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9144000" cy="6858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38" autoAdjust="0"/>
  </p:normalViewPr>
  <p:slideViewPr>
    <p:cSldViewPr>
      <p:cViewPr varScale="1">
        <p:scale>
          <a:sx n="65" d="100"/>
          <a:sy n="65" d="100"/>
        </p:scale>
        <p:origin x="-152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fld id="{13D395B3-DD06-46C0-8B6E-B23BC149F095}" type="datetimeFigureOut">
              <a:rPr lang="th-TH"/>
              <a:pPr>
                <a:defRPr/>
              </a:pPr>
              <a:t>23/02/60</a:t>
            </a:fld>
            <a:endParaRPr lang="th-TH"/>
          </a:p>
        </p:txBody>
      </p:sp>
      <p:sp>
        <p:nvSpPr>
          <p:cNvPr id="7172" name="Rectangle 4"/>
          <p:cNvSpPr>
            <a:spLocks noGrp="1"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noProof="0" smtClean="0"/>
              <a:t>Click to edit Master text styles</a:t>
            </a:r>
          </a:p>
          <a:p>
            <a:pPr lvl="1"/>
            <a:r>
              <a:rPr lang="th-TH" noProof="0" smtClean="0"/>
              <a:t>Second level</a:t>
            </a:r>
          </a:p>
          <a:p>
            <a:pPr lvl="2"/>
            <a:r>
              <a:rPr lang="th-TH" noProof="0" smtClean="0"/>
              <a:t>Third level</a:t>
            </a:r>
          </a:p>
          <a:p>
            <a:pPr lvl="3"/>
            <a:r>
              <a:rPr lang="th-TH" noProof="0" smtClean="0"/>
              <a:t>Fourth level</a:t>
            </a:r>
          </a:p>
          <a:p>
            <a:pPr lvl="4"/>
            <a:r>
              <a:rPr lang="th-TH" noProof="0" smtClean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fld id="{ED759EBA-DA94-4A24-A4A5-947A2753B7F2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IP ADDRESS represent Network Card </a:t>
            </a:r>
            <a:r>
              <a:rPr lang="th-TH" smtClean="0"/>
              <a:t>ในเครื่องนั้นๆ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ภาพนี้มีกี่ </a:t>
            </a:r>
            <a:r>
              <a:rPr lang="en-US" smtClean="0"/>
              <a:t>Network?</a:t>
            </a:r>
            <a:endParaRPr lang="th-TH" smtClean="0"/>
          </a:p>
          <a:p>
            <a:r>
              <a:rPr lang="th-TH" smtClean="0"/>
              <a:t>ดูจาก </a:t>
            </a:r>
            <a:r>
              <a:rPr lang="en-US" smtClean="0"/>
              <a:t>Network</a:t>
            </a:r>
            <a:r>
              <a:rPr lang="th-TH" smtClean="0"/>
              <a:t> </a:t>
            </a:r>
            <a:r>
              <a:rPr lang="en-US" smtClean="0"/>
              <a:t>ID </a:t>
            </a:r>
            <a:r>
              <a:rPr lang="th-TH" smtClean="0"/>
              <a:t>มี</a:t>
            </a:r>
            <a:r>
              <a:rPr lang="en-US" smtClean="0"/>
              <a:t>4</a:t>
            </a:r>
            <a:r>
              <a:rPr lang="th-TH" smtClean="0"/>
              <a:t>ตัว</a:t>
            </a:r>
          </a:p>
          <a:p>
            <a:r>
              <a:rPr lang="th-TH" smtClean="0"/>
              <a:t>ดูจาก </a:t>
            </a:r>
            <a:r>
              <a:rPr lang="en-US" smtClean="0"/>
              <a:t>Router</a:t>
            </a:r>
            <a:r>
              <a:rPr lang="th-TH" smtClean="0"/>
              <a:t>ที่เชื่อม</a:t>
            </a:r>
            <a:r>
              <a:rPr lang="en-US" smtClean="0"/>
              <a:t> 6 </a:t>
            </a:r>
            <a:r>
              <a:rPr lang="th-TH" smtClean="0"/>
              <a:t>วง</a:t>
            </a:r>
          </a:p>
          <a:p>
            <a:r>
              <a:rPr lang="th-TH" smtClean="0"/>
              <a:t>ตอบ </a:t>
            </a:r>
            <a:r>
              <a:rPr lang="en-US" smtClean="0"/>
              <a:t>6!</a:t>
            </a:r>
            <a:endParaRPr lang="th-TH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แบบ </a:t>
            </a:r>
            <a:r>
              <a:rPr lang="en-US" smtClean="0"/>
              <a:t>Flat</a:t>
            </a:r>
            <a:r>
              <a:rPr lang="th-TH" smtClean="0"/>
              <a:t>ไม่ค่อยดีต่อการเพิ่มลด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หลักการแบ่ง </a:t>
            </a:r>
            <a:r>
              <a:rPr lang="en-US" smtClean="0"/>
              <a:t>Subnet</a:t>
            </a:r>
            <a:endParaRPr lang="th-TH" smtClean="0"/>
          </a:p>
          <a:p>
            <a:r>
              <a:rPr lang="th-TH" smtClean="0"/>
              <a:t>ก็คือการแบ่งย่อยเป็นสองส่วนข้างในอีก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ถ้ามี</a:t>
            </a:r>
            <a:r>
              <a:rPr lang="en-US" smtClean="0"/>
              <a:t>Destination </a:t>
            </a:r>
            <a:r>
              <a:rPr lang="th-TH" smtClean="0"/>
              <a:t>ต้องการไปเบอ</a:t>
            </a:r>
            <a:r>
              <a:rPr lang="en-US" smtClean="0"/>
              <a:t>172.1.1.1</a:t>
            </a:r>
            <a:r>
              <a:rPr lang="th-TH" smtClean="0"/>
              <a:t> จึงนำตัวนี้มา</a:t>
            </a:r>
            <a:r>
              <a:rPr lang="en-US" smtClean="0"/>
              <a:t>and subnetmask </a:t>
            </a:r>
            <a:r>
              <a:rPr lang="th-TH" smtClean="0"/>
              <a:t>ใหได้</a:t>
            </a:r>
            <a:r>
              <a:rPr lang="en-US" smtClean="0"/>
              <a:t>Network</a:t>
            </a:r>
            <a:r>
              <a:rPr lang="th-TH" smtClean="0"/>
              <a:t>ไอดีแล้วไปดู </a:t>
            </a:r>
            <a:r>
              <a:rPr lang="en-US" smtClean="0"/>
              <a:t>RountingTable </a:t>
            </a:r>
            <a:endParaRPr lang="th-TH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การดีไซน์ </a:t>
            </a:r>
          </a:p>
          <a:p>
            <a:r>
              <a:rPr lang="th-TH" smtClean="0"/>
              <a:t>จำนวน </a:t>
            </a:r>
            <a:r>
              <a:rPr lang="en-US" smtClean="0"/>
              <a:t>subnetworks</a:t>
            </a:r>
          </a:p>
          <a:p>
            <a:r>
              <a:rPr lang="th-TH" smtClean="0"/>
              <a:t>การหา</a:t>
            </a:r>
            <a:r>
              <a:rPr lang="en-US" smtClean="0"/>
              <a:t>subnetwork id / broadvcast address</a:t>
            </a:r>
          </a:p>
          <a:p>
            <a:r>
              <a:rPr lang="th-TH" smtClean="0"/>
              <a:t>หา </a:t>
            </a:r>
            <a:r>
              <a:rPr lang="en-US" smtClean="0"/>
              <a:t>subnetmask</a:t>
            </a:r>
          </a:p>
          <a:p>
            <a:r>
              <a:rPr lang="th-TH" smtClean="0"/>
              <a:t>หา</a:t>
            </a:r>
            <a:r>
              <a:rPr lang="en-US" smtClean="0"/>
              <a:t>address</a:t>
            </a:r>
            <a:r>
              <a:rPr lang="th-TH" smtClean="0"/>
              <a:t>ที่ใช้ได้ตัวแรกและตัวสุดท้าย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ต้องใช้</a:t>
            </a:r>
            <a:r>
              <a:rPr lang="en-US" smtClean="0"/>
              <a:t> 2^5</a:t>
            </a:r>
            <a:r>
              <a:rPr lang="th-TH" smtClean="0"/>
              <a:t> </a:t>
            </a:r>
            <a:r>
              <a:rPr lang="en-US" smtClean="0"/>
              <a:t>bit </a:t>
            </a:r>
            <a:r>
              <a:rPr lang="th-TH" smtClean="0"/>
              <a:t>เพราะ </a:t>
            </a:r>
            <a:r>
              <a:rPr lang="en-US" smtClean="0"/>
              <a:t>2^4 </a:t>
            </a:r>
            <a:r>
              <a:rPr lang="th-TH" smtClean="0"/>
              <a:t>ได้</a:t>
            </a:r>
            <a:r>
              <a:rPr lang="en-US" smtClean="0"/>
              <a:t>16</a:t>
            </a:r>
            <a:r>
              <a:rPr lang="th-TH" smtClean="0"/>
              <a:t>แต่ใช้ได้แค่</a:t>
            </a:r>
            <a:r>
              <a:rPr lang="en-US" smtClean="0"/>
              <a:t>14 </a:t>
            </a:r>
            <a:r>
              <a:rPr lang="th-TH" smtClean="0"/>
              <a:t>เลยไม่พอทำให้ต้องใช้ขั้นต่ำ</a:t>
            </a:r>
            <a:r>
              <a:rPr lang="en-US" smtClean="0"/>
              <a:t>2^5=32</a:t>
            </a:r>
            <a:endParaRPr lang="th-TH" smtClean="0"/>
          </a:p>
          <a:p>
            <a:r>
              <a:rPr lang="th-TH" smtClean="0"/>
              <a:t>ซึ่งจะได้เป็น</a:t>
            </a:r>
            <a:r>
              <a:rPr lang="en-US" smtClean="0"/>
              <a:t>2^3 subnet 2^5 Host</a:t>
            </a:r>
            <a:endParaRPr lang="th-TH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ตัวสุดท้าย </a:t>
            </a:r>
            <a:r>
              <a:rPr lang="en-US" smtClean="0"/>
              <a:t>SubnetId</a:t>
            </a:r>
            <a:r>
              <a:rPr lang="th-TH" smtClean="0"/>
              <a:t>แรกคือ </a:t>
            </a:r>
            <a:r>
              <a:rPr lang="en-US" smtClean="0"/>
              <a:t>194.30.12.31 </a:t>
            </a:r>
            <a:r>
              <a:rPr lang="th-TH" smtClean="0"/>
              <a:t>เพราะคลาส</a:t>
            </a:r>
            <a:r>
              <a:rPr lang="en-US" smtClean="0"/>
              <a:t>C</a:t>
            </a:r>
            <a:endParaRPr lang="th-TH" smtClean="0"/>
          </a:p>
          <a:p>
            <a:r>
              <a:rPr lang="th-TH" smtClean="0"/>
              <a:t>ตัวสุดท้ายเลยคือ </a:t>
            </a:r>
            <a:r>
              <a:rPr lang="en-US" smtClean="0"/>
              <a:t>194.30.12.255</a:t>
            </a:r>
            <a:endParaRPr lang="th-TH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ต้องเขียนได้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32 bit </a:t>
            </a:r>
            <a:r>
              <a:rPr lang="th-TH" smtClean="0"/>
              <a:t>แบ่งเป็นสองส่วน</a:t>
            </a:r>
            <a:r>
              <a:rPr lang="en-US" smtClean="0"/>
              <a:t> Netid Hostid</a:t>
            </a:r>
            <a:r>
              <a:rPr lang="th-TH" smtClean="0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หน้าสอยแปลงเลขไม่มีไร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IP </a:t>
            </a:r>
            <a:r>
              <a:rPr lang="th-TH" smtClean="0"/>
              <a:t>พิเศษ</a:t>
            </a:r>
            <a:r>
              <a:rPr lang="en-US" smtClean="0"/>
              <a:t> </a:t>
            </a:r>
            <a:endParaRPr lang="th-TH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Broadcast </a:t>
            </a:r>
            <a:r>
              <a:rPr lang="th-TH" smtClean="0"/>
              <a:t>กระจาย ข้อมูล</a:t>
            </a:r>
          </a:p>
          <a:p>
            <a:r>
              <a:rPr lang="en-US" smtClean="0"/>
              <a:t>Limited Broadcast </a:t>
            </a:r>
            <a:r>
              <a:rPr lang="th-TH" smtClean="0"/>
              <a:t>คือไม่ยอมส่ง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Private</a:t>
            </a:r>
            <a:r>
              <a:rPr lang="th-TH" smtClean="0"/>
              <a:t> เซ็ตเองได้แต่จะส่งออกไปไม่ได้ใช้งานในบ้านไม่ได้ใช้เพราะ </a:t>
            </a:r>
            <a:r>
              <a:rPr lang="en-US" smtClean="0"/>
              <a:t> ipv4</a:t>
            </a:r>
            <a:r>
              <a:rPr lang="th-TH" smtClean="0"/>
              <a:t>ไม่พอหรืออาจำเซต</a:t>
            </a:r>
            <a:r>
              <a:rPr lang="en-US" smtClean="0"/>
              <a:t>network</a:t>
            </a:r>
            <a:r>
              <a:rPr lang="th-TH" smtClean="0"/>
              <a:t>ของตัวเองเล่นได้เพื่อซ่อนหรือทำอะไรบางอย่าง</a:t>
            </a:r>
          </a:p>
          <a:p>
            <a:r>
              <a:rPr lang="th-TH" smtClean="0"/>
              <a:t>ทั้งหมดในคลาสเหล่านี้คือ </a:t>
            </a:r>
            <a:r>
              <a:rPr lang="en-US" smtClean="0"/>
              <a:t>Recommendation</a:t>
            </a:r>
            <a:endParaRPr lang="th-TH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Network ID : </a:t>
            </a:r>
            <a:r>
              <a:rPr lang="th-TH" smtClean="0"/>
              <a:t>ชื่อ</a:t>
            </a:r>
            <a:r>
              <a:rPr lang="en-US" smtClean="0"/>
              <a:t>Network</a:t>
            </a:r>
            <a:r>
              <a:rPr lang="th-TH" smtClean="0"/>
              <a:t> หาได้จากการเซ็ต</a:t>
            </a:r>
            <a:r>
              <a:rPr lang="en-US" smtClean="0"/>
              <a:t>Host </a:t>
            </a:r>
            <a:r>
              <a:rPr lang="th-TH" smtClean="0"/>
              <a:t>เป็น</a:t>
            </a:r>
            <a:r>
              <a:rPr lang="en-US" smtClean="0"/>
              <a:t>0</a:t>
            </a:r>
            <a:r>
              <a:rPr lang="th-TH" smtClean="0"/>
              <a:t>ทั้งหมด โดยดูจาก</a:t>
            </a:r>
            <a:r>
              <a:rPr lang="en-US" smtClean="0"/>
              <a:t>Class </a:t>
            </a:r>
            <a:endParaRPr lang="th-TH" smtClean="0"/>
          </a:p>
          <a:p>
            <a:r>
              <a:rPr lang="th-TH" smtClean="0"/>
              <a:t>เอาไปเก็บในตาราง</a:t>
            </a:r>
            <a:r>
              <a:rPr lang="en-US" smtClean="0"/>
              <a:t>Routing</a:t>
            </a:r>
            <a:r>
              <a:rPr lang="th-TH" smtClean="0"/>
              <a:t> เพื่อใช้ในการค้นหา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FF004-DE61-4CD1-B7F5-C1A79354EA44}" type="datetimeFigureOut">
              <a:rPr lang="en-US"/>
              <a:pPr>
                <a:defRPr/>
              </a:pPr>
              <a:t>2/23/2017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E6C30-F91F-49A8-A063-DF16C3B5B333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6"/>
          <p:cNvSpPr/>
          <p:nvPr/>
        </p:nvSpPr>
        <p:spPr>
          <a:xfrm>
            <a:off x="417513" y="1098550"/>
            <a:ext cx="438150" cy="474663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5" name="bk object 17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6" name="bk object 18"/>
          <p:cNvSpPr/>
          <p:nvPr/>
        </p:nvSpPr>
        <p:spPr>
          <a:xfrm>
            <a:off x="541338" y="1520825"/>
            <a:ext cx="422275" cy="474663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7" name="bk object 19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8" name="bk object 20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9" name="bk object 21"/>
          <p:cNvSpPr/>
          <p:nvPr/>
        </p:nvSpPr>
        <p:spPr>
          <a:xfrm>
            <a:off x="777875" y="990600"/>
            <a:ext cx="0" cy="1054100"/>
          </a:xfrm>
          <a:custGeom>
            <a:avLst/>
            <a:gdLst/>
            <a:ahLst/>
            <a:cxnLst/>
            <a:rect l="l" t="t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" name="bk object 22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11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2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65F0074-FE0C-4AE3-B3FC-09C88C933CDB}" type="datetimeFigureOut">
              <a:rPr lang="en-US"/>
              <a:pPr>
                <a:defRPr/>
              </a:pPr>
              <a:t>2/23/2017</a:t>
            </a:fld>
            <a:endParaRPr lang="en-US"/>
          </a:p>
        </p:txBody>
      </p:sp>
      <p:sp>
        <p:nvSpPr>
          <p:cNvPr id="13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89131-6B25-4BC7-8FA7-4B359A8AFDEF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k object 16"/>
          <p:cNvSpPr/>
          <p:nvPr/>
        </p:nvSpPr>
        <p:spPr>
          <a:xfrm>
            <a:off x="417513" y="1098550"/>
            <a:ext cx="438150" cy="474663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6" name="bk object 17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7" name="bk object 18"/>
          <p:cNvSpPr/>
          <p:nvPr/>
        </p:nvSpPr>
        <p:spPr>
          <a:xfrm>
            <a:off x="541338" y="1520825"/>
            <a:ext cx="422275" cy="474663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8" name="bk object 19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9" name="bk object 20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" name="bk object 21"/>
          <p:cNvSpPr/>
          <p:nvPr/>
        </p:nvSpPr>
        <p:spPr>
          <a:xfrm>
            <a:off x="777875" y="990600"/>
            <a:ext cx="0" cy="1054100"/>
          </a:xfrm>
          <a:custGeom>
            <a:avLst/>
            <a:gdLst/>
            <a:ahLst/>
            <a:cxnLst/>
            <a:rect l="l" t="t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1" name="bk object 22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12" name="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3" name="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09731AD-3B93-4FE6-A780-107833D8C05F}" type="datetimeFigureOut">
              <a:rPr lang="en-US"/>
              <a:pPr>
                <a:defRPr/>
              </a:pPr>
              <a:t>2/23/2017</a:t>
            </a:fld>
            <a:endParaRPr lang="en-US"/>
          </a:p>
        </p:txBody>
      </p:sp>
      <p:sp>
        <p:nvSpPr>
          <p:cNvPr id="14" name="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0B702-5D73-4BBB-B10D-9F064410208E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A9E79-784A-40CF-AEE2-A0D14E419457}" type="datetimeFigureOut">
              <a:rPr lang="en-US"/>
              <a:pPr>
                <a:defRPr/>
              </a:pPr>
              <a:t>2/23/2017</a:t>
            </a:fld>
            <a:endParaRPr lang="en-US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7AF9C-32A0-41B8-A3C7-DAF7615F8658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4B4F6-AFD2-480F-80D8-2A5292819817}" type="datetimeFigureOut">
              <a:rPr lang="en-US"/>
              <a:pPr>
                <a:defRPr/>
              </a:pPr>
              <a:t>2/23/2017</a:t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01C87-B7D9-4D0A-B030-F5FEB623FA7D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3" y="1098550"/>
            <a:ext cx="438150" cy="474663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541338" y="1520825"/>
            <a:ext cx="422275" cy="474663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31" name="Holder 2"/>
          <p:cNvSpPr>
            <a:spLocks noGrp="1"/>
          </p:cNvSpPr>
          <p:nvPr>
            <p:ph type="title"/>
          </p:nvPr>
        </p:nvSpPr>
        <p:spPr bwMode="auto">
          <a:xfrm>
            <a:off x="420688" y="957263"/>
            <a:ext cx="8302625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1032" name="Holder 3"/>
          <p:cNvSpPr>
            <a:spLocks noGrp="1"/>
          </p:cNvSpPr>
          <p:nvPr>
            <p:ph type="body" idx="1"/>
          </p:nvPr>
        </p:nvSpPr>
        <p:spPr bwMode="auto">
          <a:xfrm>
            <a:off x="619125" y="3114675"/>
            <a:ext cx="6102350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A5FF6CA-33CC-4C56-83C3-C04756EA553C}" type="datetimeFigureOut">
              <a:rPr lang="en-US"/>
              <a:pPr>
                <a:defRPr/>
              </a:pPr>
              <a:t>2/23/2017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48688" y="6438900"/>
            <a:ext cx="333375" cy="207963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1550"/>
              </a:lnSpc>
              <a:defRPr sz="1400"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9E83FA9D-501C-4D27-A5A9-5AEEBC63101E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www.cpe.ku.ac.th/~ana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nan.p@cpe.ku.ac.th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u.ac.th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>
              <a:gd name="T0" fmla="*/ 0 w 439420"/>
              <a:gd name="T1" fmla="*/ 474282 h 474344"/>
              <a:gd name="T2" fmla="*/ 439229 w 439420"/>
              <a:gd name="T3" fmla="*/ 474282 h 474344"/>
              <a:gd name="T4" fmla="*/ 439229 w 439420"/>
              <a:gd name="T5" fmla="*/ 0 h 474344"/>
              <a:gd name="T6" fmla="*/ 0 w 439420"/>
              <a:gd name="T7" fmla="*/ 0 h 474344"/>
              <a:gd name="T8" fmla="*/ 0 w 439420"/>
              <a:gd name="T9" fmla="*/ 474282 h 474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9420"/>
              <a:gd name="T16" fmla="*/ 0 h 474344"/>
              <a:gd name="T17" fmla="*/ 439420 w 439420"/>
              <a:gd name="T18" fmla="*/ 474344 h 474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4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5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>
              <a:gd name="T0" fmla="*/ 0 w 422275"/>
              <a:gd name="T1" fmla="*/ 474281 h 474345"/>
              <a:gd name="T2" fmla="*/ 422148 w 422275"/>
              <a:gd name="T3" fmla="*/ 474281 h 474345"/>
              <a:gd name="T4" fmla="*/ 422148 w 422275"/>
              <a:gd name="T5" fmla="*/ 0 h 474345"/>
              <a:gd name="T6" fmla="*/ 0 w 422275"/>
              <a:gd name="T7" fmla="*/ 0 h 474345"/>
              <a:gd name="T8" fmla="*/ 0 w 422275"/>
              <a:gd name="T9" fmla="*/ 474281 h 474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4345"/>
              <a:gd name="T17" fmla="*/ 422275 w 422275"/>
              <a:gd name="T18" fmla="*/ 474345 h 474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6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7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8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>
              <a:gd name="T0" fmla="*/ 0 h 1053464"/>
              <a:gd name="T1" fmla="*/ 1053720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9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9975" y="1749425"/>
            <a:ext cx="5422900" cy="668338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Network </a:t>
            </a:r>
            <a:r>
              <a:rPr dirty="0"/>
              <a:t>Layer &amp;</a:t>
            </a:r>
            <a:r>
              <a:rPr spc="-90" dirty="0"/>
              <a:t> </a:t>
            </a:r>
            <a:r>
              <a:rPr spc="-5" dirty="0"/>
              <a:t>IPv4</a:t>
            </a:r>
          </a:p>
        </p:txBody>
      </p:sp>
      <p:sp>
        <p:nvSpPr>
          <p:cNvPr id="8201" name="object 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17706051-76C3-4E2E-918E-F0B1C5927D30}" type="slidenum">
              <a:rPr lang="en-US" smtClean="0"/>
              <a:pPr marL="111125"/>
              <a:t>1</a:t>
            </a:fld>
            <a:endParaRPr lang="th-TH" smtClean="0"/>
          </a:p>
        </p:txBody>
      </p:sp>
      <p:sp>
        <p:nvSpPr>
          <p:cNvPr id="10" name="object 10"/>
          <p:cNvSpPr txBox="1"/>
          <p:nvPr/>
        </p:nvSpPr>
        <p:spPr>
          <a:xfrm>
            <a:off x="1069975" y="2420938"/>
            <a:ext cx="2036763" cy="666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(Part</a:t>
            </a:r>
            <a:r>
              <a:rPr sz="4400" spc="-9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II)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8203" name="object 11"/>
          <p:cNvSpPr txBox="1">
            <a:spLocks noChangeArrowheads="1"/>
          </p:cNvSpPr>
          <p:nvPr/>
        </p:nvSpPr>
        <p:spPr bwMode="auto">
          <a:xfrm>
            <a:off x="2189163" y="3613150"/>
            <a:ext cx="5819775" cy="247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962275"/>
            <a:r>
              <a:rPr lang="th-TH" sz="3600" b="1">
                <a:latin typeface="Cordia New" pitchFamily="34" charset="-34"/>
                <a:cs typeface="Cordia New" pitchFamily="34" charset="-34"/>
              </a:rPr>
              <a:t>รศ.ดร.อนันต์ ผลเพ่ม</a:t>
            </a:r>
            <a:endParaRPr lang="th-TH" sz="3600">
              <a:latin typeface="Cordia New" pitchFamily="34" charset="-34"/>
              <a:cs typeface="Cordia New" pitchFamily="34" charset="-34"/>
            </a:endParaRPr>
          </a:p>
          <a:p>
            <a:pPr marL="2962275" algn="r">
              <a:spcBef>
                <a:spcPts val="1375"/>
              </a:spcBef>
            </a:pPr>
            <a:r>
              <a:rPr lang="th-TH">
                <a:latin typeface="Tahoma" pitchFamily="34" charset="0"/>
                <a:cs typeface="Tahoma" pitchFamily="34" charset="0"/>
              </a:rPr>
              <a:t>Assoc. Prof. Anan Phonphoem, Ph.D.</a:t>
            </a:r>
          </a:p>
          <a:p>
            <a:pPr marL="2962275" algn="r">
              <a:lnSpc>
                <a:spcPct val="120000"/>
              </a:lnSpc>
            </a:pPr>
            <a:r>
              <a:rPr lang="th-TH" sz="1800" u="sng">
                <a:solidFill>
                  <a:srgbClr val="FF0000"/>
                </a:solidFill>
                <a:latin typeface="Tahoma" pitchFamily="34" charset="0"/>
                <a:cs typeface="Tahoma" pitchFamily="34" charset="0"/>
                <a:hlinkClick r:id="rId6"/>
              </a:rPr>
              <a:t>anan.p@ku.ac.th </a:t>
            </a:r>
            <a:r>
              <a:rPr lang="th-TH" sz="18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th-TH" sz="1800">
                <a:latin typeface="Tahoma" pitchFamily="34" charset="0"/>
                <a:cs typeface="Tahoma" pitchFamily="34" charset="0"/>
                <a:hlinkClick r:id="rId7"/>
              </a:rPr>
              <a:t>http://www.cpe.ku.ac.th/~anan </a:t>
            </a:r>
            <a:r>
              <a:rPr lang="th-TH" sz="1800">
                <a:latin typeface="Tahoma" pitchFamily="34" charset="0"/>
                <a:cs typeface="Tahoma" pitchFamily="34" charset="0"/>
              </a:rPr>
              <a:t> Computer Engineering Department  Kasetsart University, Bangkok, Thailand</a:t>
            </a:r>
          </a:p>
        </p:txBody>
      </p:sp>
      <p:sp>
        <p:nvSpPr>
          <p:cNvPr id="8204" name="object 12"/>
          <p:cNvSpPr txBox="1">
            <a:spLocks noChangeArrowheads="1"/>
          </p:cNvSpPr>
          <p:nvPr/>
        </p:nvSpPr>
        <p:spPr bwMode="auto">
          <a:xfrm>
            <a:off x="79375" y="44450"/>
            <a:ext cx="525463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Tahoma" pitchFamily="34" charset="0"/>
                <a:cs typeface="Tahoma" pitchFamily="34" charset="0"/>
              </a:rPr>
              <a:t>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473075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IP address</a:t>
            </a:r>
            <a:r>
              <a:rPr spc="-75" dirty="0"/>
              <a:t> </a:t>
            </a:r>
            <a:r>
              <a:rPr dirty="0"/>
              <a:t>practice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6413" y="2117725"/>
            <a:ext cx="1354137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10011110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6413" y="2765425"/>
            <a:ext cx="1354137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00001100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86513" y="3484563"/>
            <a:ext cx="2276475" cy="371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5" dirty="0">
                <a:latin typeface="Tahoma"/>
                <a:cs typeface="Tahoma"/>
              </a:rPr>
              <a:t>201.125.137.213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485" name="object 7"/>
          <p:cNvSpPr>
            <a:spLocks/>
          </p:cNvSpPr>
          <p:nvPr/>
        </p:nvSpPr>
        <p:spPr bwMode="auto">
          <a:xfrm>
            <a:off x="6443663" y="1916113"/>
            <a:ext cx="2520950" cy="649287"/>
          </a:xfrm>
          <a:custGeom>
            <a:avLst/>
            <a:gdLst>
              <a:gd name="T0" fmla="*/ 0 w 2520950"/>
              <a:gd name="T1" fmla="*/ 648906 h 649605"/>
              <a:gd name="T2" fmla="*/ 2520696 w 2520950"/>
              <a:gd name="T3" fmla="*/ 648906 h 649605"/>
              <a:gd name="T4" fmla="*/ 2520696 w 2520950"/>
              <a:gd name="T5" fmla="*/ 0 h 649605"/>
              <a:gd name="T6" fmla="*/ 0 w 2520950"/>
              <a:gd name="T7" fmla="*/ 0 h 649605"/>
              <a:gd name="T8" fmla="*/ 0 w 2520950"/>
              <a:gd name="T9" fmla="*/ 648906 h 6496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0950"/>
              <a:gd name="T16" fmla="*/ 0 h 649605"/>
              <a:gd name="T17" fmla="*/ 2520950 w 2520950"/>
              <a:gd name="T18" fmla="*/ 649605 h 6496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0950" h="649605">
                <a:moveTo>
                  <a:pt x="0" y="649224"/>
                </a:moveTo>
                <a:lnTo>
                  <a:pt x="2520696" y="649224"/>
                </a:lnTo>
                <a:lnTo>
                  <a:pt x="2520696" y="0"/>
                </a:lnTo>
                <a:lnTo>
                  <a:pt x="0" y="0"/>
                </a:lnTo>
                <a:lnTo>
                  <a:pt x="0" y="64922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2028825" y="2117725"/>
            <a:ext cx="6356350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53670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01101100	00100000 00010010</a:t>
            </a:r>
            <a:r>
              <a:rPr sz="2400" spc="40" dirty="0">
                <a:latin typeface="Tahoma"/>
                <a:cs typeface="Tahoma"/>
              </a:rPr>
              <a:t> </a:t>
            </a:r>
            <a:r>
              <a:rPr sz="2400" spc="-204" dirty="0">
                <a:solidFill>
                  <a:srgbClr val="0000FF"/>
                </a:solidFill>
                <a:latin typeface="Tahoma"/>
                <a:cs typeface="Tahoma"/>
              </a:rPr>
              <a:t>158.108</a:t>
            </a:r>
            <a:r>
              <a:rPr sz="3600" spc="-307" baseline="17361" dirty="0">
                <a:latin typeface="Tahoma"/>
                <a:cs typeface="Tahoma"/>
              </a:rPr>
              <a:t>#</a:t>
            </a:r>
            <a:r>
              <a:rPr sz="2400" spc="-204" dirty="0">
                <a:solidFill>
                  <a:srgbClr val="0000FF"/>
                </a:solidFill>
                <a:latin typeface="Tahoma"/>
                <a:cs typeface="Tahoma"/>
              </a:rPr>
              <a:t>.3</a:t>
            </a:r>
            <a:r>
              <a:rPr sz="3600" spc="-307" baseline="17361" dirty="0">
                <a:latin typeface="Tahoma"/>
                <a:cs typeface="Tahoma"/>
              </a:rPr>
              <a:t>1</a:t>
            </a:r>
            <a:r>
              <a:rPr sz="2400" spc="-204" dirty="0">
                <a:solidFill>
                  <a:srgbClr val="0000FF"/>
                </a:solidFill>
                <a:latin typeface="Tahoma"/>
                <a:cs typeface="Tahoma"/>
              </a:rPr>
              <a:t>2.18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487" name="object 10"/>
          <p:cNvSpPr>
            <a:spLocks/>
          </p:cNvSpPr>
          <p:nvPr/>
        </p:nvSpPr>
        <p:spPr bwMode="auto">
          <a:xfrm>
            <a:off x="6477000" y="2667000"/>
            <a:ext cx="2520950" cy="649288"/>
          </a:xfrm>
          <a:custGeom>
            <a:avLst/>
            <a:gdLst>
              <a:gd name="T0" fmla="*/ 0 w 2520950"/>
              <a:gd name="T1" fmla="*/ 648908 h 649604"/>
              <a:gd name="T2" fmla="*/ 2520696 w 2520950"/>
              <a:gd name="T3" fmla="*/ 648908 h 649604"/>
              <a:gd name="T4" fmla="*/ 2520696 w 2520950"/>
              <a:gd name="T5" fmla="*/ 0 h 649604"/>
              <a:gd name="T6" fmla="*/ 0 w 2520950"/>
              <a:gd name="T7" fmla="*/ 0 h 649604"/>
              <a:gd name="T8" fmla="*/ 0 w 2520950"/>
              <a:gd name="T9" fmla="*/ 648908 h 6496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0950"/>
              <a:gd name="T16" fmla="*/ 0 h 649604"/>
              <a:gd name="T17" fmla="*/ 2520950 w 2520950"/>
              <a:gd name="T18" fmla="*/ 649604 h 6496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0950" h="649604">
                <a:moveTo>
                  <a:pt x="0" y="649224"/>
                </a:moveTo>
                <a:lnTo>
                  <a:pt x="2520696" y="649224"/>
                </a:lnTo>
                <a:lnTo>
                  <a:pt x="2520696" y="0"/>
                </a:lnTo>
                <a:lnTo>
                  <a:pt x="0" y="0"/>
                </a:lnTo>
                <a:lnTo>
                  <a:pt x="0" y="64922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" name="object 11"/>
          <p:cNvSpPr txBox="1"/>
          <p:nvPr/>
        </p:nvSpPr>
        <p:spPr>
          <a:xfrm>
            <a:off x="2057400" y="2743200"/>
            <a:ext cx="5884863" cy="730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53670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00011001	00000001 00010111</a:t>
            </a:r>
            <a:r>
              <a:rPr sz="2400" spc="65" dirty="0">
                <a:latin typeface="Tahoma"/>
                <a:cs typeface="Tahoma"/>
              </a:rPr>
              <a:t> </a:t>
            </a:r>
            <a:r>
              <a:rPr sz="2400" spc="-240" dirty="0">
                <a:solidFill>
                  <a:srgbClr val="0000FF"/>
                </a:solidFill>
                <a:latin typeface="Tahoma"/>
                <a:cs typeface="Tahoma"/>
              </a:rPr>
              <a:t>12.25.1.</a:t>
            </a:r>
            <a:r>
              <a:rPr sz="3600" spc="-359" baseline="4629" dirty="0">
                <a:latin typeface="Tahoma"/>
                <a:cs typeface="Tahoma"/>
              </a:rPr>
              <a:t>#</a:t>
            </a:r>
            <a:r>
              <a:rPr sz="2400" spc="-240" dirty="0">
                <a:solidFill>
                  <a:srgbClr val="0000FF"/>
                </a:solidFill>
                <a:latin typeface="Tahoma"/>
                <a:cs typeface="Tahoma"/>
              </a:rPr>
              <a:t>23</a:t>
            </a:r>
            <a:r>
              <a:rPr sz="3600" spc="-359" baseline="4629" dirty="0">
                <a:latin typeface="Tahoma"/>
                <a:cs typeface="Tahoma"/>
              </a:rPr>
              <a:t>2</a:t>
            </a:r>
            <a:endParaRPr sz="3600" baseline="4629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7200" y="3276600"/>
            <a:ext cx="5832475" cy="936625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lIns="0" tIns="197485" rIns="0" bIns="0">
            <a:spAutoFit/>
          </a:bodyPr>
          <a:lstStyle/>
          <a:p>
            <a:pPr marL="13970" fontAlgn="auto">
              <a:spcBef>
                <a:spcPts val="1555"/>
              </a:spcBef>
              <a:spcAft>
                <a:spcPts val="0"/>
              </a:spcAft>
              <a:tabLst>
                <a:tab pos="1537335" algn="l"/>
              </a:tabLst>
              <a:defRPr/>
            </a:pP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11001001	</a:t>
            </a:r>
            <a:r>
              <a:rPr sz="2400" spc="-90" dirty="0">
                <a:solidFill>
                  <a:srgbClr val="0000FF"/>
                </a:solidFill>
                <a:latin typeface="Tahoma"/>
                <a:cs typeface="Tahoma"/>
              </a:rPr>
              <a:t>01111101</a:t>
            </a:r>
            <a:r>
              <a:rPr sz="3600" spc="-135" baseline="17361" dirty="0">
                <a:latin typeface="Tahoma"/>
                <a:cs typeface="Tahoma"/>
              </a:rPr>
              <a:t>#3</a:t>
            </a:r>
            <a:r>
              <a:rPr sz="2400" spc="-90" dirty="0">
                <a:solidFill>
                  <a:srgbClr val="0000FF"/>
                </a:solidFill>
                <a:latin typeface="Tahoma"/>
                <a:cs typeface="Tahoma"/>
              </a:rPr>
              <a:t>10001001</a:t>
            </a:r>
            <a:r>
              <a:rPr sz="2400" spc="-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11010101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490" name="object 14"/>
          <p:cNvSpPr>
            <a:spLocks noChangeArrowheads="1"/>
          </p:cNvSpPr>
          <p:nvPr/>
        </p:nvSpPr>
        <p:spPr bwMode="auto">
          <a:xfrm>
            <a:off x="468313" y="4292600"/>
            <a:ext cx="8424862" cy="20272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91" name="object 1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4EC12A21-3FC9-49B9-9108-550EB772211B}" type="slidenum">
              <a:rPr lang="en-US" smtClean="0"/>
              <a:pPr marL="111125"/>
              <a:t>10</a:t>
            </a:fld>
            <a:endParaRPr lang="th-TH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2105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IP address in decimal</a:t>
            </a:r>
            <a:r>
              <a:rPr spc="-120" dirty="0"/>
              <a:t> </a:t>
            </a:r>
            <a:r>
              <a:rPr dirty="0"/>
              <a:t>notation</a:t>
            </a:r>
          </a:p>
        </p:txBody>
      </p:sp>
      <p:sp>
        <p:nvSpPr>
          <p:cNvPr id="22530" name="object 3"/>
          <p:cNvSpPr>
            <a:spLocks/>
          </p:cNvSpPr>
          <p:nvPr/>
        </p:nvSpPr>
        <p:spPr bwMode="auto">
          <a:xfrm>
            <a:off x="3062288" y="3735388"/>
            <a:ext cx="3146425" cy="701675"/>
          </a:xfrm>
          <a:custGeom>
            <a:avLst/>
            <a:gdLst>
              <a:gd name="T0" fmla="*/ 0 w 3147060"/>
              <a:gd name="T1" fmla="*/ 701675 h 701039"/>
              <a:gd name="T2" fmla="*/ 3146425 w 3147060"/>
              <a:gd name="T3" fmla="*/ 701675 h 701039"/>
              <a:gd name="T4" fmla="*/ 3146425 w 3147060"/>
              <a:gd name="T5" fmla="*/ 0 h 701039"/>
              <a:gd name="T6" fmla="*/ 0 w 3147060"/>
              <a:gd name="T7" fmla="*/ 0 h 701039"/>
              <a:gd name="T8" fmla="*/ 0 w 3147060"/>
              <a:gd name="T9" fmla="*/ 701675 h 7010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47060"/>
              <a:gd name="T16" fmla="*/ 0 h 701039"/>
              <a:gd name="T17" fmla="*/ 3147060 w 3147060"/>
              <a:gd name="T18" fmla="*/ 701039 h 7010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47060" h="701039">
                <a:moveTo>
                  <a:pt x="0" y="701039"/>
                </a:moveTo>
                <a:lnTo>
                  <a:pt x="3147060" y="701039"/>
                </a:lnTo>
                <a:lnTo>
                  <a:pt x="3147060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1" name="object 4"/>
          <p:cNvSpPr txBox="1">
            <a:spLocks noChangeArrowheads="1"/>
          </p:cNvSpPr>
          <p:nvPr/>
        </p:nvSpPr>
        <p:spPr bwMode="auto">
          <a:xfrm>
            <a:off x="477838" y="2320925"/>
            <a:ext cx="18049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3200">
                <a:latin typeface="Tahoma" pitchFamily="34" charset="0"/>
                <a:cs typeface="Tahoma" pitchFamily="34" charset="0"/>
              </a:rPr>
              <a:t>10011110</a:t>
            </a:r>
          </a:p>
        </p:txBody>
      </p:sp>
      <p:sp>
        <p:nvSpPr>
          <p:cNvPr id="22532" name="object 5"/>
          <p:cNvSpPr txBox="1">
            <a:spLocks noChangeArrowheads="1"/>
          </p:cNvSpPr>
          <p:nvPr/>
        </p:nvSpPr>
        <p:spPr bwMode="auto">
          <a:xfrm>
            <a:off x="2763838" y="2320925"/>
            <a:ext cx="18049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3200">
                <a:latin typeface="Tahoma" pitchFamily="34" charset="0"/>
                <a:cs typeface="Tahoma" pitchFamily="34" charset="0"/>
              </a:rPr>
              <a:t>01101100</a:t>
            </a:r>
          </a:p>
        </p:txBody>
      </p:sp>
      <p:sp>
        <p:nvSpPr>
          <p:cNvPr id="22533" name="object 6"/>
          <p:cNvSpPr txBox="1">
            <a:spLocks noChangeArrowheads="1"/>
          </p:cNvSpPr>
          <p:nvPr/>
        </p:nvSpPr>
        <p:spPr bwMode="auto">
          <a:xfrm>
            <a:off x="4922838" y="2320925"/>
            <a:ext cx="18065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3200">
                <a:latin typeface="Tahoma" pitchFamily="34" charset="0"/>
                <a:cs typeface="Tahoma" pitchFamily="34" charset="0"/>
              </a:rPr>
              <a:t>00000010</a:t>
            </a:r>
          </a:p>
        </p:txBody>
      </p:sp>
      <p:sp>
        <p:nvSpPr>
          <p:cNvPr id="22534" name="object 7"/>
          <p:cNvSpPr txBox="1">
            <a:spLocks noChangeArrowheads="1"/>
          </p:cNvSpPr>
          <p:nvPr/>
        </p:nvSpPr>
        <p:spPr bwMode="auto">
          <a:xfrm>
            <a:off x="7080250" y="2320925"/>
            <a:ext cx="18065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3200">
                <a:latin typeface="Tahoma" pitchFamily="34" charset="0"/>
                <a:cs typeface="Tahoma" pitchFamily="34" charset="0"/>
              </a:rPr>
              <a:t>00111101</a:t>
            </a:r>
          </a:p>
        </p:txBody>
      </p:sp>
      <p:sp>
        <p:nvSpPr>
          <p:cNvPr id="22535" name="object 8"/>
          <p:cNvSpPr>
            <a:spLocks/>
          </p:cNvSpPr>
          <p:nvPr/>
        </p:nvSpPr>
        <p:spPr bwMode="auto">
          <a:xfrm>
            <a:off x="1323975" y="2825750"/>
            <a:ext cx="2244725" cy="844550"/>
          </a:xfrm>
          <a:custGeom>
            <a:avLst/>
            <a:gdLst>
              <a:gd name="T0" fmla="*/ 2070960 w 2244090"/>
              <a:gd name="T1" fmla="*/ 789619 h 843914"/>
              <a:gd name="T2" fmla="*/ 2051630 w 2244090"/>
              <a:gd name="T3" fmla="*/ 844169 h 843914"/>
              <a:gd name="T4" fmla="*/ 2244471 w 2244090"/>
              <a:gd name="T5" fmla="*/ 820402 h 843914"/>
              <a:gd name="T6" fmla="*/ 2224167 w 2244090"/>
              <a:gd name="T7" fmla="*/ 799304 h 843914"/>
              <a:gd name="T8" fmla="*/ 2098252 w 2244090"/>
              <a:gd name="T9" fmla="*/ 799304 h 843914"/>
              <a:gd name="T10" fmla="*/ 2070960 w 2244090"/>
              <a:gd name="T11" fmla="*/ 789619 h 843914"/>
              <a:gd name="T12" fmla="*/ 2090335 w 2244090"/>
              <a:gd name="T13" fmla="*/ 734946 h 843914"/>
              <a:gd name="T14" fmla="*/ 2070960 w 2244090"/>
              <a:gd name="T15" fmla="*/ 789619 h 843914"/>
              <a:gd name="T16" fmla="*/ 2098252 w 2244090"/>
              <a:gd name="T17" fmla="*/ 799304 h 843914"/>
              <a:gd name="T18" fmla="*/ 2117689 w 2244090"/>
              <a:gd name="T19" fmla="*/ 744653 h 843914"/>
              <a:gd name="T20" fmla="*/ 2090335 w 2244090"/>
              <a:gd name="T21" fmla="*/ 734946 h 843914"/>
              <a:gd name="T22" fmla="*/ 2109685 w 2244090"/>
              <a:gd name="T23" fmla="*/ 680342 h 843914"/>
              <a:gd name="T24" fmla="*/ 2090335 w 2244090"/>
              <a:gd name="T25" fmla="*/ 734946 h 843914"/>
              <a:gd name="T26" fmla="*/ 2117689 w 2244090"/>
              <a:gd name="T27" fmla="*/ 744653 h 843914"/>
              <a:gd name="T28" fmla="*/ 2098252 w 2244090"/>
              <a:gd name="T29" fmla="*/ 799304 h 843914"/>
              <a:gd name="T30" fmla="*/ 2224167 w 2244090"/>
              <a:gd name="T31" fmla="*/ 799304 h 843914"/>
              <a:gd name="T32" fmla="*/ 2109685 w 2244090"/>
              <a:gd name="T33" fmla="*/ 680342 h 843914"/>
              <a:gd name="T34" fmla="*/ 19309 w 2244090"/>
              <a:gd name="T35" fmla="*/ 0 h 843914"/>
              <a:gd name="T36" fmla="*/ 0 w 2244090"/>
              <a:gd name="T37" fmla="*/ 54651 h 843914"/>
              <a:gd name="T38" fmla="*/ 2070960 w 2244090"/>
              <a:gd name="T39" fmla="*/ 789619 h 843914"/>
              <a:gd name="T40" fmla="*/ 2090335 w 2244090"/>
              <a:gd name="T41" fmla="*/ 734946 h 843914"/>
              <a:gd name="T42" fmla="*/ 19309 w 2244090"/>
              <a:gd name="T43" fmla="*/ 0 h 84391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244090"/>
              <a:gd name="T67" fmla="*/ 0 h 843914"/>
              <a:gd name="T68" fmla="*/ 2244090 w 2244090"/>
              <a:gd name="T69" fmla="*/ 843914 h 843914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244090" h="843914">
                <a:moveTo>
                  <a:pt x="2070375" y="789024"/>
                </a:moveTo>
                <a:lnTo>
                  <a:pt x="2051050" y="843533"/>
                </a:lnTo>
                <a:lnTo>
                  <a:pt x="2243836" y="819784"/>
                </a:lnTo>
                <a:lnTo>
                  <a:pt x="2223538" y="798702"/>
                </a:lnTo>
                <a:lnTo>
                  <a:pt x="2097659" y="798702"/>
                </a:lnTo>
                <a:lnTo>
                  <a:pt x="2070375" y="789024"/>
                </a:lnTo>
                <a:close/>
              </a:path>
              <a:path w="2244090" h="843914">
                <a:moveTo>
                  <a:pt x="2089744" y="734393"/>
                </a:moveTo>
                <a:lnTo>
                  <a:pt x="2070375" y="789024"/>
                </a:lnTo>
                <a:lnTo>
                  <a:pt x="2097659" y="798702"/>
                </a:lnTo>
                <a:lnTo>
                  <a:pt x="2117090" y="744092"/>
                </a:lnTo>
                <a:lnTo>
                  <a:pt x="2089744" y="734393"/>
                </a:lnTo>
                <a:close/>
              </a:path>
              <a:path w="2244090" h="843914">
                <a:moveTo>
                  <a:pt x="2109089" y="679830"/>
                </a:moveTo>
                <a:lnTo>
                  <a:pt x="2089744" y="734393"/>
                </a:lnTo>
                <a:lnTo>
                  <a:pt x="2117090" y="744092"/>
                </a:lnTo>
                <a:lnTo>
                  <a:pt x="2097659" y="798702"/>
                </a:lnTo>
                <a:lnTo>
                  <a:pt x="2223538" y="798702"/>
                </a:lnTo>
                <a:lnTo>
                  <a:pt x="2109089" y="679830"/>
                </a:lnTo>
                <a:close/>
              </a:path>
              <a:path w="2244090" h="843914">
                <a:moveTo>
                  <a:pt x="19304" y="0"/>
                </a:moveTo>
                <a:lnTo>
                  <a:pt x="0" y="54610"/>
                </a:lnTo>
                <a:lnTo>
                  <a:pt x="2070375" y="789024"/>
                </a:lnTo>
                <a:lnTo>
                  <a:pt x="2089744" y="734393"/>
                </a:lnTo>
                <a:lnTo>
                  <a:pt x="19304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6" name="object 9"/>
          <p:cNvSpPr>
            <a:spLocks/>
          </p:cNvSpPr>
          <p:nvPr/>
        </p:nvSpPr>
        <p:spPr bwMode="auto">
          <a:xfrm>
            <a:off x="3760788" y="2833688"/>
            <a:ext cx="741362" cy="811212"/>
          </a:xfrm>
          <a:custGeom>
            <a:avLst/>
            <a:gdLst>
              <a:gd name="T0" fmla="*/ 602846 w 741045"/>
              <a:gd name="T1" fmla="*/ 701894 h 812164"/>
              <a:gd name="T2" fmla="*/ 559928 w 741045"/>
              <a:gd name="T3" fmla="*/ 740810 h 812164"/>
              <a:gd name="T4" fmla="*/ 741108 w 741045"/>
              <a:gd name="T5" fmla="*/ 810958 h 812164"/>
              <a:gd name="T6" fmla="*/ 716491 w 741045"/>
              <a:gd name="T7" fmla="*/ 723304 h 812164"/>
              <a:gd name="T8" fmla="*/ 622312 w 741045"/>
              <a:gd name="T9" fmla="*/ 723304 h 812164"/>
              <a:gd name="T10" fmla="*/ 602846 w 741045"/>
              <a:gd name="T11" fmla="*/ 701894 h 812164"/>
              <a:gd name="T12" fmla="*/ 645729 w 741045"/>
              <a:gd name="T13" fmla="*/ 663011 h 812164"/>
              <a:gd name="T14" fmla="*/ 602846 w 741045"/>
              <a:gd name="T15" fmla="*/ 701894 h 812164"/>
              <a:gd name="T16" fmla="*/ 622312 w 741045"/>
              <a:gd name="T17" fmla="*/ 723304 h 812164"/>
              <a:gd name="T18" fmla="*/ 665256 w 741045"/>
              <a:gd name="T19" fmla="*/ 684488 h 812164"/>
              <a:gd name="T20" fmla="*/ 645729 w 741045"/>
              <a:gd name="T21" fmla="*/ 663011 h 812164"/>
              <a:gd name="T22" fmla="*/ 688634 w 741045"/>
              <a:gd name="T23" fmla="*/ 624107 h 812164"/>
              <a:gd name="T24" fmla="*/ 645729 w 741045"/>
              <a:gd name="T25" fmla="*/ 663011 h 812164"/>
              <a:gd name="T26" fmla="*/ 665256 w 741045"/>
              <a:gd name="T27" fmla="*/ 684488 h 812164"/>
              <a:gd name="T28" fmla="*/ 622312 w 741045"/>
              <a:gd name="T29" fmla="*/ 723304 h 812164"/>
              <a:gd name="T30" fmla="*/ 716491 w 741045"/>
              <a:gd name="T31" fmla="*/ 723304 h 812164"/>
              <a:gd name="T32" fmla="*/ 688634 w 741045"/>
              <a:gd name="T33" fmla="*/ 624107 h 812164"/>
              <a:gd name="T34" fmla="*/ 42943 w 741045"/>
              <a:gd name="T35" fmla="*/ 0 h 812164"/>
              <a:gd name="T36" fmla="*/ 0 w 741045"/>
              <a:gd name="T37" fmla="*/ 38816 h 812164"/>
              <a:gd name="T38" fmla="*/ 602846 w 741045"/>
              <a:gd name="T39" fmla="*/ 701894 h 812164"/>
              <a:gd name="T40" fmla="*/ 645729 w 741045"/>
              <a:gd name="T41" fmla="*/ 663011 h 812164"/>
              <a:gd name="T42" fmla="*/ 42943 w 741045"/>
              <a:gd name="T43" fmla="*/ 0 h 81216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741045"/>
              <a:gd name="T67" fmla="*/ 0 h 812164"/>
              <a:gd name="T68" fmla="*/ 741045 w 741045"/>
              <a:gd name="T69" fmla="*/ 812164 h 812164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741045" h="812164">
                <a:moveTo>
                  <a:pt x="602588" y="702718"/>
                </a:moveTo>
                <a:lnTo>
                  <a:pt x="559689" y="741679"/>
                </a:lnTo>
                <a:lnTo>
                  <a:pt x="740791" y="811910"/>
                </a:lnTo>
                <a:lnTo>
                  <a:pt x="716185" y="724153"/>
                </a:lnTo>
                <a:lnTo>
                  <a:pt x="622046" y="724153"/>
                </a:lnTo>
                <a:lnTo>
                  <a:pt x="602588" y="702718"/>
                </a:lnTo>
                <a:close/>
              </a:path>
              <a:path w="741045" h="812164">
                <a:moveTo>
                  <a:pt x="645453" y="663789"/>
                </a:moveTo>
                <a:lnTo>
                  <a:pt x="602588" y="702718"/>
                </a:lnTo>
                <a:lnTo>
                  <a:pt x="622046" y="724153"/>
                </a:lnTo>
                <a:lnTo>
                  <a:pt x="664972" y="685291"/>
                </a:lnTo>
                <a:lnTo>
                  <a:pt x="645453" y="663789"/>
                </a:lnTo>
                <a:close/>
              </a:path>
              <a:path w="741045" h="812164">
                <a:moveTo>
                  <a:pt x="688340" y="624839"/>
                </a:moveTo>
                <a:lnTo>
                  <a:pt x="645453" y="663789"/>
                </a:lnTo>
                <a:lnTo>
                  <a:pt x="664972" y="685291"/>
                </a:lnTo>
                <a:lnTo>
                  <a:pt x="622046" y="724153"/>
                </a:lnTo>
                <a:lnTo>
                  <a:pt x="716185" y="724153"/>
                </a:lnTo>
                <a:lnTo>
                  <a:pt x="688340" y="624839"/>
                </a:lnTo>
                <a:close/>
              </a:path>
              <a:path w="741045" h="812164">
                <a:moveTo>
                  <a:pt x="42925" y="0"/>
                </a:moveTo>
                <a:lnTo>
                  <a:pt x="0" y="38862"/>
                </a:lnTo>
                <a:lnTo>
                  <a:pt x="602588" y="702718"/>
                </a:lnTo>
                <a:lnTo>
                  <a:pt x="645453" y="663789"/>
                </a:lnTo>
                <a:lnTo>
                  <a:pt x="42925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7" name="object 10"/>
          <p:cNvSpPr>
            <a:spLocks/>
          </p:cNvSpPr>
          <p:nvPr/>
        </p:nvSpPr>
        <p:spPr bwMode="auto">
          <a:xfrm>
            <a:off x="5222875" y="2836863"/>
            <a:ext cx="527050" cy="809625"/>
          </a:xfrm>
          <a:custGeom>
            <a:avLst/>
            <a:gdLst>
              <a:gd name="T0" fmla="*/ 19661 w 527685"/>
              <a:gd name="T1" fmla="*/ 615646 h 808354"/>
              <a:gd name="T2" fmla="*/ 0 w 527685"/>
              <a:gd name="T3" fmla="*/ 809243 h 808354"/>
              <a:gd name="T4" fmla="*/ 166297 w 527685"/>
              <a:gd name="T5" fmla="*/ 708883 h 808354"/>
              <a:gd name="T6" fmla="*/ 156094 w 527685"/>
              <a:gd name="T7" fmla="*/ 702396 h 808354"/>
              <a:gd name="T8" fmla="*/ 101857 w 527685"/>
              <a:gd name="T9" fmla="*/ 702396 h 808354"/>
              <a:gd name="T10" fmla="*/ 53022 w 527685"/>
              <a:gd name="T11" fmla="*/ 671232 h 808354"/>
              <a:gd name="T12" fmla="*/ 68533 w 527685"/>
              <a:gd name="T13" fmla="*/ 646721 h 808354"/>
              <a:gd name="T14" fmla="*/ 19661 w 527685"/>
              <a:gd name="T15" fmla="*/ 615646 h 808354"/>
              <a:gd name="T16" fmla="*/ 68533 w 527685"/>
              <a:gd name="T17" fmla="*/ 646721 h 808354"/>
              <a:gd name="T18" fmla="*/ 53022 w 527685"/>
              <a:gd name="T19" fmla="*/ 671232 h 808354"/>
              <a:gd name="T20" fmla="*/ 101857 w 527685"/>
              <a:gd name="T21" fmla="*/ 702396 h 808354"/>
              <a:gd name="T22" fmla="*/ 117422 w 527685"/>
              <a:gd name="T23" fmla="*/ 677807 h 808354"/>
              <a:gd name="T24" fmla="*/ 68533 w 527685"/>
              <a:gd name="T25" fmla="*/ 646721 h 808354"/>
              <a:gd name="T26" fmla="*/ 117422 w 527685"/>
              <a:gd name="T27" fmla="*/ 677807 h 808354"/>
              <a:gd name="T28" fmla="*/ 101857 w 527685"/>
              <a:gd name="T29" fmla="*/ 702396 h 808354"/>
              <a:gd name="T30" fmla="*/ 156094 w 527685"/>
              <a:gd name="T31" fmla="*/ 702396 h 808354"/>
              <a:gd name="T32" fmla="*/ 117422 w 527685"/>
              <a:gd name="T33" fmla="*/ 677807 h 808354"/>
              <a:gd name="T34" fmla="*/ 477833 w 527685"/>
              <a:gd name="T35" fmla="*/ 0 h 808354"/>
              <a:gd name="T36" fmla="*/ 68533 w 527685"/>
              <a:gd name="T37" fmla="*/ 646721 h 808354"/>
              <a:gd name="T38" fmla="*/ 117422 w 527685"/>
              <a:gd name="T39" fmla="*/ 677807 h 808354"/>
              <a:gd name="T40" fmla="*/ 526795 w 527685"/>
              <a:gd name="T41" fmla="*/ 31036 h 808354"/>
              <a:gd name="T42" fmla="*/ 477833 w 527685"/>
              <a:gd name="T43" fmla="*/ 0 h 80835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527685"/>
              <a:gd name="T67" fmla="*/ 0 h 808354"/>
              <a:gd name="T68" fmla="*/ 527685 w 527685"/>
              <a:gd name="T69" fmla="*/ 808354 h 808354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527685" h="808354">
                <a:moveTo>
                  <a:pt x="19685" y="614679"/>
                </a:moveTo>
                <a:lnTo>
                  <a:pt x="0" y="807973"/>
                </a:lnTo>
                <a:lnTo>
                  <a:pt x="166497" y="707770"/>
                </a:lnTo>
                <a:lnTo>
                  <a:pt x="156282" y="701293"/>
                </a:lnTo>
                <a:lnTo>
                  <a:pt x="101980" y="701293"/>
                </a:lnTo>
                <a:lnTo>
                  <a:pt x="53086" y="670178"/>
                </a:lnTo>
                <a:lnTo>
                  <a:pt x="68616" y="645706"/>
                </a:lnTo>
                <a:lnTo>
                  <a:pt x="19685" y="614679"/>
                </a:lnTo>
                <a:close/>
              </a:path>
              <a:path w="527685" h="808354">
                <a:moveTo>
                  <a:pt x="68616" y="645706"/>
                </a:moveTo>
                <a:lnTo>
                  <a:pt x="53086" y="670178"/>
                </a:lnTo>
                <a:lnTo>
                  <a:pt x="101980" y="701293"/>
                </a:lnTo>
                <a:lnTo>
                  <a:pt x="117563" y="676743"/>
                </a:lnTo>
                <a:lnTo>
                  <a:pt x="68616" y="645706"/>
                </a:lnTo>
                <a:close/>
              </a:path>
              <a:path w="527685" h="808354">
                <a:moveTo>
                  <a:pt x="117563" y="676743"/>
                </a:moveTo>
                <a:lnTo>
                  <a:pt x="101980" y="701293"/>
                </a:lnTo>
                <a:lnTo>
                  <a:pt x="156282" y="701293"/>
                </a:lnTo>
                <a:lnTo>
                  <a:pt x="117563" y="676743"/>
                </a:lnTo>
                <a:close/>
              </a:path>
              <a:path w="527685" h="808354">
                <a:moveTo>
                  <a:pt x="478409" y="0"/>
                </a:moveTo>
                <a:lnTo>
                  <a:pt x="68616" y="645706"/>
                </a:lnTo>
                <a:lnTo>
                  <a:pt x="117563" y="676743"/>
                </a:lnTo>
                <a:lnTo>
                  <a:pt x="527430" y="30987"/>
                </a:lnTo>
                <a:lnTo>
                  <a:pt x="478409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8" name="object 11"/>
          <p:cNvSpPr>
            <a:spLocks/>
          </p:cNvSpPr>
          <p:nvPr/>
        </p:nvSpPr>
        <p:spPr bwMode="auto">
          <a:xfrm>
            <a:off x="5799138" y="2825750"/>
            <a:ext cx="2098675" cy="839788"/>
          </a:xfrm>
          <a:custGeom>
            <a:avLst/>
            <a:gdLst>
              <a:gd name="T0" fmla="*/ 131571 w 2098675"/>
              <a:gd name="T1" fmla="*/ 676912 h 839470"/>
              <a:gd name="T2" fmla="*/ 0 w 2098675"/>
              <a:gd name="T3" fmla="*/ 819841 h 839470"/>
              <a:gd name="T4" fmla="*/ 193293 w 2098675"/>
              <a:gd name="T5" fmla="*/ 839407 h 839470"/>
              <a:gd name="T6" fmla="*/ 176644 w 2098675"/>
              <a:gd name="T7" fmla="*/ 795575 h 839470"/>
              <a:gd name="T8" fmla="*/ 145668 w 2098675"/>
              <a:gd name="T9" fmla="*/ 795575 h 839470"/>
              <a:gd name="T10" fmla="*/ 125094 w 2098675"/>
              <a:gd name="T11" fmla="*/ 741326 h 839470"/>
              <a:gd name="T12" fmla="*/ 152138 w 2098675"/>
              <a:gd name="T13" fmla="*/ 731057 h 839470"/>
              <a:gd name="T14" fmla="*/ 131571 w 2098675"/>
              <a:gd name="T15" fmla="*/ 676912 h 839470"/>
              <a:gd name="T16" fmla="*/ 152138 w 2098675"/>
              <a:gd name="T17" fmla="*/ 731057 h 839470"/>
              <a:gd name="T18" fmla="*/ 125094 w 2098675"/>
              <a:gd name="T19" fmla="*/ 741326 h 839470"/>
              <a:gd name="T20" fmla="*/ 145668 w 2098675"/>
              <a:gd name="T21" fmla="*/ 795575 h 839470"/>
              <a:gd name="T22" fmla="*/ 172740 w 2098675"/>
              <a:gd name="T23" fmla="*/ 785294 h 839470"/>
              <a:gd name="T24" fmla="*/ 152138 w 2098675"/>
              <a:gd name="T25" fmla="*/ 731057 h 839470"/>
              <a:gd name="T26" fmla="*/ 172740 w 2098675"/>
              <a:gd name="T27" fmla="*/ 785294 h 839470"/>
              <a:gd name="T28" fmla="*/ 145668 w 2098675"/>
              <a:gd name="T29" fmla="*/ 795575 h 839470"/>
              <a:gd name="T30" fmla="*/ 176644 w 2098675"/>
              <a:gd name="T31" fmla="*/ 795575 h 839470"/>
              <a:gd name="T32" fmla="*/ 172740 w 2098675"/>
              <a:gd name="T33" fmla="*/ 785294 h 839470"/>
              <a:gd name="T34" fmla="*/ 2077594 w 2098675"/>
              <a:gd name="T35" fmla="*/ 0 h 839470"/>
              <a:gd name="T36" fmla="*/ 152138 w 2098675"/>
              <a:gd name="T37" fmla="*/ 731057 h 839470"/>
              <a:gd name="T38" fmla="*/ 172740 w 2098675"/>
              <a:gd name="T39" fmla="*/ 785294 h 839470"/>
              <a:gd name="T40" fmla="*/ 2098167 w 2098675"/>
              <a:gd name="T41" fmla="*/ 54121 h 839470"/>
              <a:gd name="T42" fmla="*/ 2077594 w 2098675"/>
              <a:gd name="T43" fmla="*/ 0 h 83947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098675"/>
              <a:gd name="T67" fmla="*/ 0 h 839470"/>
              <a:gd name="T68" fmla="*/ 2098675 w 2098675"/>
              <a:gd name="T69" fmla="*/ 839470 h 83947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098675" h="839470">
                <a:moveTo>
                  <a:pt x="131571" y="676656"/>
                </a:moveTo>
                <a:lnTo>
                  <a:pt x="0" y="819531"/>
                </a:lnTo>
                <a:lnTo>
                  <a:pt x="193293" y="839089"/>
                </a:lnTo>
                <a:lnTo>
                  <a:pt x="176644" y="795274"/>
                </a:lnTo>
                <a:lnTo>
                  <a:pt x="145668" y="795274"/>
                </a:lnTo>
                <a:lnTo>
                  <a:pt x="125094" y="741045"/>
                </a:lnTo>
                <a:lnTo>
                  <a:pt x="152138" y="730780"/>
                </a:lnTo>
                <a:lnTo>
                  <a:pt x="131571" y="676656"/>
                </a:lnTo>
                <a:close/>
              </a:path>
              <a:path w="2098675" h="839470">
                <a:moveTo>
                  <a:pt x="152138" y="730780"/>
                </a:moveTo>
                <a:lnTo>
                  <a:pt x="125094" y="741045"/>
                </a:lnTo>
                <a:lnTo>
                  <a:pt x="145668" y="795274"/>
                </a:lnTo>
                <a:lnTo>
                  <a:pt x="172740" y="784997"/>
                </a:lnTo>
                <a:lnTo>
                  <a:pt x="152138" y="730780"/>
                </a:lnTo>
                <a:close/>
              </a:path>
              <a:path w="2098675" h="839470">
                <a:moveTo>
                  <a:pt x="172740" y="784997"/>
                </a:moveTo>
                <a:lnTo>
                  <a:pt x="145668" y="795274"/>
                </a:lnTo>
                <a:lnTo>
                  <a:pt x="176644" y="795274"/>
                </a:lnTo>
                <a:lnTo>
                  <a:pt x="172740" y="784997"/>
                </a:lnTo>
                <a:close/>
              </a:path>
              <a:path w="2098675" h="839470">
                <a:moveTo>
                  <a:pt x="2077593" y="0"/>
                </a:moveTo>
                <a:lnTo>
                  <a:pt x="152138" y="730780"/>
                </a:lnTo>
                <a:lnTo>
                  <a:pt x="172740" y="784997"/>
                </a:lnTo>
                <a:lnTo>
                  <a:pt x="2098166" y="54101"/>
                </a:lnTo>
                <a:lnTo>
                  <a:pt x="2077593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" name="object 12"/>
          <p:cNvSpPr txBox="1"/>
          <p:nvPr/>
        </p:nvSpPr>
        <p:spPr>
          <a:xfrm>
            <a:off x="2998788" y="3779838"/>
            <a:ext cx="3127375" cy="1900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555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>
                <a:solidFill>
                  <a:srgbClr val="FFFFFF"/>
                </a:solidFill>
                <a:latin typeface="Tahoma"/>
                <a:cs typeface="Tahoma"/>
              </a:rPr>
              <a:t>158.108.2.61</a:t>
            </a:r>
            <a:endParaRPr sz="4000">
              <a:latin typeface="Tahoma"/>
              <a:cs typeface="Tahoma"/>
            </a:endParaRPr>
          </a:p>
          <a:p>
            <a:pPr fontAlgn="auto">
              <a:spcBef>
                <a:spcPts val="20"/>
              </a:spcBef>
              <a:spcAft>
                <a:spcPts val="0"/>
              </a:spcAft>
              <a:defRPr/>
            </a:pPr>
            <a:endParaRPr sz="4650">
              <a:latin typeface="Times New Roman"/>
              <a:cs typeface="Times New Roman"/>
            </a:endParaRPr>
          </a:p>
          <a:p>
            <a:pPr marL="12700" fontAlgn="auto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15" dirty="0">
                <a:solidFill>
                  <a:srgbClr val="FF0000"/>
                </a:solidFill>
                <a:latin typeface="Tahoma"/>
                <a:cs typeface="Tahoma"/>
                <a:hlinkClick r:id="rId2"/>
              </a:rPr>
              <a:t>www</a:t>
            </a:r>
            <a:r>
              <a:rPr sz="4000" spc="-15" dirty="0">
                <a:latin typeface="Tahoma"/>
                <a:cs typeface="Tahoma"/>
                <a:hlinkClick r:id="rId2"/>
              </a:rPr>
              <a:t>.</a:t>
            </a:r>
            <a:r>
              <a:rPr sz="4000" spc="-15" dirty="0">
                <a:solidFill>
                  <a:srgbClr val="0000FF"/>
                </a:solidFill>
                <a:latin typeface="Tahoma"/>
                <a:cs typeface="Tahoma"/>
                <a:hlinkClick r:id="rId2"/>
              </a:rPr>
              <a:t>ku</a:t>
            </a:r>
            <a:r>
              <a:rPr sz="4000" spc="-15" dirty="0">
                <a:latin typeface="Tahoma"/>
                <a:cs typeface="Tahoma"/>
                <a:hlinkClick r:id="rId2"/>
              </a:rPr>
              <a:t>.</a:t>
            </a:r>
            <a:r>
              <a:rPr sz="4000" spc="-15" dirty="0">
                <a:solidFill>
                  <a:srgbClr val="006600"/>
                </a:solidFill>
                <a:latin typeface="Tahoma"/>
                <a:cs typeface="Tahoma"/>
                <a:hlinkClick r:id="rId2"/>
              </a:rPr>
              <a:t>ac</a:t>
            </a:r>
            <a:r>
              <a:rPr sz="4000" spc="-15" dirty="0">
                <a:latin typeface="Tahoma"/>
                <a:cs typeface="Tahoma"/>
                <a:hlinkClick r:id="rId2"/>
              </a:rPr>
              <a:t>.th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22540" name="object 13"/>
          <p:cNvSpPr>
            <a:spLocks/>
          </p:cNvSpPr>
          <p:nvPr/>
        </p:nvSpPr>
        <p:spPr bwMode="auto">
          <a:xfrm>
            <a:off x="3695700" y="4365625"/>
            <a:ext cx="174625" cy="792163"/>
          </a:xfrm>
          <a:custGeom>
            <a:avLst/>
            <a:gdLst>
              <a:gd name="T0" fmla="*/ 58124 w 173989"/>
              <a:gd name="T1" fmla="*/ 617962 h 791210"/>
              <a:gd name="T2" fmla="*/ 0 w 173989"/>
              <a:gd name="T3" fmla="*/ 617962 h 791210"/>
              <a:gd name="T4" fmla="*/ 87185 w 173989"/>
              <a:gd name="T5" fmla="*/ 791909 h 791210"/>
              <a:gd name="T6" fmla="*/ 159840 w 173989"/>
              <a:gd name="T7" fmla="*/ 646954 h 791210"/>
              <a:gd name="T8" fmla="*/ 58124 w 173989"/>
              <a:gd name="T9" fmla="*/ 646954 h 791210"/>
              <a:gd name="T10" fmla="*/ 58124 w 173989"/>
              <a:gd name="T11" fmla="*/ 617962 h 791210"/>
              <a:gd name="T12" fmla="*/ 116247 w 173989"/>
              <a:gd name="T13" fmla="*/ 0 h 791210"/>
              <a:gd name="T14" fmla="*/ 58124 w 173989"/>
              <a:gd name="T15" fmla="*/ 0 h 791210"/>
              <a:gd name="T16" fmla="*/ 58124 w 173989"/>
              <a:gd name="T17" fmla="*/ 646954 h 791210"/>
              <a:gd name="T18" fmla="*/ 116247 w 173989"/>
              <a:gd name="T19" fmla="*/ 646954 h 791210"/>
              <a:gd name="T20" fmla="*/ 116247 w 173989"/>
              <a:gd name="T21" fmla="*/ 0 h 791210"/>
              <a:gd name="T22" fmla="*/ 174371 w 173989"/>
              <a:gd name="T23" fmla="*/ 617962 h 791210"/>
              <a:gd name="T24" fmla="*/ 116247 w 173989"/>
              <a:gd name="T25" fmla="*/ 617962 h 791210"/>
              <a:gd name="T26" fmla="*/ 116247 w 173989"/>
              <a:gd name="T27" fmla="*/ 646954 h 791210"/>
              <a:gd name="T28" fmla="*/ 159840 w 173989"/>
              <a:gd name="T29" fmla="*/ 646954 h 791210"/>
              <a:gd name="T30" fmla="*/ 174371 w 173989"/>
              <a:gd name="T31" fmla="*/ 617962 h 79121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3989"/>
              <a:gd name="T49" fmla="*/ 0 h 791210"/>
              <a:gd name="T50" fmla="*/ 173989 w 173989"/>
              <a:gd name="T51" fmla="*/ 791210 h 79121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3989" h="791210">
                <a:moveTo>
                  <a:pt x="57912" y="617219"/>
                </a:moveTo>
                <a:lnTo>
                  <a:pt x="0" y="617219"/>
                </a:lnTo>
                <a:lnTo>
                  <a:pt x="86867" y="790956"/>
                </a:lnTo>
                <a:lnTo>
                  <a:pt x="159258" y="646176"/>
                </a:lnTo>
                <a:lnTo>
                  <a:pt x="57912" y="646176"/>
                </a:lnTo>
                <a:lnTo>
                  <a:pt x="57912" y="617219"/>
                </a:lnTo>
                <a:close/>
              </a:path>
              <a:path w="173989" h="791210">
                <a:moveTo>
                  <a:pt x="115824" y="0"/>
                </a:moveTo>
                <a:lnTo>
                  <a:pt x="57912" y="0"/>
                </a:lnTo>
                <a:lnTo>
                  <a:pt x="57912" y="646176"/>
                </a:lnTo>
                <a:lnTo>
                  <a:pt x="115824" y="646176"/>
                </a:lnTo>
                <a:lnTo>
                  <a:pt x="115824" y="0"/>
                </a:lnTo>
                <a:close/>
              </a:path>
              <a:path w="173989" h="791210">
                <a:moveTo>
                  <a:pt x="173736" y="617219"/>
                </a:moveTo>
                <a:lnTo>
                  <a:pt x="115824" y="617219"/>
                </a:lnTo>
                <a:lnTo>
                  <a:pt x="115824" y="646176"/>
                </a:lnTo>
                <a:lnTo>
                  <a:pt x="159258" y="646176"/>
                </a:lnTo>
                <a:lnTo>
                  <a:pt x="173736" y="617219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1" name="object 14"/>
          <p:cNvSpPr>
            <a:spLocks/>
          </p:cNvSpPr>
          <p:nvPr/>
        </p:nvSpPr>
        <p:spPr bwMode="auto">
          <a:xfrm>
            <a:off x="4487863" y="4365625"/>
            <a:ext cx="174625" cy="792163"/>
          </a:xfrm>
          <a:custGeom>
            <a:avLst/>
            <a:gdLst>
              <a:gd name="T0" fmla="*/ 58124 w 173989"/>
              <a:gd name="T1" fmla="*/ 617962 h 791210"/>
              <a:gd name="T2" fmla="*/ 0 w 173989"/>
              <a:gd name="T3" fmla="*/ 617962 h 791210"/>
              <a:gd name="T4" fmla="*/ 87186 w 173989"/>
              <a:gd name="T5" fmla="*/ 791909 h 791210"/>
              <a:gd name="T6" fmla="*/ 159840 w 173989"/>
              <a:gd name="T7" fmla="*/ 646954 h 791210"/>
              <a:gd name="T8" fmla="*/ 58124 w 173989"/>
              <a:gd name="T9" fmla="*/ 646954 h 791210"/>
              <a:gd name="T10" fmla="*/ 58124 w 173989"/>
              <a:gd name="T11" fmla="*/ 617962 h 791210"/>
              <a:gd name="T12" fmla="*/ 116247 w 173989"/>
              <a:gd name="T13" fmla="*/ 0 h 791210"/>
              <a:gd name="T14" fmla="*/ 58124 w 173989"/>
              <a:gd name="T15" fmla="*/ 0 h 791210"/>
              <a:gd name="T16" fmla="*/ 58124 w 173989"/>
              <a:gd name="T17" fmla="*/ 646954 h 791210"/>
              <a:gd name="T18" fmla="*/ 116247 w 173989"/>
              <a:gd name="T19" fmla="*/ 646954 h 791210"/>
              <a:gd name="T20" fmla="*/ 116247 w 173989"/>
              <a:gd name="T21" fmla="*/ 0 h 791210"/>
              <a:gd name="T22" fmla="*/ 174371 w 173989"/>
              <a:gd name="T23" fmla="*/ 617962 h 791210"/>
              <a:gd name="T24" fmla="*/ 116247 w 173989"/>
              <a:gd name="T25" fmla="*/ 617962 h 791210"/>
              <a:gd name="T26" fmla="*/ 116247 w 173989"/>
              <a:gd name="T27" fmla="*/ 646954 h 791210"/>
              <a:gd name="T28" fmla="*/ 159840 w 173989"/>
              <a:gd name="T29" fmla="*/ 646954 h 791210"/>
              <a:gd name="T30" fmla="*/ 174371 w 173989"/>
              <a:gd name="T31" fmla="*/ 617962 h 79121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3989"/>
              <a:gd name="T49" fmla="*/ 0 h 791210"/>
              <a:gd name="T50" fmla="*/ 173989 w 173989"/>
              <a:gd name="T51" fmla="*/ 791210 h 79121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3989" h="791210">
                <a:moveTo>
                  <a:pt x="57912" y="617219"/>
                </a:moveTo>
                <a:lnTo>
                  <a:pt x="0" y="617219"/>
                </a:lnTo>
                <a:lnTo>
                  <a:pt x="86868" y="790956"/>
                </a:lnTo>
                <a:lnTo>
                  <a:pt x="159258" y="646176"/>
                </a:lnTo>
                <a:lnTo>
                  <a:pt x="57912" y="646176"/>
                </a:lnTo>
                <a:lnTo>
                  <a:pt x="57912" y="617219"/>
                </a:lnTo>
                <a:close/>
              </a:path>
              <a:path w="173989" h="791210">
                <a:moveTo>
                  <a:pt x="115824" y="0"/>
                </a:moveTo>
                <a:lnTo>
                  <a:pt x="57912" y="0"/>
                </a:lnTo>
                <a:lnTo>
                  <a:pt x="57912" y="646176"/>
                </a:lnTo>
                <a:lnTo>
                  <a:pt x="115824" y="646176"/>
                </a:lnTo>
                <a:lnTo>
                  <a:pt x="115824" y="0"/>
                </a:lnTo>
                <a:close/>
              </a:path>
              <a:path w="173989" h="791210">
                <a:moveTo>
                  <a:pt x="173736" y="617219"/>
                </a:moveTo>
                <a:lnTo>
                  <a:pt x="115824" y="617219"/>
                </a:lnTo>
                <a:lnTo>
                  <a:pt x="115824" y="646176"/>
                </a:lnTo>
                <a:lnTo>
                  <a:pt x="159258" y="646176"/>
                </a:lnTo>
                <a:lnTo>
                  <a:pt x="173736" y="617219"/>
                </a:lnTo>
                <a:close/>
              </a:path>
            </a:pathLst>
          </a:custGeom>
          <a:solidFill>
            <a:srgbClr val="3333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2" name="object 15"/>
          <p:cNvSpPr>
            <a:spLocks/>
          </p:cNvSpPr>
          <p:nvPr/>
        </p:nvSpPr>
        <p:spPr bwMode="auto">
          <a:xfrm>
            <a:off x="5064125" y="4365625"/>
            <a:ext cx="174625" cy="792163"/>
          </a:xfrm>
          <a:custGeom>
            <a:avLst/>
            <a:gdLst>
              <a:gd name="T0" fmla="*/ 58124 w 173989"/>
              <a:gd name="T1" fmla="*/ 617962 h 791210"/>
              <a:gd name="T2" fmla="*/ 0 w 173989"/>
              <a:gd name="T3" fmla="*/ 617962 h 791210"/>
              <a:gd name="T4" fmla="*/ 87186 w 173989"/>
              <a:gd name="T5" fmla="*/ 791909 h 791210"/>
              <a:gd name="T6" fmla="*/ 159840 w 173989"/>
              <a:gd name="T7" fmla="*/ 646954 h 791210"/>
              <a:gd name="T8" fmla="*/ 58124 w 173989"/>
              <a:gd name="T9" fmla="*/ 646954 h 791210"/>
              <a:gd name="T10" fmla="*/ 58124 w 173989"/>
              <a:gd name="T11" fmla="*/ 617962 h 791210"/>
              <a:gd name="T12" fmla="*/ 116247 w 173989"/>
              <a:gd name="T13" fmla="*/ 0 h 791210"/>
              <a:gd name="T14" fmla="*/ 58124 w 173989"/>
              <a:gd name="T15" fmla="*/ 0 h 791210"/>
              <a:gd name="T16" fmla="*/ 58124 w 173989"/>
              <a:gd name="T17" fmla="*/ 646954 h 791210"/>
              <a:gd name="T18" fmla="*/ 116247 w 173989"/>
              <a:gd name="T19" fmla="*/ 646954 h 791210"/>
              <a:gd name="T20" fmla="*/ 116247 w 173989"/>
              <a:gd name="T21" fmla="*/ 0 h 791210"/>
              <a:gd name="T22" fmla="*/ 174371 w 173989"/>
              <a:gd name="T23" fmla="*/ 617962 h 791210"/>
              <a:gd name="T24" fmla="*/ 116247 w 173989"/>
              <a:gd name="T25" fmla="*/ 617962 h 791210"/>
              <a:gd name="T26" fmla="*/ 116247 w 173989"/>
              <a:gd name="T27" fmla="*/ 646954 h 791210"/>
              <a:gd name="T28" fmla="*/ 159840 w 173989"/>
              <a:gd name="T29" fmla="*/ 646954 h 791210"/>
              <a:gd name="T30" fmla="*/ 174371 w 173989"/>
              <a:gd name="T31" fmla="*/ 617962 h 79121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3989"/>
              <a:gd name="T49" fmla="*/ 0 h 791210"/>
              <a:gd name="T50" fmla="*/ 173989 w 173989"/>
              <a:gd name="T51" fmla="*/ 791210 h 79121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3989" h="791210">
                <a:moveTo>
                  <a:pt x="57912" y="617219"/>
                </a:moveTo>
                <a:lnTo>
                  <a:pt x="0" y="617219"/>
                </a:lnTo>
                <a:lnTo>
                  <a:pt x="86868" y="790956"/>
                </a:lnTo>
                <a:lnTo>
                  <a:pt x="159258" y="646176"/>
                </a:lnTo>
                <a:lnTo>
                  <a:pt x="57912" y="646176"/>
                </a:lnTo>
                <a:lnTo>
                  <a:pt x="57912" y="617219"/>
                </a:lnTo>
                <a:close/>
              </a:path>
              <a:path w="173989" h="791210">
                <a:moveTo>
                  <a:pt x="115824" y="0"/>
                </a:moveTo>
                <a:lnTo>
                  <a:pt x="57912" y="0"/>
                </a:lnTo>
                <a:lnTo>
                  <a:pt x="57912" y="646176"/>
                </a:lnTo>
                <a:lnTo>
                  <a:pt x="115824" y="646176"/>
                </a:lnTo>
                <a:lnTo>
                  <a:pt x="115824" y="0"/>
                </a:lnTo>
                <a:close/>
              </a:path>
              <a:path w="173989" h="791210">
                <a:moveTo>
                  <a:pt x="173736" y="617219"/>
                </a:moveTo>
                <a:lnTo>
                  <a:pt x="115824" y="617219"/>
                </a:lnTo>
                <a:lnTo>
                  <a:pt x="115824" y="646176"/>
                </a:lnTo>
                <a:lnTo>
                  <a:pt x="159258" y="646176"/>
                </a:lnTo>
                <a:lnTo>
                  <a:pt x="173736" y="617219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3" name="object 16"/>
          <p:cNvSpPr>
            <a:spLocks/>
          </p:cNvSpPr>
          <p:nvPr/>
        </p:nvSpPr>
        <p:spPr bwMode="auto">
          <a:xfrm>
            <a:off x="5640388" y="4365625"/>
            <a:ext cx="174625" cy="792163"/>
          </a:xfrm>
          <a:custGeom>
            <a:avLst/>
            <a:gdLst>
              <a:gd name="T0" fmla="*/ 58124 w 173989"/>
              <a:gd name="T1" fmla="*/ 617962 h 791210"/>
              <a:gd name="T2" fmla="*/ 0 w 173989"/>
              <a:gd name="T3" fmla="*/ 617962 h 791210"/>
              <a:gd name="T4" fmla="*/ 87185 w 173989"/>
              <a:gd name="T5" fmla="*/ 791909 h 791210"/>
              <a:gd name="T6" fmla="*/ 159840 w 173989"/>
              <a:gd name="T7" fmla="*/ 646954 h 791210"/>
              <a:gd name="T8" fmla="*/ 58124 w 173989"/>
              <a:gd name="T9" fmla="*/ 646954 h 791210"/>
              <a:gd name="T10" fmla="*/ 58124 w 173989"/>
              <a:gd name="T11" fmla="*/ 617962 h 791210"/>
              <a:gd name="T12" fmla="*/ 116247 w 173989"/>
              <a:gd name="T13" fmla="*/ 0 h 791210"/>
              <a:gd name="T14" fmla="*/ 58124 w 173989"/>
              <a:gd name="T15" fmla="*/ 0 h 791210"/>
              <a:gd name="T16" fmla="*/ 58124 w 173989"/>
              <a:gd name="T17" fmla="*/ 646954 h 791210"/>
              <a:gd name="T18" fmla="*/ 116247 w 173989"/>
              <a:gd name="T19" fmla="*/ 646954 h 791210"/>
              <a:gd name="T20" fmla="*/ 116247 w 173989"/>
              <a:gd name="T21" fmla="*/ 0 h 791210"/>
              <a:gd name="T22" fmla="*/ 174371 w 173989"/>
              <a:gd name="T23" fmla="*/ 617962 h 791210"/>
              <a:gd name="T24" fmla="*/ 116247 w 173989"/>
              <a:gd name="T25" fmla="*/ 617962 h 791210"/>
              <a:gd name="T26" fmla="*/ 116247 w 173989"/>
              <a:gd name="T27" fmla="*/ 646954 h 791210"/>
              <a:gd name="T28" fmla="*/ 159840 w 173989"/>
              <a:gd name="T29" fmla="*/ 646954 h 791210"/>
              <a:gd name="T30" fmla="*/ 174371 w 173989"/>
              <a:gd name="T31" fmla="*/ 617962 h 79121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3989"/>
              <a:gd name="T49" fmla="*/ 0 h 791210"/>
              <a:gd name="T50" fmla="*/ 173989 w 173989"/>
              <a:gd name="T51" fmla="*/ 791210 h 79121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3989" h="791210">
                <a:moveTo>
                  <a:pt x="57912" y="617219"/>
                </a:moveTo>
                <a:lnTo>
                  <a:pt x="0" y="617219"/>
                </a:lnTo>
                <a:lnTo>
                  <a:pt x="86867" y="790956"/>
                </a:lnTo>
                <a:lnTo>
                  <a:pt x="159258" y="646176"/>
                </a:lnTo>
                <a:lnTo>
                  <a:pt x="57912" y="646176"/>
                </a:lnTo>
                <a:lnTo>
                  <a:pt x="57912" y="617219"/>
                </a:lnTo>
                <a:close/>
              </a:path>
              <a:path w="173989" h="791210">
                <a:moveTo>
                  <a:pt x="115824" y="0"/>
                </a:moveTo>
                <a:lnTo>
                  <a:pt x="57912" y="0"/>
                </a:lnTo>
                <a:lnTo>
                  <a:pt x="57912" y="646176"/>
                </a:lnTo>
                <a:lnTo>
                  <a:pt x="115824" y="646176"/>
                </a:lnTo>
                <a:lnTo>
                  <a:pt x="115824" y="0"/>
                </a:lnTo>
                <a:close/>
              </a:path>
              <a:path w="173989" h="791210">
                <a:moveTo>
                  <a:pt x="173736" y="617219"/>
                </a:moveTo>
                <a:lnTo>
                  <a:pt x="115824" y="617219"/>
                </a:lnTo>
                <a:lnTo>
                  <a:pt x="115824" y="646176"/>
                </a:lnTo>
                <a:lnTo>
                  <a:pt x="159258" y="646176"/>
                </a:lnTo>
                <a:lnTo>
                  <a:pt x="173736" y="6172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" name="object 17"/>
          <p:cNvSpPr txBox="1"/>
          <p:nvPr/>
        </p:nvSpPr>
        <p:spPr>
          <a:xfrm>
            <a:off x="179388" y="5805488"/>
            <a:ext cx="8137525" cy="646112"/>
          </a:xfrm>
          <a:prstGeom prst="rect">
            <a:avLst/>
          </a:prstGeom>
          <a:solidFill>
            <a:srgbClr val="FFCF00"/>
          </a:solidFill>
        </p:spPr>
        <p:txBody>
          <a:bodyPr lIns="0" tIns="44450" rIns="0" bIns="0">
            <a:spAutoFit/>
          </a:bodyPr>
          <a:lstStyle/>
          <a:p>
            <a:pPr marL="90805" fontAlgn="auto">
              <a:spcBef>
                <a:spcPts val="350"/>
              </a:spcBef>
              <a:spcAft>
                <a:spcPts val="0"/>
              </a:spcAft>
              <a:tabLst>
                <a:tab pos="2847975" algn="l"/>
              </a:tabLst>
              <a:defRPr/>
            </a:pPr>
            <a:r>
              <a:rPr sz="3600" spc="-5" dirty="0">
                <a:latin typeface="Tahoma"/>
                <a:cs typeface="Tahoma"/>
              </a:rPr>
              <a:t>How</a:t>
            </a:r>
            <a:r>
              <a:rPr sz="3600" spc="-15" dirty="0">
                <a:latin typeface="Tahoma"/>
                <a:cs typeface="Tahoma"/>
              </a:rPr>
              <a:t> </a:t>
            </a:r>
            <a:r>
              <a:rPr sz="3600" dirty="0">
                <a:latin typeface="Tahoma"/>
                <a:cs typeface="Tahoma"/>
              </a:rPr>
              <a:t>about	</a:t>
            </a:r>
            <a:r>
              <a:rPr sz="3600" b="1" dirty="0">
                <a:latin typeface="Tahoma"/>
                <a:cs typeface="Tahoma"/>
              </a:rPr>
              <a:t>iwing.cpe.ku.ac.th</a:t>
            </a:r>
            <a:r>
              <a:rPr sz="3600" b="1" spc="-65" dirty="0">
                <a:latin typeface="Tahoma"/>
                <a:cs typeface="Tahoma"/>
              </a:rPr>
              <a:t> </a:t>
            </a:r>
            <a:r>
              <a:rPr sz="3600" dirty="0">
                <a:latin typeface="Tahoma"/>
                <a:cs typeface="Tahoma"/>
              </a:rPr>
              <a:t>?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22545" name="object 18"/>
          <p:cNvSpPr>
            <a:spLocks/>
          </p:cNvSpPr>
          <p:nvPr/>
        </p:nvSpPr>
        <p:spPr bwMode="auto">
          <a:xfrm>
            <a:off x="2195513" y="3644900"/>
            <a:ext cx="4968875" cy="2089150"/>
          </a:xfrm>
          <a:custGeom>
            <a:avLst/>
            <a:gdLst>
              <a:gd name="T0" fmla="*/ 0 w 4968875"/>
              <a:gd name="T1" fmla="*/ 0 h 2087879"/>
              <a:gd name="T2" fmla="*/ 4968875 w 4968875"/>
              <a:gd name="T3" fmla="*/ 2088833 h 2087879"/>
              <a:gd name="T4" fmla="*/ 0 60000 65536"/>
              <a:gd name="T5" fmla="*/ 0 60000 65536"/>
              <a:gd name="T6" fmla="*/ 0 w 4968875"/>
              <a:gd name="T7" fmla="*/ 0 h 2087879"/>
              <a:gd name="T8" fmla="*/ 4968875 w 4968875"/>
              <a:gd name="T9" fmla="*/ 2087879 h 20878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968875" h="2087879">
                <a:moveTo>
                  <a:pt x="0" y="0"/>
                </a:moveTo>
                <a:lnTo>
                  <a:pt x="4968875" y="2087562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6" name="object 19"/>
          <p:cNvSpPr>
            <a:spLocks/>
          </p:cNvSpPr>
          <p:nvPr/>
        </p:nvSpPr>
        <p:spPr bwMode="auto">
          <a:xfrm>
            <a:off x="2124075" y="3573463"/>
            <a:ext cx="5327650" cy="2014537"/>
          </a:xfrm>
          <a:custGeom>
            <a:avLst/>
            <a:gdLst>
              <a:gd name="T0" fmla="*/ 0 w 5327650"/>
              <a:gd name="T1" fmla="*/ 2014220 h 2014854"/>
              <a:gd name="T2" fmla="*/ 5327650 w 5327650"/>
              <a:gd name="T3" fmla="*/ 0 h 2014854"/>
              <a:gd name="T4" fmla="*/ 0 60000 65536"/>
              <a:gd name="T5" fmla="*/ 0 60000 65536"/>
              <a:gd name="T6" fmla="*/ 0 w 5327650"/>
              <a:gd name="T7" fmla="*/ 0 h 2014854"/>
              <a:gd name="T8" fmla="*/ 5327650 w 5327650"/>
              <a:gd name="T9" fmla="*/ 2014854 h 20148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327650" h="2014854">
                <a:moveTo>
                  <a:pt x="0" y="2014537"/>
                </a:moveTo>
                <a:lnTo>
                  <a:pt x="5327650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7" name="object 2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ECA2B603-82BC-4C42-B4A7-F3C92BD22A63}" type="slidenum">
              <a:rPr lang="en-US" smtClean="0"/>
              <a:pPr marL="111125"/>
              <a:t>11</a:t>
            </a:fld>
            <a:endParaRPr lang="th-TH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2105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Class</a:t>
            </a:r>
            <a:r>
              <a:rPr spc="-114" dirty="0"/>
              <a:t> </a:t>
            </a:r>
            <a:r>
              <a:rPr dirty="0"/>
              <a:t>Ranges</a:t>
            </a:r>
          </a:p>
        </p:txBody>
      </p:sp>
      <p:sp>
        <p:nvSpPr>
          <p:cNvPr id="23554" name="object 3"/>
          <p:cNvSpPr>
            <a:spLocks noChangeArrowheads="1"/>
          </p:cNvSpPr>
          <p:nvPr/>
        </p:nvSpPr>
        <p:spPr bwMode="auto">
          <a:xfrm>
            <a:off x="152400" y="2268538"/>
            <a:ext cx="4332288" cy="23796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55" name="object 4"/>
          <p:cNvSpPr>
            <a:spLocks noChangeArrowheads="1"/>
          </p:cNvSpPr>
          <p:nvPr/>
        </p:nvSpPr>
        <p:spPr bwMode="auto">
          <a:xfrm>
            <a:off x="4648200" y="2273300"/>
            <a:ext cx="4259263" cy="23749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56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2D04402A-80A5-4F4C-88C4-1A8C883D51A5}" type="slidenum">
              <a:rPr lang="en-US" smtClean="0"/>
              <a:pPr marL="111125"/>
              <a:t>12</a:t>
            </a:fld>
            <a:endParaRPr lang="th-TH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object 2"/>
          <p:cNvSpPr>
            <a:spLocks noChangeArrowheads="1"/>
          </p:cNvSpPr>
          <p:nvPr/>
        </p:nvSpPr>
        <p:spPr bwMode="auto">
          <a:xfrm>
            <a:off x="325438" y="2349500"/>
            <a:ext cx="3744912" cy="35290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78" name="object 3"/>
          <p:cNvSpPr>
            <a:spLocks/>
          </p:cNvSpPr>
          <p:nvPr/>
        </p:nvSpPr>
        <p:spPr bwMode="auto">
          <a:xfrm>
            <a:off x="325438" y="2349500"/>
            <a:ext cx="3744912" cy="3529013"/>
          </a:xfrm>
          <a:custGeom>
            <a:avLst/>
            <a:gdLst>
              <a:gd name="T0" fmla="*/ 5814 w 3744595"/>
              <a:gd name="T1" fmla="*/ 1624414 h 3528060"/>
              <a:gd name="T2" fmla="*/ 31133 w 3744595"/>
              <a:gd name="T3" fmla="*/ 1442366 h 3528060"/>
              <a:gd name="T4" fmla="*/ 75574 w 3744595"/>
              <a:gd name="T5" fmla="*/ 1266631 h 3528060"/>
              <a:gd name="T6" fmla="*/ 138105 w 3744595"/>
              <a:gd name="T7" fmla="*/ 1098188 h 3528060"/>
              <a:gd name="T8" fmla="*/ 217688 w 3744595"/>
              <a:gd name="T9" fmla="*/ 938008 h 3528060"/>
              <a:gd name="T10" fmla="*/ 313291 w 3744595"/>
              <a:gd name="T11" fmla="*/ 787072 h 3528060"/>
              <a:gd name="T12" fmla="*/ 423876 w 3744595"/>
              <a:gd name="T13" fmla="*/ 646351 h 3528060"/>
              <a:gd name="T14" fmla="*/ 548410 w 3744595"/>
              <a:gd name="T15" fmla="*/ 516823 h 3528060"/>
              <a:gd name="T16" fmla="*/ 685856 w 3744595"/>
              <a:gd name="T17" fmla="*/ 399463 h 3528060"/>
              <a:gd name="T18" fmla="*/ 835180 w 3744595"/>
              <a:gd name="T19" fmla="*/ 295248 h 3528060"/>
              <a:gd name="T20" fmla="*/ 995346 w 3744595"/>
              <a:gd name="T21" fmla="*/ 205151 h 3528060"/>
              <a:gd name="T22" fmla="*/ 1165319 w 3744595"/>
              <a:gd name="T23" fmla="*/ 130151 h 3528060"/>
              <a:gd name="T24" fmla="*/ 1344064 w 3744595"/>
              <a:gd name="T25" fmla="*/ 71222 h 3528060"/>
              <a:gd name="T26" fmla="*/ 1530546 w 3744595"/>
              <a:gd name="T27" fmla="*/ 29340 h 3528060"/>
              <a:gd name="T28" fmla="*/ 1723729 w 3744595"/>
              <a:gd name="T29" fmla="*/ 5480 h 3528060"/>
              <a:gd name="T30" fmla="*/ 1922275 w 3744595"/>
              <a:gd name="T31" fmla="*/ 613 h 3528060"/>
              <a:gd name="T32" fmla="*/ 2118424 w 3744595"/>
              <a:gd name="T33" fmla="*/ 15096 h 3528060"/>
              <a:gd name="T34" fmla="*/ 2308390 w 3744595"/>
              <a:gd name="T35" fmla="*/ 48089 h 3528060"/>
              <a:gd name="T36" fmla="*/ 2491134 w 3744595"/>
              <a:gd name="T37" fmla="*/ 98617 h 3528060"/>
              <a:gd name="T38" fmla="*/ 2665625 w 3744595"/>
              <a:gd name="T39" fmla="*/ 165704 h 3528060"/>
              <a:gd name="T40" fmla="*/ 2830825 w 3744595"/>
              <a:gd name="T41" fmla="*/ 248373 h 3528060"/>
              <a:gd name="T42" fmla="*/ 2985698 w 3744595"/>
              <a:gd name="T43" fmla="*/ 345651 h 3528060"/>
              <a:gd name="T44" fmla="*/ 3129212 w 3744595"/>
              <a:gd name="T45" fmla="*/ 456561 h 3528060"/>
              <a:gd name="T46" fmla="*/ 3260329 w 3744595"/>
              <a:gd name="T47" fmla="*/ 580127 h 3528060"/>
              <a:gd name="T48" fmla="*/ 3378017 w 3744595"/>
              <a:gd name="T49" fmla="*/ 715373 h 3528060"/>
              <a:gd name="T50" fmla="*/ 3481238 w 3744595"/>
              <a:gd name="T51" fmla="*/ 861324 h 3528060"/>
              <a:gd name="T52" fmla="*/ 3568959 w 3744595"/>
              <a:gd name="T53" fmla="*/ 1017004 h 3528060"/>
              <a:gd name="T54" fmla="*/ 3640145 w 3744595"/>
              <a:gd name="T55" fmla="*/ 1181437 h 3528060"/>
              <a:gd name="T56" fmla="*/ 3693758 w 3744595"/>
              <a:gd name="T57" fmla="*/ 1353649 h 3528060"/>
              <a:gd name="T58" fmla="*/ 3728767 w 3744595"/>
              <a:gd name="T59" fmla="*/ 1532661 h 3528060"/>
              <a:gd name="T60" fmla="*/ 3744134 w 3744595"/>
              <a:gd name="T61" fmla="*/ 1717500 h 3528060"/>
              <a:gd name="T62" fmla="*/ 3738969 w 3744595"/>
              <a:gd name="T63" fmla="*/ 1904598 h 3528060"/>
              <a:gd name="T64" fmla="*/ 3713653 w 3744595"/>
              <a:gd name="T65" fmla="*/ 2086646 h 3528060"/>
              <a:gd name="T66" fmla="*/ 3669212 w 3744595"/>
              <a:gd name="T67" fmla="*/ 2262381 h 3528060"/>
              <a:gd name="T68" fmla="*/ 3606684 w 3744595"/>
              <a:gd name="T69" fmla="*/ 2430825 h 3528060"/>
              <a:gd name="T70" fmla="*/ 3527102 w 3744595"/>
              <a:gd name="T71" fmla="*/ 2591004 h 3528060"/>
              <a:gd name="T72" fmla="*/ 3431499 w 3744595"/>
              <a:gd name="T73" fmla="*/ 2741941 h 3528060"/>
              <a:gd name="T74" fmla="*/ 3320916 w 3744595"/>
              <a:gd name="T75" fmla="*/ 2882661 h 3528060"/>
              <a:gd name="T76" fmla="*/ 3196384 w 3744595"/>
              <a:gd name="T77" fmla="*/ 3012190 h 3528060"/>
              <a:gd name="T78" fmla="*/ 3058940 w 3744595"/>
              <a:gd name="T79" fmla="*/ 3129549 h 3528060"/>
              <a:gd name="T80" fmla="*/ 2909615 w 3744595"/>
              <a:gd name="T81" fmla="*/ 3233763 h 3528060"/>
              <a:gd name="T82" fmla="*/ 2749450 w 3744595"/>
              <a:gd name="T83" fmla="*/ 3323860 h 3528060"/>
              <a:gd name="T84" fmla="*/ 2579475 w 3744595"/>
              <a:gd name="T85" fmla="*/ 3398860 h 3528060"/>
              <a:gd name="T86" fmla="*/ 2400730 w 3744595"/>
              <a:gd name="T87" fmla="*/ 3457790 h 3528060"/>
              <a:gd name="T88" fmla="*/ 2214244 w 3744595"/>
              <a:gd name="T89" fmla="*/ 3499671 h 3528060"/>
              <a:gd name="T90" fmla="*/ 2021059 w 3744595"/>
              <a:gd name="T91" fmla="*/ 3523532 h 3528060"/>
              <a:gd name="T92" fmla="*/ 1822511 w 3744595"/>
              <a:gd name="T93" fmla="*/ 3528399 h 3528060"/>
              <a:gd name="T94" fmla="*/ 1626365 w 3744595"/>
              <a:gd name="T95" fmla="*/ 3513915 h 3528060"/>
              <a:gd name="T96" fmla="*/ 1436403 w 3744595"/>
              <a:gd name="T97" fmla="*/ 3480922 h 3528060"/>
              <a:gd name="T98" fmla="*/ 1253661 w 3744595"/>
              <a:gd name="T99" fmla="*/ 3430394 h 3528060"/>
              <a:gd name="T100" fmla="*/ 1079172 w 3744595"/>
              <a:gd name="T101" fmla="*/ 3363308 h 3528060"/>
              <a:gd name="T102" fmla="*/ 913973 w 3744595"/>
              <a:gd name="T103" fmla="*/ 3280638 h 3528060"/>
              <a:gd name="T104" fmla="*/ 759099 w 3744595"/>
              <a:gd name="T105" fmla="*/ 3183360 h 3528060"/>
              <a:gd name="T106" fmla="*/ 615583 w 3744595"/>
              <a:gd name="T107" fmla="*/ 3072450 h 3528060"/>
              <a:gd name="T108" fmla="*/ 484464 w 3744595"/>
              <a:gd name="T109" fmla="*/ 2948885 h 3528060"/>
              <a:gd name="T110" fmla="*/ 366775 w 3744595"/>
              <a:gd name="T111" fmla="*/ 2813638 h 3528060"/>
              <a:gd name="T112" fmla="*/ 263552 w 3744595"/>
              <a:gd name="T113" fmla="*/ 2667689 h 3528060"/>
              <a:gd name="T114" fmla="*/ 175830 w 3744595"/>
              <a:gd name="T115" fmla="*/ 2512009 h 3528060"/>
              <a:gd name="T116" fmla="*/ 104643 w 3744595"/>
              <a:gd name="T117" fmla="*/ 2347574 h 3528060"/>
              <a:gd name="T118" fmla="*/ 51027 w 3744595"/>
              <a:gd name="T119" fmla="*/ 2175364 h 3528060"/>
              <a:gd name="T120" fmla="*/ 16018 w 3744595"/>
              <a:gd name="T121" fmla="*/ 1996351 h 3528060"/>
              <a:gd name="T122" fmla="*/ 651 w 3744595"/>
              <a:gd name="T123" fmla="*/ 1811512 h 352806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3744595"/>
              <a:gd name="T187" fmla="*/ 0 h 3528060"/>
              <a:gd name="T188" fmla="*/ 3744595 w 3744595"/>
              <a:gd name="T189" fmla="*/ 3528060 h 3528060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3744595" h="3528060">
                <a:moveTo>
                  <a:pt x="0" y="1764029"/>
                </a:moveTo>
                <a:lnTo>
                  <a:pt x="651" y="1717036"/>
                </a:lnTo>
                <a:lnTo>
                  <a:pt x="2595" y="1670346"/>
                </a:lnTo>
                <a:lnTo>
                  <a:pt x="5814" y="1623975"/>
                </a:lnTo>
                <a:lnTo>
                  <a:pt x="10294" y="1577937"/>
                </a:lnTo>
                <a:lnTo>
                  <a:pt x="16017" y="1532247"/>
                </a:lnTo>
                <a:lnTo>
                  <a:pt x="22968" y="1486922"/>
                </a:lnTo>
                <a:lnTo>
                  <a:pt x="31130" y="1441976"/>
                </a:lnTo>
                <a:lnTo>
                  <a:pt x="40487" y="1397424"/>
                </a:lnTo>
                <a:lnTo>
                  <a:pt x="51023" y="1353283"/>
                </a:lnTo>
                <a:lnTo>
                  <a:pt x="62722" y="1309566"/>
                </a:lnTo>
                <a:lnTo>
                  <a:pt x="75568" y="1266289"/>
                </a:lnTo>
                <a:lnTo>
                  <a:pt x="89544" y="1223469"/>
                </a:lnTo>
                <a:lnTo>
                  <a:pt x="104634" y="1181118"/>
                </a:lnTo>
                <a:lnTo>
                  <a:pt x="120822" y="1139254"/>
                </a:lnTo>
                <a:lnTo>
                  <a:pt x="138093" y="1097891"/>
                </a:lnTo>
                <a:lnTo>
                  <a:pt x="156429" y="1057044"/>
                </a:lnTo>
                <a:lnTo>
                  <a:pt x="175815" y="1016729"/>
                </a:lnTo>
                <a:lnTo>
                  <a:pt x="196234" y="976961"/>
                </a:lnTo>
                <a:lnTo>
                  <a:pt x="217670" y="937755"/>
                </a:lnTo>
                <a:lnTo>
                  <a:pt x="240107" y="899127"/>
                </a:lnTo>
                <a:lnTo>
                  <a:pt x="263530" y="861091"/>
                </a:lnTo>
                <a:lnTo>
                  <a:pt x="287921" y="823663"/>
                </a:lnTo>
                <a:lnTo>
                  <a:pt x="313264" y="786859"/>
                </a:lnTo>
                <a:lnTo>
                  <a:pt x="339544" y="750692"/>
                </a:lnTo>
                <a:lnTo>
                  <a:pt x="366744" y="715180"/>
                </a:lnTo>
                <a:lnTo>
                  <a:pt x="394848" y="680336"/>
                </a:lnTo>
                <a:lnTo>
                  <a:pt x="423840" y="646176"/>
                </a:lnTo>
                <a:lnTo>
                  <a:pt x="453704" y="612716"/>
                </a:lnTo>
                <a:lnTo>
                  <a:pt x="484423" y="579970"/>
                </a:lnTo>
                <a:lnTo>
                  <a:pt x="515982" y="547954"/>
                </a:lnTo>
                <a:lnTo>
                  <a:pt x="548363" y="516683"/>
                </a:lnTo>
                <a:lnTo>
                  <a:pt x="581552" y="486173"/>
                </a:lnTo>
                <a:lnTo>
                  <a:pt x="615531" y="456438"/>
                </a:lnTo>
                <a:lnTo>
                  <a:pt x="650285" y="427493"/>
                </a:lnTo>
                <a:lnTo>
                  <a:pt x="685798" y="399355"/>
                </a:lnTo>
                <a:lnTo>
                  <a:pt x="722053" y="372038"/>
                </a:lnTo>
                <a:lnTo>
                  <a:pt x="759034" y="345558"/>
                </a:lnTo>
                <a:lnTo>
                  <a:pt x="796724" y="319929"/>
                </a:lnTo>
                <a:lnTo>
                  <a:pt x="835109" y="295168"/>
                </a:lnTo>
                <a:lnTo>
                  <a:pt x="874171" y="271288"/>
                </a:lnTo>
                <a:lnTo>
                  <a:pt x="913895" y="248306"/>
                </a:lnTo>
                <a:lnTo>
                  <a:pt x="954264" y="226237"/>
                </a:lnTo>
                <a:lnTo>
                  <a:pt x="995261" y="205096"/>
                </a:lnTo>
                <a:lnTo>
                  <a:pt x="1036872" y="184898"/>
                </a:lnTo>
                <a:lnTo>
                  <a:pt x="1079080" y="165659"/>
                </a:lnTo>
                <a:lnTo>
                  <a:pt x="1121868" y="147393"/>
                </a:lnTo>
                <a:lnTo>
                  <a:pt x="1165220" y="130116"/>
                </a:lnTo>
                <a:lnTo>
                  <a:pt x="1209121" y="113843"/>
                </a:lnTo>
                <a:lnTo>
                  <a:pt x="1253554" y="98590"/>
                </a:lnTo>
                <a:lnTo>
                  <a:pt x="1298502" y="84371"/>
                </a:lnTo>
                <a:lnTo>
                  <a:pt x="1343950" y="71203"/>
                </a:lnTo>
                <a:lnTo>
                  <a:pt x="1389882" y="59099"/>
                </a:lnTo>
                <a:lnTo>
                  <a:pt x="1436281" y="48076"/>
                </a:lnTo>
                <a:lnTo>
                  <a:pt x="1483131" y="38148"/>
                </a:lnTo>
                <a:lnTo>
                  <a:pt x="1530416" y="29332"/>
                </a:lnTo>
                <a:lnTo>
                  <a:pt x="1578120" y="21641"/>
                </a:lnTo>
                <a:lnTo>
                  <a:pt x="1626227" y="15092"/>
                </a:lnTo>
                <a:lnTo>
                  <a:pt x="1674720" y="9699"/>
                </a:lnTo>
                <a:lnTo>
                  <a:pt x="1723583" y="5479"/>
                </a:lnTo>
                <a:lnTo>
                  <a:pt x="1772801" y="2445"/>
                </a:lnTo>
                <a:lnTo>
                  <a:pt x="1822356" y="613"/>
                </a:lnTo>
                <a:lnTo>
                  <a:pt x="1872233" y="0"/>
                </a:lnTo>
                <a:lnTo>
                  <a:pt x="1922112" y="613"/>
                </a:lnTo>
                <a:lnTo>
                  <a:pt x="1971668" y="2445"/>
                </a:lnTo>
                <a:lnTo>
                  <a:pt x="2020887" y="5479"/>
                </a:lnTo>
                <a:lnTo>
                  <a:pt x="2069751" y="9699"/>
                </a:lnTo>
                <a:lnTo>
                  <a:pt x="2118245" y="15092"/>
                </a:lnTo>
                <a:lnTo>
                  <a:pt x="2166353" y="21641"/>
                </a:lnTo>
                <a:lnTo>
                  <a:pt x="2214057" y="29332"/>
                </a:lnTo>
                <a:lnTo>
                  <a:pt x="2261343" y="38148"/>
                </a:lnTo>
                <a:lnTo>
                  <a:pt x="2308194" y="48076"/>
                </a:lnTo>
                <a:lnTo>
                  <a:pt x="2354594" y="59099"/>
                </a:lnTo>
                <a:lnTo>
                  <a:pt x="2400526" y="71203"/>
                </a:lnTo>
                <a:lnTo>
                  <a:pt x="2445974" y="84371"/>
                </a:lnTo>
                <a:lnTo>
                  <a:pt x="2490923" y="98590"/>
                </a:lnTo>
                <a:lnTo>
                  <a:pt x="2535356" y="113843"/>
                </a:lnTo>
                <a:lnTo>
                  <a:pt x="2579257" y="130116"/>
                </a:lnTo>
                <a:lnTo>
                  <a:pt x="2622610" y="147393"/>
                </a:lnTo>
                <a:lnTo>
                  <a:pt x="2665398" y="165659"/>
                </a:lnTo>
                <a:lnTo>
                  <a:pt x="2707606" y="184898"/>
                </a:lnTo>
                <a:lnTo>
                  <a:pt x="2749217" y="205096"/>
                </a:lnTo>
                <a:lnTo>
                  <a:pt x="2790215" y="226237"/>
                </a:lnTo>
                <a:lnTo>
                  <a:pt x="2830584" y="248306"/>
                </a:lnTo>
                <a:lnTo>
                  <a:pt x="2870307" y="271288"/>
                </a:lnTo>
                <a:lnTo>
                  <a:pt x="2909369" y="295168"/>
                </a:lnTo>
                <a:lnTo>
                  <a:pt x="2947754" y="319929"/>
                </a:lnTo>
                <a:lnTo>
                  <a:pt x="2985444" y="345558"/>
                </a:lnTo>
                <a:lnTo>
                  <a:pt x="3022425" y="372038"/>
                </a:lnTo>
                <a:lnTo>
                  <a:pt x="3058680" y="399355"/>
                </a:lnTo>
                <a:lnTo>
                  <a:pt x="3094192" y="427493"/>
                </a:lnTo>
                <a:lnTo>
                  <a:pt x="3128946" y="456438"/>
                </a:lnTo>
                <a:lnTo>
                  <a:pt x="3162925" y="486173"/>
                </a:lnTo>
                <a:lnTo>
                  <a:pt x="3196113" y="516683"/>
                </a:lnTo>
                <a:lnTo>
                  <a:pt x="3228495" y="547954"/>
                </a:lnTo>
                <a:lnTo>
                  <a:pt x="3260053" y="579970"/>
                </a:lnTo>
                <a:lnTo>
                  <a:pt x="3290772" y="612716"/>
                </a:lnTo>
                <a:lnTo>
                  <a:pt x="3320635" y="646176"/>
                </a:lnTo>
                <a:lnTo>
                  <a:pt x="3349626" y="680336"/>
                </a:lnTo>
                <a:lnTo>
                  <a:pt x="3377730" y="715180"/>
                </a:lnTo>
                <a:lnTo>
                  <a:pt x="3404930" y="750692"/>
                </a:lnTo>
                <a:lnTo>
                  <a:pt x="3431209" y="786859"/>
                </a:lnTo>
                <a:lnTo>
                  <a:pt x="3456553" y="823663"/>
                </a:lnTo>
                <a:lnTo>
                  <a:pt x="3480943" y="861091"/>
                </a:lnTo>
                <a:lnTo>
                  <a:pt x="3504365" y="899127"/>
                </a:lnTo>
                <a:lnTo>
                  <a:pt x="3526802" y="937755"/>
                </a:lnTo>
                <a:lnTo>
                  <a:pt x="3548238" y="976961"/>
                </a:lnTo>
                <a:lnTo>
                  <a:pt x="3568657" y="1016729"/>
                </a:lnTo>
                <a:lnTo>
                  <a:pt x="3588042" y="1057044"/>
                </a:lnTo>
                <a:lnTo>
                  <a:pt x="3606378" y="1097891"/>
                </a:lnTo>
                <a:lnTo>
                  <a:pt x="3623648" y="1139254"/>
                </a:lnTo>
                <a:lnTo>
                  <a:pt x="3639836" y="1181118"/>
                </a:lnTo>
                <a:lnTo>
                  <a:pt x="3654926" y="1223469"/>
                </a:lnTo>
                <a:lnTo>
                  <a:pt x="3668901" y="1266289"/>
                </a:lnTo>
                <a:lnTo>
                  <a:pt x="3681747" y="1309566"/>
                </a:lnTo>
                <a:lnTo>
                  <a:pt x="3693445" y="1353283"/>
                </a:lnTo>
                <a:lnTo>
                  <a:pt x="3703981" y="1397424"/>
                </a:lnTo>
                <a:lnTo>
                  <a:pt x="3713338" y="1441976"/>
                </a:lnTo>
                <a:lnTo>
                  <a:pt x="3721500" y="1486922"/>
                </a:lnTo>
                <a:lnTo>
                  <a:pt x="3728450" y="1532247"/>
                </a:lnTo>
                <a:lnTo>
                  <a:pt x="3734173" y="1577937"/>
                </a:lnTo>
                <a:lnTo>
                  <a:pt x="3738653" y="1623975"/>
                </a:lnTo>
                <a:lnTo>
                  <a:pt x="3741872" y="1670346"/>
                </a:lnTo>
                <a:lnTo>
                  <a:pt x="3743816" y="1717036"/>
                </a:lnTo>
                <a:lnTo>
                  <a:pt x="3744467" y="1764029"/>
                </a:lnTo>
                <a:lnTo>
                  <a:pt x="3743816" y="1811023"/>
                </a:lnTo>
                <a:lnTo>
                  <a:pt x="3741872" y="1857713"/>
                </a:lnTo>
                <a:lnTo>
                  <a:pt x="3738653" y="1904084"/>
                </a:lnTo>
                <a:lnTo>
                  <a:pt x="3734173" y="1950122"/>
                </a:lnTo>
                <a:lnTo>
                  <a:pt x="3728450" y="1995812"/>
                </a:lnTo>
                <a:lnTo>
                  <a:pt x="3721500" y="2041137"/>
                </a:lnTo>
                <a:lnTo>
                  <a:pt x="3713338" y="2086083"/>
                </a:lnTo>
                <a:lnTo>
                  <a:pt x="3703981" y="2130635"/>
                </a:lnTo>
                <a:lnTo>
                  <a:pt x="3693445" y="2174776"/>
                </a:lnTo>
                <a:lnTo>
                  <a:pt x="3681747" y="2218493"/>
                </a:lnTo>
                <a:lnTo>
                  <a:pt x="3668901" y="2261770"/>
                </a:lnTo>
                <a:lnTo>
                  <a:pt x="3654926" y="2304590"/>
                </a:lnTo>
                <a:lnTo>
                  <a:pt x="3639836" y="2346941"/>
                </a:lnTo>
                <a:lnTo>
                  <a:pt x="3623648" y="2388805"/>
                </a:lnTo>
                <a:lnTo>
                  <a:pt x="3606378" y="2430168"/>
                </a:lnTo>
                <a:lnTo>
                  <a:pt x="3588042" y="2471015"/>
                </a:lnTo>
                <a:lnTo>
                  <a:pt x="3568657" y="2511330"/>
                </a:lnTo>
                <a:lnTo>
                  <a:pt x="3548238" y="2551098"/>
                </a:lnTo>
                <a:lnTo>
                  <a:pt x="3526802" y="2590304"/>
                </a:lnTo>
                <a:lnTo>
                  <a:pt x="3504365" y="2628932"/>
                </a:lnTo>
                <a:lnTo>
                  <a:pt x="3480943" y="2666968"/>
                </a:lnTo>
                <a:lnTo>
                  <a:pt x="3456553" y="2704396"/>
                </a:lnTo>
                <a:lnTo>
                  <a:pt x="3431209" y="2741200"/>
                </a:lnTo>
                <a:lnTo>
                  <a:pt x="3404930" y="2777367"/>
                </a:lnTo>
                <a:lnTo>
                  <a:pt x="3377730" y="2812879"/>
                </a:lnTo>
                <a:lnTo>
                  <a:pt x="3349626" y="2847723"/>
                </a:lnTo>
                <a:lnTo>
                  <a:pt x="3320635" y="2881883"/>
                </a:lnTo>
                <a:lnTo>
                  <a:pt x="3290772" y="2915343"/>
                </a:lnTo>
                <a:lnTo>
                  <a:pt x="3260053" y="2948089"/>
                </a:lnTo>
                <a:lnTo>
                  <a:pt x="3228495" y="2980105"/>
                </a:lnTo>
                <a:lnTo>
                  <a:pt x="3196113" y="3011376"/>
                </a:lnTo>
                <a:lnTo>
                  <a:pt x="3162925" y="3041886"/>
                </a:lnTo>
                <a:lnTo>
                  <a:pt x="3128946" y="3071621"/>
                </a:lnTo>
                <a:lnTo>
                  <a:pt x="3094192" y="3100566"/>
                </a:lnTo>
                <a:lnTo>
                  <a:pt x="3058680" y="3128704"/>
                </a:lnTo>
                <a:lnTo>
                  <a:pt x="3022425" y="3156021"/>
                </a:lnTo>
                <a:lnTo>
                  <a:pt x="2985444" y="3182501"/>
                </a:lnTo>
                <a:lnTo>
                  <a:pt x="2947754" y="3208130"/>
                </a:lnTo>
                <a:lnTo>
                  <a:pt x="2909369" y="3232891"/>
                </a:lnTo>
                <a:lnTo>
                  <a:pt x="2870307" y="3256771"/>
                </a:lnTo>
                <a:lnTo>
                  <a:pt x="2830584" y="3279753"/>
                </a:lnTo>
                <a:lnTo>
                  <a:pt x="2790215" y="3301822"/>
                </a:lnTo>
                <a:lnTo>
                  <a:pt x="2749217" y="3322963"/>
                </a:lnTo>
                <a:lnTo>
                  <a:pt x="2707606" y="3343161"/>
                </a:lnTo>
                <a:lnTo>
                  <a:pt x="2665398" y="3362400"/>
                </a:lnTo>
                <a:lnTo>
                  <a:pt x="2622610" y="3380666"/>
                </a:lnTo>
                <a:lnTo>
                  <a:pt x="2579257" y="3397943"/>
                </a:lnTo>
                <a:lnTo>
                  <a:pt x="2535356" y="3414216"/>
                </a:lnTo>
                <a:lnTo>
                  <a:pt x="2490923" y="3429469"/>
                </a:lnTo>
                <a:lnTo>
                  <a:pt x="2445974" y="3443688"/>
                </a:lnTo>
                <a:lnTo>
                  <a:pt x="2400526" y="3456856"/>
                </a:lnTo>
                <a:lnTo>
                  <a:pt x="2354594" y="3468960"/>
                </a:lnTo>
                <a:lnTo>
                  <a:pt x="2308194" y="3479983"/>
                </a:lnTo>
                <a:lnTo>
                  <a:pt x="2261343" y="3489911"/>
                </a:lnTo>
                <a:lnTo>
                  <a:pt x="2214057" y="3498727"/>
                </a:lnTo>
                <a:lnTo>
                  <a:pt x="2166353" y="3506418"/>
                </a:lnTo>
                <a:lnTo>
                  <a:pt x="2118245" y="3512967"/>
                </a:lnTo>
                <a:lnTo>
                  <a:pt x="2069751" y="3518360"/>
                </a:lnTo>
                <a:lnTo>
                  <a:pt x="2020887" y="3522580"/>
                </a:lnTo>
                <a:lnTo>
                  <a:pt x="1971668" y="3525614"/>
                </a:lnTo>
                <a:lnTo>
                  <a:pt x="1922112" y="3527446"/>
                </a:lnTo>
                <a:lnTo>
                  <a:pt x="1872233" y="3528059"/>
                </a:lnTo>
                <a:lnTo>
                  <a:pt x="1822356" y="3527446"/>
                </a:lnTo>
                <a:lnTo>
                  <a:pt x="1772801" y="3525614"/>
                </a:lnTo>
                <a:lnTo>
                  <a:pt x="1723583" y="3522580"/>
                </a:lnTo>
                <a:lnTo>
                  <a:pt x="1674720" y="3518360"/>
                </a:lnTo>
                <a:lnTo>
                  <a:pt x="1626227" y="3512967"/>
                </a:lnTo>
                <a:lnTo>
                  <a:pt x="1578120" y="3506418"/>
                </a:lnTo>
                <a:lnTo>
                  <a:pt x="1530416" y="3498727"/>
                </a:lnTo>
                <a:lnTo>
                  <a:pt x="1483131" y="3489911"/>
                </a:lnTo>
                <a:lnTo>
                  <a:pt x="1436281" y="3479983"/>
                </a:lnTo>
                <a:lnTo>
                  <a:pt x="1389882" y="3468960"/>
                </a:lnTo>
                <a:lnTo>
                  <a:pt x="1343950" y="3456856"/>
                </a:lnTo>
                <a:lnTo>
                  <a:pt x="1298502" y="3443688"/>
                </a:lnTo>
                <a:lnTo>
                  <a:pt x="1253554" y="3429469"/>
                </a:lnTo>
                <a:lnTo>
                  <a:pt x="1209121" y="3414216"/>
                </a:lnTo>
                <a:lnTo>
                  <a:pt x="1165220" y="3397943"/>
                </a:lnTo>
                <a:lnTo>
                  <a:pt x="1121868" y="3380666"/>
                </a:lnTo>
                <a:lnTo>
                  <a:pt x="1079080" y="3362400"/>
                </a:lnTo>
                <a:lnTo>
                  <a:pt x="1036872" y="3343161"/>
                </a:lnTo>
                <a:lnTo>
                  <a:pt x="995261" y="3322963"/>
                </a:lnTo>
                <a:lnTo>
                  <a:pt x="954264" y="3301822"/>
                </a:lnTo>
                <a:lnTo>
                  <a:pt x="913895" y="3279753"/>
                </a:lnTo>
                <a:lnTo>
                  <a:pt x="874171" y="3256771"/>
                </a:lnTo>
                <a:lnTo>
                  <a:pt x="835109" y="3232891"/>
                </a:lnTo>
                <a:lnTo>
                  <a:pt x="796724" y="3208130"/>
                </a:lnTo>
                <a:lnTo>
                  <a:pt x="759034" y="3182501"/>
                </a:lnTo>
                <a:lnTo>
                  <a:pt x="722053" y="3156021"/>
                </a:lnTo>
                <a:lnTo>
                  <a:pt x="685798" y="3128704"/>
                </a:lnTo>
                <a:lnTo>
                  <a:pt x="650285" y="3100566"/>
                </a:lnTo>
                <a:lnTo>
                  <a:pt x="615531" y="3071621"/>
                </a:lnTo>
                <a:lnTo>
                  <a:pt x="581552" y="3041886"/>
                </a:lnTo>
                <a:lnTo>
                  <a:pt x="548363" y="3011376"/>
                </a:lnTo>
                <a:lnTo>
                  <a:pt x="515982" y="2980105"/>
                </a:lnTo>
                <a:lnTo>
                  <a:pt x="484423" y="2948089"/>
                </a:lnTo>
                <a:lnTo>
                  <a:pt x="453704" y="2915343"/>
                </a:lnTo>
                <a:lnTo>
                  <a:pt x="423840" y="2881883"/>
                </a:lnTo>
                <a:lnTo>
                  <a:pt x="394848" y="2847723"/>
                </a:lnTo>
                <a:lnTo>
                  <a:pt x="366744" y="2812879"/>
                </a:lnTo>
                <a:lnTo>
                  <a:pt x="339544" y="2777367"/>
                </a:lnTo>
                <a:lnTo>
                  <a:pt x="313264" y="2741200"/>
                </a:lnTo>
                <a:lnTo>
                  <a:pt x="287921" y="2704396"/>
                </a:lnTo>
                <a:lnTo>
                  <a:pt x="263530" y="2666968"/>
                </a:lnTo>
                <a:lnTo>
                  <a:pt x="240107" y="2628932"/>
                </a:lnTo>
                <a:lnTo>
                  <a:pt x="217670" y="2590304"/>
                </a:lnTo>
                <a:lnTo>
                  <a:pt x="196234" y="2551098"/>
                </a:lnTo>
                <a:lnTo>
                  <a:pt x="175815" y="2511330"/>
                </a:lnTo>
                <a:lnTo>
                  <a:pt x="156429" y="2471015"/>
                </a:lnTo>
                <a:lnTo>
                  <a:pt x="138093" y="2430168"/>
                </a:lnTo>
                <a:lnTo>
                  <a:pt x="120822" y="2388805"/>
                </a:lnTo>
                <a:lnTo>
                  <a:pt x="104634" y="2346941"/>
                </a:lnTo>
                <a:lnTo>
                  <a:pt x="89544" y="2304590"/>
                </a:lnTo>
                <a:lnTo>
                  <a:pt x="75568" y="2261770"/>
                </a:lnTo>
                <a:lnTo>
                  <a:pt x="62722" y="2218493"/>
                </a:lnTo>
                <a:lnTo>
                  <a:pt x="51023" y="2174776"/>
                </a:lnTo>
                <a:lnTo>
                  <a:pt x="40487" y="2130635"/>
                </a:lnTo>
                <a:lnTo>
                  <a:pt x="31130" y="2086083"/>
                </a:lnTo>
                <a:lnTo>
                  <a:pt x="22968" y="2041137"/>
                </a:lnTo>
                <a:lnTo>
                  <a:pt x="16017" y="1995812"/>
                </a:lnTo>
                <a:lnTo>
                  <a:pt x="10294" y="1950122"/>
                </a:lnTo>
                <a:lnTo>
                  <a:pt x="5814" y="1904084"/>
                </a:lnTo>
                <a:lnTo>
                  <a:pt x="2595" y="1857713"/>
                </a:lnTo>
                <a:lnTo>
                  <a:pt x="651" y="1811023"/>
                </a:lnTo>
                <a:lnTo>
                  <a:pt x="0" y="176402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79" name="object 4"/>
          <p:cNvSpPr>
            <a:spLocks/>
          </p:cNvSpPr>
          <p:nvPr/>
        </p:nvSpPr>
        <p:spPr bwMode="auto">
          <a:xfrm>
            <a:off x="2195513" y="2132013"/>
            <a:ext cx="3175" cy="4178300"/>
          </a:xfrm>
          <a:custGeom>
            <a:avLst/>
            <a:gdLst>
              <a:gd name="T0" fmla="*/ 0 w 1905"/>
              <a:gd name="T1" fmla="*/ 4177920 h 4177665"/>
              <a:gd name="T2" fmla="*/ 2540 w 1905"/>
              <a:gd name="T3" fmla="*/ 4177920 h 4177665"/>
              <a:gd name="T4" fmla="*/ 2540 w 1905"/>
              <a:gd name="T5" fmla="*/ 0 h 4177665"/>
              <a:gd name="T6" fmla="*/ 0 w 1905"/>
              <a:gd name="T7" fmla="*/ 0 h 4177665"/>
              <a:gd name="T8" fmla="*/ 0 w 1905"/>
              <a:gd name="T9" fmla="*/ 4177920 h 41776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05"/>
              <a:gd name="T16" fmla="*/ 0 h 4177665"/>
              <a:gd name="T17" fmla="*/ 1905 w 1905"/>
              <a:gd name="T18" fmla="*/ 4177665 h 41776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05" h="4177665">
                <a:moveTo>
                  <a:pt x="0" y="4177284"/>
                </a:moveTo>
                <a:lnTo>
                  <a:pt x="1524" y="4177284"/>
                </a:lnTo>
                <a:lnTo>
                  <a:pt x="1524" y="0"/>
                </a:lnTo>
                <a:lnTo>
                  <a:pt x="0" y="0"/>
                </a:lnTo>
                <a:lnTo>
                  <a:pt x="0" y="417728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0" name="object 5"/>
          <p:cNvSpPr>
            <a:spLocks/>
          </p:cNvSpPr>
          <p:nvPr/>
        </p:nvSpPr>
        <p:spPr bwMode="auto">
          <a:xfrm>
            <a:off x="2195513" y="4175125"/>
            <a:ext cx="1946275" cy="1728788"/>
          </a:xfrm>
          <a:custGeom>
            <a:avLst/>
            <a:gdLst>
              <a:gd name="T0" fmla="*/ 0 w 1945004"/>
              <a:gd name="T1" fmla="*/ 1728534 h 1728470"/>
              <a:gd name="T2" fmla="*/ 1945894 w 1945004"/>
              <a:gd name="T3" fmla="*/ 1728534 h 1728470"/>
              <a:gd name="T4" fmla="*/ 1945894 w 1945004"/>
              <a:gd name="T5" fmla="*/ 0 h 1728470"/>
              <a:gd name="T6" fmla="*/ 0 w 1945004"/>
              <a:gd name="T7" fmla="*/ 0 h 1728470"/>
              <a:gd name="T8" fmla="*/ 0 w 1945004"/>
              <a:gd name="T9" fmla="*/ 1728534 h 17284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45004"/>
              <a:gd name="T16" fmla="*/ 0 h 1728470"/>
              <a:gd name="T17" fmla="*/ 1945004 w 1945004"/>
              <a:gd name="T18" fmla="*/ 1728470 h 17284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45004" h="1728470">
                <a:moveTo>
                  <a:pt x="0" y="1728216"/>
                </a:moveTo>
                <a:lnTo>
                  <a:pt x="1944623" y="1728216"/>
                </a:lnTo>
                <a:lnTo>
                  <a:pt x="1944623" y="0"/>
                </a:lnTo>
                <a:lnTo>
                  <a:pt x="0" y="0"/>
                </a:lnTo>
                <a:lnTo>
                  <a:pt x="0" y="17282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1" name="object 6"/>
          <p:cNvSpPr>
            <a:spLocks/>
          </p:cNvSpPr>
          <p:nvPr/>
        </p:nvSpPr>
        <p:spPr bwMode="auto">
          <a:xfrm>
            <a:off x="2198688" y="2060575"/>
            <a:ext cx="0" cy="2090738"/>
          </a:xfrm>
          <a:custGeom>
            <a:avLst/>
            <a:gdLst>
              <a:gd name="T0" fmla="*/ 2090356 h 2089785"/>
              <a:gd name="T1" fmla="*/ 0 h 2089785"/>
              <a:gd name="T2" fmla="*/ 0 60000 65536"/>
              <a:gd name="T3" fmla="*/ 0 60000 65536"/>
              <a:gd name="T4" fmla="*/ 0 h 2089785"/>
              <a:gd name="T5" fmla="*/ 2089785 h 208978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089785">
                <a:moveTo>
                  <a:pt x="0" y="2089403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2" name="object 7"/>
          <p:cNvSpPr>
            <a:spLocks/>
          </p:cNvSpPr>
          <p:nvPr/>
        </p:nvSpPr>
        <p:spPr bwMode="auto">
          <a:xfrm>
            <a:off x="2209800" y="4114800"/>
            <a:ext cx="2157413" cy="25400"/>
          </a:xfrm>
          <a:custGeom>
            <a:avLst/>
            <a:gdLst>
              <a:gd name="T0" fmla="*/ 0 w 2158365"/>
              <a:gd name="T1" fmla="*/ 0 h 26035"/>
              <a:gd name="T2" fmla="*/ 2157033 w 2158365"/>
              <a:gd name="T3" fmla="*/ 25276 h 26035"/>
              <a:gd name="T4" fmla="*/ 0 60000 65536"/>
              <a:gd name="T5" fmla="*/ 0 60000 65536"/>
              <a:gd name="T6" fmla="*/ 0 w 2158365"/>
              <a:gd name="T7" fmla="*/ 0 h 26035"/>
              <a:gd name="T8" fmla="*/ 2158365 w 2158365"/>
              <a:gd name="T9" fmla="*/ 26035 h 260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58365" h="26035">
                <a:moveTo>
                  <a:pt x="0" y="0"/>
                </a:moveTo>
                <a:lnTo>
                  <a:pt x="2157984" y="25908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3" name="object 8"/>
          <p:cNvSpPr>
            <a:spLocks noChangeArrowheads="1"/>
          </p:cNvSpPr>
          <p:nvPr/>
        </p:nvSpPr>
        <p:spPr bwMode="auto">
          <a:xfrm>
            <a:off x="323850" y="2347913"/>
            <a:ext cx="3744913" cy="35290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84" name="object 9"/>
          <p:cNvSpPr>
            <a:spLocks/>
          </p:cNvSpPr>
          <p:nvPr/>
        </p:nvSpPr>
        <p:spPr bwMode="auto">
          <a:xfrm>
            <a:off x="323850" y="2347913"/>
            <a:ext cx="3744913" cy="3529012"/>
          </a:xfrm>
          <a:custGeom>
            <a:avLst/>
            <a:gdLst>
              <a:gd name="T0" fmla="*/ 5814 w 3744595"/>
              <a:gd name="T1" fmla="*/ 1624413 h 3528060"/>
              <a:gd name="T2" fmla="*/ 31133 w 3744595"/>
              <a:gd name="T3" fmla="*/ 1442365 h 3528060"/>
              <a:gd name="T4" fmla="*/ 75574 w 3744595"/>
              <a:gd name="T5" fmla="*/ 1266631 h 3528060"/>
              <a:gd name="T6" fmla="*/ 138105 w 3744595"/>
              <a:gd name="T7" fmla="*/ 1098187 h 3528060"/>
              <a:gd name="T8" fmla="*/ 217689 w 3744595"/>
              <a:gd name="T9" fmla="*/ 938008 h 3528060"/>
              <a:gd name="T10" fmla="*/ 313291 w 3744595"/>
              <a:gd name="T11" fmla="*/ 787071 h 3528060"/>
              <a:gd name="T12" fmla="*/ 423876 w 3744595"/>
              <a:gd name="T13" fmla="*/ 646350 h 3528060"/>
              <a:gd name="T14" fmla="*/ 548410 w 3744595"/>
              <a:gd name="T15" fmla="*/ 516822 h 3528060"/>
              <a:gd name="T16" fmla="*/ 685856 w 3744595"/>
              <a:gd name="T17" fmla="*/ 399463 h 3528060"/>
              <a:gd name="T18" fmla="*/ 835180 w 3744595"/>
              <a:gd name="T19" fmla="*/ 295248 h 3528060"/>
              <a:gd name="T20" fmla="*/ 995346 w 3744595"/>
              <a:gd name="T21" fmla="*/ 205151 h 3528060"/>
              <a:gd name="T22" fmla="*/ 1165319 w 3744595"/>
              <a:gd name="T23" fmla="*/ 130151 h 3528060"/>
              <a:gd name="T24" fmla="*/ 1344065 w 3744595"/>
              <a:gd name="T25" fmla="*/ 71222 h 3528060"/>
              <a:gd name="T26" fmla="*/ 1530546 w 3744595"/>
              <a:gd name="T27" fmla="*/ 29340 h 3528060"/>
              <a:gd name="T28" fmla="*/ 1723730 w 3744595"/>
              <a:gd name="T29" fmla="*/ 5480 h 3528060"/>
              <a:gd name="T30" fmla="*/ 1922276 w 3744595"/>
              <a:gd name="T31" fmla="*/ 613 h 3528060"/>
              <a:gd name="T32" fmla="*/ 2118425 w 3744595"/>
              <a:gd name="T33" fmla="*/ 15096 h 3528060"/>
              <a:gd name="T34" fmla="*/ 2308391 w 3744595"/>
              <a:gd name="T35" fmla="*/ 48089 h 3528060"/>
              <a:gd name="T36" fmla="*/ 2491135 w 3744595"/>
              <a:gd name="T37" fmla="*/ 98617 h 3528060"/>
              <a:gd name="T38" fmla="*/ 2665625 w 3744595"/>
              <a:gd name="T39" fmla="*/ 165704 h 3528060"/>
              <a:gd name="T40" fmla="*/ 2830825 w 3744595"/>
              <a:gd name="T41" fmla="*/ 248373 h 3528060"/>
              <a:gd name="T42" fmla="*/ 2985699 w 3744595"/>
              <a:gd name="T43" fmla="*/ 345651 h 3528060"/>
              <a:gd name="T44" fmla="*/ 3129213 w 3744595"/>
              <a:gd name="T45" fmla="*/ 456561 h 3528060"/>
              <a:gd name="T46" fmla="*/ 3260330 w 3744595"/>
              <a:gd name="T47" fmla="*/ 580127 h 3528060"/>
              <a:gd name="T48" fmla="*/ 3378018 w 3744595"/>
              <a:gd name="T49" fmla="*/ 715373 h 3528060"/>
              <a:gd name="T50" fmla="*/ 3481239 w 3744595"/>
              <a:gd name="T51" fmla="*/ 861323 h 3528060"/>
              <a:gd name="T52" fmla="*/ 3568960 w 3744595"/>
              <a:gd name="T53" fmla="*/ 1017003 h 3528060"/>
              <a:gd name="T54" fmla="*/ 3640146 w 3744595"/>
              <a:gd name="T55" fmla="*/ 1181437 h 3528060"/>
              <a:gd name="T56" fmla="*/ 3693759 w 3744595"/>
              <a:gd name="T57" fmla="*/ 1353648 h 3528060"/>
              <a:gd name="T58" fmla="*/ 3728768 w 3744595"/>
              <a:gd name="T59" fmla="*/ 1532661 h 3528060"/>
              <a:gd name="T60" fmla="*/ 3744135 w 3744595"/>
              <a:gd name="T61" fmla="*/ 1717499 h 3528060"/>
              <a:gd name="T62" fmla="*/ 3738970 w 3744595"/>
              <a:gd name="T63" fmla="*/ 1904598 h 3528060"/>
              <a:gd name="T64" fmla="*/ 3713654 w 3744595"/>
              <a:gd name="T65" fmla="*/ 2086646 h 3528060"/>
              <a:gd name="T66" fmla="*/ 3669213 w 3744595"/>
              <a:gd name="T67" fmla="*/ 2262381 h 3528060"/>
              <a:gd name="T68" fmla="*/ 3606685 w 3744595"/>
              <a:gd name="T69" fmla="*/ 2430824 h 3528060"/>
              <a:gd name="T70" fmla="*/ 3527103 w 3744595"/>
              <a:gd name="T71" fmla="*/ 2591003 h 3528060"/>
              <a:gd name="T72" fmla="*/ 3431500 w 3744595"/>
              <a:gd name="T73" fmla="*/ 2741940 h 3528060"/>
              <a:gd name="T74" fmla="*/ 3320917 w 3744595"/>
              <a:gd name="T75" fmla="*/ 2882660 h 3528060"/>
              <a:gd name="T76" fmla="*/ 3196384 w 3744595"/>
              <a:gd name="T77" fmla="*/ 3012189 h 3528060"/>
              <a:gd name="T78" fmla="*/ 3058941 w 3744595"/>
              <a:gd name="T79" fmla="*/ 3129548 h 3528060"/>
              <a:gd name="T80" fmla="*/ 2909616 w 3744595"/>
              <a:gd name="T81" fmla="*/ 3233762 h 3528060"/>
              <a:gd name="T82" fmla="*/ 2749450 w 3744595"/>
              <a:gd name="T83" fmla="*/ 3323859 h 3528060"/>
              <a:gd name="T84" fmla="*/ 2579476 w 3744595"/>
              <a:gd name="T85" fmla="*/ 3398859 h 3528060"/>
              <a:gd name="T86" fmla="*/ 2400731 w 3744595"/>
              <a:gd name="T87" fmla="*/ 3457789 h 3528060"/>
              <a:gd name="T88" fmla="*/ 2214245 w 3744595"/>
              <a:gd name="T89" fmla="*/ 3499670 h 3528060"/>
              <a:gd name="T90" fmla="*/ 2021059 w 3744595"/>
              <a:gd name="T91" fmla="*/ 3523531 h 3528060"/>
              <a:gd name="T92" fmla="*/ 1822511 w 3744595"/>
              <a:gd name="T93" fmla="*/ 3528398 h 3528060"/>
              <a:gd name="T94" fmla="*/ 1626366 w 3744595"/>
              <a:gd name="T95" fmla="*/ 3513914 h 3528060"/>
              <a:gd name="T96" fmla="*/ 1436403 w 3744595"/>
              <a:gd name="T97" fmla="*/ 3480921 h 3528060"/>
              <a:gd name="T98" fmla="*/ 1253661 w 3744595"/>
              <a:gd name="T99" fmla="*/ 3430393 h 3528060"/>
              <a:gd name="T100" fmla="*/ 1079172 w 3744595"/>
              <a:gd name="T101" fmla="*/ 3363307 h 3528060"/>
              <a:gd name="T102" fmla="*/ 913973 w 3744595"/>
              <a:gd name="T103" fmla="*/ 3280637 h 3528060"/>
              <a:gd name="T104" fmla="*/ 759099 w 3744595"/>
              <a:gd name="T105" fmla="*/ 3183359 h 3528060"/>
              <a:gd name="T106" fmla="*/ 615584 w 3744595"/>
              <a:gd name="T107" fmla="*/ 3072449 h 3528060"/>
              <a:gd name="T108" fmla="*/ 484464 w 3744595"/>
              <a:gd name="T109" fmla="*/ 2948884 h 3528060"/>
              <a:gd name="T110" fmla="*/ 366775 w 3744595"/>
              <a:gd name="T111" fmla="*/ 2813637 h 3528060"/>
              <a:gd name="T112" fmla="*/ 263553 w 3744595"/>
              <a:gd name="T113" fmla="*/ 2667688 h 3528060"/>
              <a:gd name="T114" fmla="*/ 175830 w 3744595"/>
              <a:gd name="T115" fmla="*/ 2512008 h 3528060"/>
              <a:gd name="T116" fmla="*/ 104643 w 3744595"/>
              <a:gd name="T117" fmla="*/ 2347574 h 3528060"/>
              <a:gd name="T118" fmla="*/ 51027 w 3744595"/>
              <a:gd name="T119" fmla="*/ 2175363 h 3528060"/>
              <a:gd name="T120" fmla="*/ 16018 w 3744595"/>
              <a:gd name="T121" fmla="*/ 1996350 h 3528060"/>
              <a:gd name="T122" fmla="*/ 651 w 3744595"/>
              <a:gd name="T123" fmla="*/ 1811512 h 352806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3744595"/>
              <a:gd name="T187" fmla="*/ 0 h 3528060"/>
              <a:gd name="T188" fmla="*/ 3744595 w 3744595"/>
              <a:gd name="T189" fmla="*/ 3528060 h 3528060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3744595" h="3528060">
                <a:moveTo>
                  <a:pt x="0" y="1764029"/>
                </a:moveTo>
                <a:lnTo>
                  <a:pt x="651" y="1717036"/>
                </a:lnTo>
                <a:lnTo>
                  <a:pt x="2595" y="1670346"/>
                </a:lnTo>
                <a:lnTo>
                  <a:pt x="5814" y="1623975"/>
                </a:lnTo>
                <a:lnTo>
                  <a:pt x="10294" y="1577937"/>
                </a:lnTo>
                <a:lnTo>
                  <a:pt x="16017" y="1532247"/>
                </a:lnTo>
                <a:lnTo>
                  <a:pt x="22968" y="1486922"/>
                </a:lnTo>
                <a:lnTo>
                  <a:pt x="31130" y="1441976"/>
                </a:lnTo>
                <a:lnTo>
                  <a:pt x="40487" y="1397424"/>
                </a:lnTo>
                <a:lnTo>
                  <a:pt x="51023" y="1353283"/>
                </a:lnTo>
                <a:lnTo>
                  <a:pt x="62722" y="1309566"/>
                </a:lnTo>
                <a:lnTo>
                  <a:pt x="75568" y="1266289"/>
                </a:lnTo>
                <a:lnTo>
                  <a:pt x="89544" y="1223469"/>
                </a:lnTo>
                <a:lnTo>
                  <a:pt x="104634" y="1181118"/>
                </a:lnTo>
                <a:lnTo>
                  <a:pt x="120822" y="1139254"/>
                </a:lnTo>
                <a:lnTo>
                  <a:pt x="138093" y="1097891"/>
                </a:lnTo>
                <a:lnTo>
                  <a:pt x="156429" y="1057044"/>
                </a:lnTo>
                <a:lnTo>
                  <a:pt x="175815" y="1016729"/>
                </a:lnTo>
                <a:lnTo>
                  <a:pt x="196234" y="976961"/>
                </a:lnTo>
                <a:lnTo>
                  <a:pt x="217670" y="937755"/>
                </a:lnTo>
                <a:lnTo>
                  <a:pt x="240107" y="899127"/>
                </a:lnTo>
                <a:lnTo>
                  <a:pt x="263530" y="861091"/>
                </a:lnTo>
                <a:lnTo>
                  <a:pt x="287921" y="823663"/>
                </a:lnTo>
                <a:lnTo>
                  <a:pt x="313264" y="786859"/>
                </a:lnTo>
                <a:lnTo>
                  <a:pt x="339544" y="750692"/>
                </a:lnTo>
                <a:lnTo>
                  <a:pt x="366744" y="715180"/>
                </a:lnTo>
                <a:lnTo>
                  <a:pt x="394848" y="680336"/>
                </a:lnTo>
                <a:lnTo>
                  <a:pt x="423840" y="646176"/>
                </a:lnTo>
                <a:lnTo>
                  <a:pt x="453704" y="612716"/>
                </a:lnTo>
                <a:lnTo>
                  <a:pt x="484423" y="579970"/>
                </a:lnTo>
                <a:lnTo>
                  <a:pt x="515982" y="547954"/>
                </a:lnTo>
                <a:lnTo>
                  <a:pt x="548363" y="516683"/>
                </a:lnTo>
                <a:lnTo>
                  <a:pt x="581552" y="486173"/>
                </a:lnTo>
                <a:lnTo>
                  <a:pt x="615531" y="456438"/>
                </a:lnTo>
                <a:lnTo>
                  <a:pt x="650285" y="427493"/>
                </a:lnTo>
                <a:lnTo>
                  <a:pt x="685798" y="399355"/>
                </a:lnTo>
                <a:lnTo>
                  <a:pt x="722053" y="372038"/>
                </a:lnTo>
                <a:lnTo>
                  <a:pt x="759034" y="345558"/>
                </a:lnTo>
                <a:lnTo>
                  <a:pt x="796724" y="319929"/>
                </a:lnTo>
                <a:lnTo>
                  <a:pt x="835109" y="295168"/>
                </a:lnTo>
                <a:lnTo>
                  <a:pt x="874171" y="271288"/>
                </a:lnTo>
                <a:lnTo>
                  <a:pt x="913895" y="248306"/>
                </a:lnTo>
                <a:lnTo>
                  <a:pt x="954264" y="226237"/>
                </a:lnTo>
                <a:lnTo>
                  <a:pt x="995261" y="205096"/>
                </a:lnTo>
                <a:lnTo>
                  <a:pt x="1036872" y="184898"/>
                </a:lnTo>
                <a:lnTo>
                  <a:pt x="1079080" y="165659"/>
                </a:lnTo>
                <a:lnTo>
                  <a:pt x="1121868" y="147393"/>
                </a:lnTo>
                <a:lnTo>
                  <a:pt x="1165220" y="130116"/>
                </a:lnTo>
                <a:lnTo>
                  <a:pt x="1209121" y="113843"/>
                </a:lnTo>
                <a:lnTo>
                  <a:pt x="1253554" y="98590"/>
                </a:lnTo>
                <a:lnTo>
                  <a:pt x="1298502" y="84371"/>
                </a:lnTo>
                <a:lnTo>
                  <a:pt x="1343950" y="71203"/>
                </a:lnTo>
                <a:lnTo>
                  <a:pt x="1389882" y="59099"/>
                </a:lnTo>
                <a:lnTo>
                  <a:pt x="1436281" y="48076"/>
                </a:lnTo>
                <a:lnTo>
                  <a:pt x="1483131" y="38148"/>
                </a:lnTo>
                <a:lnTo>
                  <a:pt x="1530416" y="29332"/>
                </a:lnTo>
                <a:lnTo>
                  <a:pt x="1578120" y="21641"/>
                </a:lnTo>
                <a:lnTo>
                  <a:pt x="1626227" y="15092"/>
                </a:lnTo>
                <a:lnTo>
                  <a:pt x="1674720" y="9699"/>
                </a:lnTo>
                <a:lnTo>
                  <a:pt x="1723583" y="5479"/>
                </a:lnTo>
                <a:lnTo>
                  <a:pt x="1772801" y="2445"/>
                </a:lnTo>
                <a:lnTo>
                  <a:pt x="1822356" y="613"/>
                </a:lnTo>
                <a:lnTo>
                  <a:pt x="1872233" y="0"/>
                </a:lnTo>
                <a:lnTo>
                  <a:pt x="1922112" y="613"/>
                </a:lnTo>
                <a:lnTo>
                  <a:pt x="1971668" y="2445"/>
                </a:lnTo>
                <a:lnTo>
                  <a:pt x="2020887" y="5479"/>
                </a:lnTo>
                <a:lnTo>
                  <a:pt x="2069751" y="9699"/>
                </a:lnTo>
                <a:lnTo>
                  <a:pt x="2118245" y="15092"/>
                </a:lnTo>
                <a:lnTo>
                  <a:pt x="2166353" y="21641"/>
                </a:lnTo>
                <a:lnTo>
                  <a:pt x="2214057" y="29332"/>
                </a:lnTo>
                <a:lnTo>
                  <a:pt x="2261343" y="38148"/>
                </a:lnTo>
                <a:lnTo>
                  <a:pt x="2308194" y="48076"/>
                </a:lnTo>
                <a:lnTo>
                  <a:pt x="2354594" y="59099"/>
                </a:lnTo>
                <a:lnTo>
                  <a:pt x="2400526" y="71203"/>
                </a:lnTo>
                <a:lnTo>
                  <a:pt x="2445974" y="84371"/>
                </a:lnTo>
                <a:lnTo>
                  <a:pt x="2490923" y="98590"/>
                </a:lnTo>
                <a:lnTo>
                  <a:pt x="2535356" y="113843"/>
                </a:lnTo>
                <a:lnTo>
                  <a:pt x="2579257" y="130116"/>
                </a:lnTo>
                <a:lnTo>
                  <a:pt x="2622610" y="147393"/>
                </a:lnTo>
                <a:lnTo>
                  <a:pt x="2665398" y="165659"/>
                </a:lnTo>
                <a:lnTo>
                  <a:pt x="2707606" y="184898"/>
                </a:lnTo>
                <a:lnTo>
                  <a:pt x="2749217" y="205096"/>
                </a:lnTo>
                <a:lnTo>
                  <a:pt x="2790215" y="226237"/>
                </a:lnTo>
                <a:lnTo>
                  <a:pt x="2830584" y="248306"/>
                </a:lnTo>
                <a:lnTo>
                  <a:pt x="2870307" y="271288"/>
                </a:lnTo>
                <a:lnTo>
                  <a:pt x="2909369" y="295168"/>
                </a:lnTo>
                <a:lnTo>
                  <a:pt x="2947754" y="319929"/>
                </a:lnTo>
                <a:lnTo>
                  <a:pt x="2985444" y="345558"/>
                </a:lnTo>
                <a:lnTo>
                  <a:pt x="3022425" y="372038"/>
                </a:lnTo>
                <a:lnTo>
                  <a:pt x="3058680" y="399355"/>
                </a:lnTo>
                <a:lnTo>
                  <a:pt x="3094192" y="427493"/>
                </a:lnTo>
                <a:lnTo>
                  <a:pt x="3128946" y="456438"/>
                </a:lnTo>
                <a:lnTo>
                  <a:pt x="3162925" y="486173"/>
                </a:lnTo>
                <a:lnTo>
                  <a:pt x="3196113" y="516683"/>
                </a:lnTo>
                <a:lnTo>
                  <a:pt x="3228495" y="547954"/>
                </a:lnTo>
                <a:lnTo>
                  <a:pt x="3260053" y="579970"/>
                </a:lnTo>
                <a:lnTo>
                  <a:pt x="3290772" y="612716"/>
                </a:lnTo>
                <a:lnTo>
                  <a:pt x="3320635" y="646176"/>
                </a:lnTo>
                <a:lnTo>
                  <a:pt x="3349626" y="680336"/>
                </a:lnTo>
                <a:lnTo>
                  <a:pt x="3377730" y="715180"/>
                </a:lnTo>
                <a:lnTo>
                  <a:pt x="3404930" y="750692"/>
                </a:lnTo>
                <a:lnTo>
                  <a:pt x="3431209" y="786859"/>
                </a:lnTo>
                <a:lnTo>
                  <a:pt x="3456553" y="823663"/>
                </a:lnTo>
                <a:lnTo>
                  <a:pt x="3480943" y="861091"/>
                </a:lnTo>
                <a:lnTo>
                  <a:pt x="3504365" y="899127"/>
                </a:lnTo>
                <a:lnTo>
                  <a:pt x="3526802" y="937755"/>
                </a:lnTo>
                <a:lnTo>
                  <a:pt x="3548238" y="976961"/>
                </a:lnTo>
                <a:lnTo>
                  <a:pt x="3568657" y="1016729"/>
                </a:lnTo>
                <a:lnTo>
                  <a:pt x="3588042" y="1057044"/>
                </a:lnTo>
                <a:lnTo>
                  <a:pt x="3606378" y="1097891"/>
                </a:lnTo>
                <a:lnTo>
                  <a:pt x="3623648" y="1139254"/>
                </a:lnTo>
                <a:lnTo>
                  <a:pt x="3639836" y="1181118"/>
                </a:lnTo>
                <a:lnTo>
                  <a:pt x="3654926" y="1223469"/>
                </a:lnTo>
                <a:lnTo>
                  <a:pt x="3668901" y="1266289"/>
                </a:lnTo>
                <a:lnTo>
                  <a:pt x="3681747" y="1309566"/>
                </a:lnTo>
                <a:lnTo>
                  <a:pt x="3693445" y="1353283"/>
                </a:lnTo>
                <a:lnTo>
                  <a:pt x="3703981" y="1397424"/>
                </a:lnTo>
                <a:lnTo>
                  <a:pt x="3713338" y="1441976"/>
                </a:lnTo>
                <a:lnTo>
                  <a:pt x="3721500" y="1486922"/>
                </a:lnTo>
                <a:lnTo>
                  <a:pt x="3728450" y="1532247"/>
                </a:lnTo>
                <a:lnTo>
                  <a:pt x="3734173" y="1577937"/>
                </a:lnTo>
                <a:lnTo>
                  <a:pt x="3738653" y="1623975"/>
                </a:lnTo>
                <a:lnTo>
                  <a:pt x="3741872" y="1670346"/>
                </a:lnTo>
                <a:lnTo>
                  <a:pt x="3743816" y="1717036"/>
                </a:lnTo>
                <a:lnTo>
                  <a:pt x="3744467" y="1764029"/>
                </a:lnTo>
                <a:lnTo>
                  <a:pt x="3743816" y="1811023"/>
                </a:lnTo>
                <a:lnTo>
                  <a:pt x="3741872" y="1857713"/>
                </a:lnTo>
                <a:lnTo>
                  <a:pt x="3738653" y="1904084"/>
                </a:lnTo>
                <a:lnTo>
                  <a:pt x="3734173" y="1950122"/>
                </a:lnTo>
                <a:lnTo>
                  <a:pt x="3728450" y="1995812"/>
                </a:lnTo>
                <a:lnTo>
                  <a:pt x="3721500" y="2041137"/>
                </a:lnTo>
                <a:lnTo>
                  <a:pt x="3713338" y="2086083"/>
                </a:lnTo>
                <a:lnTo>
                  <a:pt x="3703981" y="2130635"/>
                </a:lnTo>
                <a:lnTo>
                  <a:pt x="3693445" y="2174776"/>
                </a:lnTo>
                <a:lnTo>
                  <a:pt x="3681747" y="2218493"/>
                </a:lnTo>
                <a:lnTo>
                  <a:pt x="3668901" y="2261770"/>
                </a:lnTo>
                <a:lnTo>
                  <a:pt x="3654926" y="2304590"/>
                </a:lnTo>
                <a:lnTo>
                  <a:pt x="3639836" y="2346941"/>
                </a:lnTo>
                <a:lnTo>
                  <a:pt x="3623648" y="2388805"/>
                </a:lnTo>
                <a:lnTo>
                  <a:pt x="3606378" y="2430168"/>
                </a:lnTo>
                <a:lnTo>
                  <a:pt x="3588042" y="2471015"/>
                </a:lnTo>
                <a:lnTo>
                  <a:pt x="3568657" y="2511330"/>
                </a:lnTo>
                <a:lnTo>
                  <a:pt x="3548238" y="2551098"/>
                </a:lnTo>
                <a:lnTo>
                  <a:pt x="3526802" y="2590304"/>
                </a:lnTo>
                <a:lnTo>
                  <a:pt x="3504365" y="2628932"/>
                </a:lnTo>
                <a:lnTo>
                  <a:pt x="3480943" y="2666968"/>
                </a:lnTo>
                <a:lnTo>
                  <a:pt x="3456553" y="2704396"/>
                </a:lnTo>
                <a:lnTo>
                  <a:pt x="3431209" y="2741200"/>
                </a:lnTo>
                <a:lnTo>
                  <a:pt x="3404930" y="2777367"/>
                </a:lnTo>
                <a:lnTo>
                  <a:pt x="3377730" y="2812879"/>
                </a:lnTo>
                <a:lnTo>
                  <a:pt x="3349626" y="2847723"/>
                </a:lnTo>
                <a:lnTo>
                  <a:pt x="3320635" y="2881883"/>
                </a:lnTo>
                <a:lnTo>
                  <a:pt x="3290772" y="2915343"/>
                </a:lnTo>
                <a:lnTo>
                  <a:pt x="3260053" y="2948089"/>
                </a:lnTo>
                <a:lnTo>
                  <a:pt x="3228495" y="2980105"/>
                </a:lnTo>
                <a:lnTo>
                  <a:pt x="3196113" y="3011376"/>
                </a:lnTo>
                <a:lnTo>
                  <a:pt x="3162925" y="3041886"/>
                </a:lnTo>
                <a:lnTo>
                  <a:pt x="3128946" y="3071621"/>
                </a:lnTo>
                <a:lnTo>
                  <a:pt x="3094192" y="3100566"/>
                </a:lnTo>
                <a:lnTo>
                  <a:pt x="3058680" y="3128704"/>
                </a:lnTo>
                <a:lnTo>
                  <a:pt x="3022425" y="3156021"/>
                </a:lnTo>
                <a:lnTo>
                  <a:pt x="2985444" y="3182501"/>
                </a:lnTo>
                <a:lnTo>
                  <a:pt x="2947754" y="3208130"/>
                </a:lnTo>
                <a:lnTo>
                  <a:pt x="2909369" y="3232891"/>
                </a:lnTo>
                <a:lnTo>
                  <a:pt x="2870307" y="3256771"/>
                </a:lnTo>
                <a:lnTo>
                  <a:pt x="2830584" y="3279753"/>
                </a:lnTo>
                <a:lnTo>
                  <a:pt x="2790215" y="3301822"/>
                </a:lnTo>
                <a:lnTo>
                  <a:pt x="2749217" y="3322963"/>
                </a:lnTo>
                <a:lnTo>
                  <a:pt x="2707606" y="3343161"/>
                </a:lnTo>
                <a:lnTo>
                  <a:pt x="2665398" y="3362400"/>
                </a:lnTo>
                <a:lnTo>
                  <a:pt x="2622610" y="3380666"/>
                </a:lnTo>
                <a:lnTo>
                  <a:pt x="2579257" y="3397943"/>
                </a:lnTo>
                <a:lnTo>
                  <a:pt x="2535356" y="3414216"/>
                </a:lnTo>
                <a:lnTo>
                  <a:pt x="2490923" y="3429469"/>
                </a:lnTo>
                <a:lnTo>
                  <a:pt x="2445974" y="3443688"/>
                </a:lnTo>
                <a:lnTo>
                  <a:pt x="2400526" y="3456856"/>
                </a:lnTo>
                <a:lnTo>
                  <a:pt x="2354594" y="3468960"/>
                </a:lnTo>
                <a:lnTo>
                  <a:pt x="2308194" y="3479983"/>
                </a:lnTo>
                <a:lnTo>
                  <a:pt x="2261343" y="3489911"/>
                </a:lnTo>
                <a:lnTo>
                  <a:pt x="2214057" y="3498727"/>
                </a:lnTo>
                <a:lnTo>
                  <a:pt x="2166353" y="3506418"/>
                </a:lnTo>
                <a:lnTo>
                  <a:pt x="2118245" y="3512967"/>
                </a:lnTo>
                <a:lnTo>
                  <a:pt x="2069751" y="3518360"/>
                </a:lnTo>
                <a:lnTo>
                  <a:pt x="2020887" y="3522580"/>
                </a:lnTo>
                <a:lnTo>
                  <a:pt x="1971668" y="3525614"/>
                </a:lnTo>
                <a:lnTo>
                  <a:pt x="1922112" y="3527446"/>
                </a:lnTo>
                <a:lnTo>
                  <a:pt x="1872233" y="3528059"/>
                </a:lnTo>
                <a:lnTo>
                  <a:pt x="1822356" y="3527446"/>
                </a:lnTo>
                <a:lnTo>
                  <a:pt x="1772801" y="3525614"/>
                </a:lnTo>
                <a:lnTo>
                  <a:pt x="1723583" y="3522580"/>
                </a:lnTo>
                <a:lnTo>
                  <a:pt x="1674720" y="3518360"/>
                </a:lnTo>
                <a:lnTo>
                  <a:pt x="1626227" y="3512967"/>
                </a:lnTo>
                <a:lnTo>
                  <a:pt x="1578120" y="3506418"/>
                </a:lnTo>
                <a:lnTo>
                  <a:pt x="1530416" y="3498727"/>
                </a:lnTo>
                <a:lnTo>
                  <a:pt x="1483131" y="3489911"/>
                </a:lnTo>
                <a:lnTo>
                  <a:pt x="1436281" y="3479983"/>
                </a:lnTo>
                <a:lnTo>
                  <a:pt x="1389882" y="3468960"/>
                </a:lnTo>
                <a:lnTo>
                  <a:pt x="1343950" y="3456856"/>
                </a:lnTo>
                <a:lnTo>
                  <a:pt x="1298502" y="3443688"/>
                </a:lnTo>
                <a:lnTo>
                  <a:pt x="1253554" y="3429469"/>
                </a:lnTo>
                <a:lnTo>
                  <a:pt x="1209121" y="3414216"/>
                </a:lnTo>
                <a:lnTo>
                  <a:pt x="1165220" y="3397943"/>
                </a:lnTo>
                <a:lnTo>
                  <a:pt x="1121868" y="3380666"/>
                </a:lnTo>
                <a:lnTo>
                  <a:pt x="1079080" y="3362400"/>
                </a:lnTo>
                <a:lnTo>
                  <a:pt x="1036872" y="3343161"/>
                </a:lnTo>
                <a:lnTo>
                  <a:pt x="995261" y="3322963"/>
                </a:lnTo>
                <a:lnTo>
                  <a:pt x="954264" y="3301822"/>
                </a:lnTo>
                <a:lnTo>
                  <a:pt x="913895" y="3279753"/>
                </a:lnTo>
                <a:lnTo>
                  <a:pt x="874171" y="3256771"/>
                </a:lnTo>
                <a:lnTo>
                  <a:pt x="835109" y="3232891"/>
                </a:lnTo>
                <a:lnTo>
                  <a:pt x="796724" y="3208130"/>
                </a:lnTo>
                <a:lnTo>
                  <a:pt x="759034" y="3182501"/>
                </a:lnTo>
                <a:lnTo>
                  <a:pt x="722053" y="3156021"/>
                </a:lnTo>
                <a:lnTo>
                  <a:pt x="685798" y="3128704"/>
                </a:lnTo>
                <a:lnTo>
                  <a:pt x="650285" y="3100566"/>
                </a:lnTo>
                <a:lnTo>
                  <a:pt x="615531" y="3071621"/>
                </a:lnTo>
                <a:lnTo>
                  <a:pt x="581552" y="3041886"/>
                </a:lnTo>
                <a:lnTo>
                  <a:pt x="548363" y="3011376"/>
                </a:lnTo>
                <a:lnTo>
                  <a:pt x="515982" y="2980105"/>
                </a:lnTo>
                <a:lnTo>
                  <a:pt x="484423" y="2948089"/>
                </a:lnTo>
                <a:lnTo>
                  <a:pt x="453704" y="2915343"/>
                </a:lnTo>
                <a:lnTo>
                  <a:pt x="423840" y="2881883"/>
                </a:lnTo>
                <a:lnTo>
                  <a:pt x="394848" y="2847723"/>
                </a:lnTo>
                <a:lnTo>
                  <a:pt x="366744" y="2812879"/>
                </a:lnTo>
                <a:lnTo>
                  <a:pt x="339544" y="2777367"/>
                </a:lnTo>
                <a:lnTo>
                  <a:pt x="313264" y="2741200"/>
                </a:lnTo>
                <a:lnTo>
                  <a:pt x="287921" y="2704396"/>
                </a:lnTo>
                <a:lnTo>
                  <a:pt x="263530" y="2666968"/>
                </a:lnTo>
                <a:lnTo>
                  <a:pt x="240107" y="2628932"/>
                </a:lnTo>
                <a:lnTo>
                  <a:pt x="217670" y="2590304"/>
                </a:lnTo>
                <a:lnTo>
                  <a:pt x="196234" y="2551098"/>
                </a:lnTo>
                <a:lnTo>
                  <a:pt x="175815" y="2511330"/>
                </a:lnTo>
                <a:lnTo>
                  <a:pt x="156429" y="2471015"/>
                </a:lnTo>
                <a:lnTo>
                  <a:pt x="138093" y="2430168"/>
                </a:lnTo>
                <a:lnTo>
                  <a:pt x="120822" y="2388805"/>
                </a:lnTo>
                <a:lnTo>
                  <a:pt x="104634" y="2346941"/>
                </a:lnTo>
                <a:lnTo>
                  <a:pt x="89544" y="2304590"/>
                </a:lnTo>
                <a:lnTo>
                  <a:pt x="75568" y="2261770"/>
                </a:lnTo>
                <a:lnTo>
                  <a:pt x="62722" y="2218493"/>
                </a:lnTo>
                <a:lnTo>
                  <a:pt x="51023" y="2174776"/>
                </a:lnTo>
                <a:lnTo>
                  <a:pt x="40487" y="2130635"/>
                </a:lnTo>
                <a:lnTo>
                  <a:pt x="31130" y="2086083"/>
                </a:lnTo>
                <a:lnTo>
                  <a:pt x="22968" y="2041137"/>
                </a:lnTo>
                <a:lnTo>
                  <a:pt x="16017" y="1995812"/>
                </a:lnTo>
                <a:lnTo>
                  <a:pt x="10294" y="1950122"/>
                </a:lnTo>
                <a:lnTo>
                  <a:pt x="5814" y="1904084"/>
                </a:lnTo>
                <a:lnTo>
                  <a:pt x="2595" y="1857713"/>
                </a:lnTo>
                <a:lnTo>
                  <a:pt x="651" y="1811023"/>
                </a:lnTo>
                <a:lnTo>
                  <a:pt x="0" y="176402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5" name="object 10"/>
          <p:cNvSpPr>
            <a:spLocks/>
          </p:cNvSpPr>
          <p:nvPr/>
        </p:nvSpPr>
        <p:spPr bwMode="auto">
          <a:xfrm>
            <a:off x="250825" y="2130425"/>
            <a:ext cx="1946275" cy="4178300"/>
          </a:xfrm>
          <a:custGeom>
            <a:avLst/>
            <a:gdLst>
              <a:gd name="T0" fmla="*/ 0 w 1945005"/>
              <a:gd name="T1" fmla="*/ 4177920 h 4177665"/>
              <a:gd name="T2" fmla="*/ 1945894 w 1945005"/>
              <a:gd name="T3" fmla="*/ 4177920 h 4177665"/>
              <a:gd name="T4" fmla="*/ 1945894 w 1945005"/>
              <a:gd name="T5" fmla="*/ 0 h 4177665"/>
              <a:gd name="T6" fmla="*/ 0 w 1945005"/>
              <a:gd name="T7" fmla="*/ 0 h 4177665"/>
              <a:gd name="T8" fmla="*/ 0 w 1945005"/>
              <a:gd name="T9" fmla="*/ 4177920 h 41776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45005"/>
              <a:gd name="T16" fmla="*/ 0 h 4177665"/>
              <a:gd name="T17" fmla="*/ 1945005 w 1945005"/>
              <a:gd name="T18" fmla="*/ 4177665 h 41776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45005" h="4177665">
                <a:moveTo>
                  <a:pt x="0" y="4177284"/>
                </a:moveTo>
                <a:lnTo>
                  <a:pt x="1944624" y="4177284"/>
                </a:lnTo>
                <a:lnTo>
                  <a:pt x="1944624" y="0"/>
                </a:lnTo>
                <a:lnTo>
                  <a:pt x="0" y="0"/>
                </a:lnTo>
                <a:lnTo>
                  <a:pt x="0" y="417728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6" name="object 11"/>
          <p:cNvSpPr>
            <a:spLocks/>
          </p:cNvSpPr>
          <p:nvPr/>
        </p:nvSpPr>
        <p:spPr bwMode="auto">
          <a:xfrm>
            <a:off x="2197100" y="2058988"/>
            <a:ext cx="0" cy="4178300"/>
          </a:xfrm>
          <a:custGeom>
            <a:avLst/>
            <a:gdLst>
              <a:gd name="T0" fmla="*/ 4177920 h 4177665"/>
              <a:gd name="T1" fmla="*/ 0 h 4177665"/>
              <a:gd name="T2" fmla="*/ 0 60000 65536"/>
              <a:gd name="T3" fmla="*/ 0 60000 65536"/>
              <a:gd name="T4" fmla="*/ 0 h 4177665"/>
              <a:gd name="T5" fmla="*/ 4177665 h 417766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177665">
                <a:moveTo>
                  <a:pt x="0" y="4177284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4097337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IP Address</a:t>
            </a:r>
            <a:r>
              <a:rPr spc="-110" dirty="0"/>
              <a:t> </a:t>
            </a:r>
            <a:r>
              <a:rPr dirty="0"/>
              <a:t>Class</a:t>
            </a:r>
          </a:p>
        </p:txBody>
      </p:sp>
      <p:sp>
        <p:nvSpPr>
          <p:cNvPr id="24588" name="object 13"/>
          <p:cNvSpPr>
            <a:spLocks noChangeArrowheads="1"/>
          </p:cNvSpPr>
          <p:nvPr/>
        </p:nvSpPr>
        <p:spPr bwMode="auto">
          <a:xfrm>
            <a:off x="323850" y="2347913"/>
            <a:ext cx="3744913" cy="35290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89" name="object 14"/>
          <p:cNvSpPr>
            <a:spLocks/>
          </p:cNvSpPr>
          <p:nvPr/>
        </p:nvSpPr>
        <p:spPr bwMode="auto">
          <a:xfrm>
            <a:off x="323850" y="2347913"/>
            <a:ext cx="3744913" cy="3529012"/>
          </a:xfrm>
          <a:custGeom>
            <a:avLst/>
            <a:gdLst>
              <a:gd name="T0" fmla="*/ 5814 w 3744595"/>
              <a:gd name="T1" fmla="*/ 1624413 h 3528060"/>
              <a:gd name="T2" fmla="*/ 31133 w 3744595"/>
              <a:gd name="T3" fmla="*/ 1442365 h 3528060"/>
              <a:gd name="T4" fmla="*/ 75574 w 3744595"/>
              <a:gd name="T5" fmla="*/ 1266631 h 3528060"/>
              <a:gd name="T6" fmla="*/ 138105 w 3744595"/>
              <a:gd name="T7" fmla="*/ 1098187 h 3528060"/>
              <a:gd name="T8" fmla="*/ 217689 w 3744595"/>
              <a:gd name="T9" fmla="*/ 938008 h 3528060"/>
              <a:gd name="T10" fmla="*/ 313291 w 3744595"/>
              <a:gd name="T11" fmla="*/ 787071 h 3528060"/>
              <a:gd name="T12" fmla="*/ 423876 w 3744595"/>
              <a:gd name="T13" fmla="*/ 646350 h 3528060"/>
              <a:gd name="T14" fmla="*/ 548410 w 3744595"/>
              <a:gd name="T15" fmla="*/ 516822 h 3528060"/>
              <a:gd name="T16" fmla="*/ 685856 w 3744595"/>
              <a:gd name="T17" fmla="*/ 399463 h 3528060"/>
              <a:gd name="T18" fmla="*/ 835180 w 3744595"/>
              <a:gd name="T19" fmla="*/ 295248 h 3528060"/>
              <a:gd name="T20" fmla="*/ 995346 w 3744595"/>
              <a:gd name="T21" fmla="*/ 205151 h 3528060"/>
              <a:gd name="T22" fmla="*/ 1165319 w 3744595"/>
              <a:gd name="T23" fmla="*/ 130151 h 3528060"/>
              <a:gd name="T24" fmla="*/ 1344065 w 3744595"/>
              <a:gd name="T25" fmla="*/ 71222 h 3528060"/>
              <a:gd name="T26" fmla="*/ 1530546 w 3744595"/>
              <a:gd name="T27" fmla="*/ 29340 h 3528060"/>
              <a:gd name="T28" fmla="*/ 1723730 w 3744595"/>
              <a:gd name="T29" fmla="*/ 5480 h 3528060"/>
              <a:gd name="T30" fmla="*/ 1922276 w 3744595"/>
              <a:gd name="T31" fmla="*/ 613 h 3528060"/>
              <a:gd name="T32" fmla="*/ 2118425 w 3744595"/>
              <a:gd name="T33" fmla="*/ 15096 h 3528060"/>
              <a:gd name="T34" fmla="*/ 2308391 w 3744595"/>
              <a:gd name="T35" fmla="*/ 48089 h 3528060"/>
              <a:gd name="T36" fmla="*/ 2491135 w 3744595"/>
              <a:gd name="T37" fmla="*/ 98617 h 3528060"/>
              <a:gd name="T38" fmla="*/ 2665625 w 3744595"/>
              <a:gd name="T39" fmla="*/ 165704 h 3528060"/>
              <a:gd name="T40" fmla="*/ 2830825 w 3744595"/>
              <a:gd name="T41" fmla="*/ 248373 h 3528060"/>
              <a:gd name="T42" fmla="*/ 2985699 w 3744595"/>
              <a:gd name="T43" fmla="*/ 345651 h 3528060"/>
              <a:gd name="T44" fmla="*/ 3129213 w 3744595"/>
              <a:gd name="T45" fmla="*/ 456561 h 3528060"/>
              <a:gd name="T46" fmla="*/ 3260330 w 3744595"/>
              <a:gd name="T47" fmla="*/ 580127 h 3528060"/>
              <a:gd name="T48" fmla="*/ 3378018 w 3744595"/>
              <a:gd name="T49" fmla="*/ 715373 h 3528060"/>
              <a:gd name="T50" fmla="*/ 3481239 w 3744595"/>
              <a:gd name="T51" fmla="*/ 861323 h 3528060"/>
              <a:gd name="T52" fmla="*/ 3568960 w 3744595"/>
              <a:gd name="T53" fmla="*/ 1017003 h 3528060"/>
              <a:gd name="T54" fmla="*/ 3640146 w 3744595"/>
              <a:gd name="T55" fmla="*/ 1181437 h 3528060"/>
              <a:gd name="T56" fmla="*/ 3693759 w 3744595"/>
              <a:gd name="T57" fmla="*/ 1353648 h 3528060"/>
              <a:gd name="T58" fmla="*/ 3728768 w 3744595"/>
              <a:gd name="T59" fmla="*/ 1532661 h 3528060"/>
              <a:gd name="T60" fmla="*/ 3744135 w 3744595"/>
              <a:gd name="T61" fmla="*/ 1717499 h 3528060"/>
              <a:gd name="T62" fmla="*/ 3738970 w 3744595"/>
              <a:gd name="T63" fmla="*/ 1904598 h 3528060"/>
              <a:gd name="T64" fmla="*/ 3713654 w 3744595"/>
              <a:gd name="T65" fmla="*/ 2086646 h 3528060"/>
              <a:gd name="T66" fmla="*/ 3669213 w 3744595"/>
              <a:gd name="T67" fmla="*/ 2262381 h 3528060"/>
              <a:gd name="T68" fmla="*/ 3606685 w 3744595"/>
              <a:gd name="T69" fmla="*/ 2430824 h 3528060"/>
              <a:gd name="T70" fmla="*/ 3527103 w 3744595"/>
              <a:gd name="T71" fmla="*/ 2591003 h 3528060"/>
              <a:gd name="T72" fmla="*/ 3431500 w 3744595"/>
              <a:gd name="T73" fmla="*/ 2741940 h 3528060"/>
              <a:gd name="T74" fmla="*/ 3320917 w 3744595"/>
              <a:gd name="T75" fmla="*/ 2882660 h 3528060"/>
              <a:gd name="T76" fmla="*/ 3196384 w 3744595"/>
              <a:gd name="T77" fmla="*/ 3012189 h 3528060"/>
              <a:gd name="T78" fmla="*/ 3058941 w 3744595"/>
              <a:gd name="T79" fmla="*/ 3129548 h 3528060"/>
              <a:gd name="T80" fmla="*/ 2909616 w 3744595"/>
              <a:gd name="T81" fmla="*/ 3233762 h 3528060"/>
              <a:gd name="T82" fmla="*/ 2749450 w 3744595"/>
              <a:gd name="T83" fmla="*/ 3323859 h 3528060"/>
              <a:gd name="T84" fmla="*/ 2579476 w 3744595"/>
              <a:gd name="T85" fmla="*/ 3398859 h 3528060"/>
              <a:gd name="T86" fmla="*/ 2400731 w 3744595"/>
              <a:gd name="T87" fmla="*/ 3457789 h 3528060"/>
              <a:gd name="T88" fmla="*/ 2214245 w 3744595"/>
              <a:gd name="T89" fmla="*/ 3499670 h 3528060"/>
              <a:gd name="T90" fmla="*/ 2021059 w 3744595"/>
              <a:gd name="T91" fmla="*/ 3523531 h 3528060"/>
              <a:gd name="T92" fmla="*/ 1822511 w 3744595"/>
              <a:gd name="T93" fmla="*/ 3528398 h 3528060"/>
              <a:gd name="T94" fmla="*/ 1626366 w 3744595"/>
              <a:gd name="T95" fmla="*/ 3513914 h 3528060"/>
              <a:gd name="T96" fmla="*/ 1436403 w 3744595"/>
              <a:gd name="T97" fmla="*/ 3480921 h 3528060"/>
              <a:gd name="T98" fmla="*/ 1253661 w 3744595"/>
              <a:gd name="T99" fmla="*/ 3430393 h 3528060"/>
              <a:gd name="T100" fmla="*/ 1079172 w 3744595"/>
              <a:gd name="T101" fmla="*/ 3363307 h 3528060"/>
              <a:gd name="T102" fmla="*/ 913973 w 3744595"/>
              <a:gd name="T103" fmla="*/ 3280637 h 3528060"/>
              <a:gd name="T104" fmla="*/ 759099 w 3744595"/>
              <a:gd name="T105" fmla="*/ 3183359 h 3528060"/>
              <a:gd name="T106" fmla="*/ 615584 w 3744595"/>
              <a:gd name="T107" fmla="*/ 3072449 h 3528060"/>
              <a:gd name="T108" fmla="*/ 484464 w 3744595"/>
              <a:gd name="T109" fmla="*/ 2948884 h 3528060"/>
              <a:gd name="T110" fmla="*/ 366775 w 3744595"/>
              <a:gd name="T111" fmla="*/ 2813637 h 3528060"/>
              <a:gd name="T112" fmla="*/ 263553 w 3744595"/>
              <a:gd name="T113" fmla="*/ 2667688 h 3528060"/>
              <a:gd name="T114" fmla="*/ 175830 w 3744595"/>
              <a:gd name="T115" fmla="*/ 2512008 h 3528060"/>
              <a:gd name="T116" fmla="*/ 104643 w 3744595"/>
              <a:gd name="T117" fmla="*/ 2347574 h 3528060"/>
              <a:gd name="T118" fmla="*/ 51027 w 3744595"/>
              <a:gd name="T119" fmla="*/ 2175363 h 3528060"/>
              <a:gd name="T120" fmla="*/ 16018 w 3744595"/>
              <a:gd name="T121" fmla="*/ 1996350 h 3528060"/>
              <a:gd name="T122" fmla="*/ 651 w 3744595"/>
              <a:gd name="T123" fmla="*/ 1811512 h 352806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3744595"/>
              <a:gd name="T187" fmla="*/ 0 h 3528060"/>
              <a:gd name="T188" fmla="*/ 3744595 w 3744595"/>
              <a:gd name="T189" fmla="*/ 3528060 h 3528060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3744595" h="3528060">
                <a:moveTo>
                  <a:pt x="0" y="1764029"/>
                </a:moveTo>
                <a:lnTo>
                  <a:pt x="651" y="1717036"/>
                </a:lnTo>
                <a:lnTo>
                  <a:pt x="2595" y="1670346"/>
                </a:lnTo>
                <a:lnTo>
                  <a:pt x="5814" y="1623975"/>
                </a:lnTo>
                <a:lnTo>
                  <a:pt x="10294" y="1577937"/>
                </a:lnTo>
                <a:lnTo>
                  <a:pt x="16017" y="1532247"/>
                </a:lnTo>
                <a:lnTo>
                  <a:pt x="22968" y="1486922"/>
                </a:lnTo>
                <a:lnTo>
                  <a:pt x="31130" y="1441976"/>
                </a:lnTo>
                <a:lnTo>
                  <a:pt x="40487" y="1397424"/>
                </a:lnTo>
                <a:lnTo>
                  <a:pt x="51023" y="1353283"/>
                </a:lnTo>
                <a:lnTo>
                  <a:pt x="62722" y="1309566"/>
                </a:lnTo>
                <a:lnTo>
                  <a:pt x="75568" y="1266289"/>
                </a:lnTo>
                <a:lnTo>
                  <a:pt x="89544" y="1223469"/>
                </a:lnTo>
                <a:lnTo>
                  <a:pt x="104634" y="1181118"/>
                </a:lnTo>
                <a:lnTo>
                  <a:pt x="120822" y="1139254"/>
                </a:lnTo>
                <a:lnTo>
                  <a:pt x="138093" y="1097891"/>
                </a:lnTo>
                <a:lnTo>
                  <a:pt x="156429" y="1057044"/>
                </a:lnTo>
                <a:lnTo>
                  <a:pt x="175815" y="1016729"/>
                </a:lnTo>
                <a:lnTo>
                  <a:pt x="196234" y="976961"/>
                </a:lnTo>
                <a:lnTo>
                  <a:pt x="217670" y="937755"/>
                </a:lnTo>
                <a:lnTo>
                  <a:pt x="240107" y="899127"/>
                </a:lnTo>
                <a:lnTo>
                  <a:pt x="263530" y="861091"/>
                </a:lnTo>
                <a:lnTo>
                  <a:pt x="287921" y="823663"/>
                </a:lnTo>
                <a:lnTo>
                  <a:pt x="313264" y="786859"/>
                </a:lnTo>
                <a:lnTo>
                  <a:pt x="339544" y="750692"/>
                </a:lnTo>
                <a:lnTo>
                  <a:pt x="366744" y="715180"/>
                </a:lnTo>
                <a:lnTo>
                  <a:pt x="394848" y="680336"/>
                </a:lnTo>
                <a:lnTo>
                  <a:pt x="423840" y="646176"/>
                </a:lnTo>
                <a:lnTo>
                  <a:pt x="453704" y="612716"/>
                </a:lnTo>
                <a:lnTo>
                  <a:pt x="484423" y="579970"/>
                </a:lnTo>
                <a:lnTo>
                  <a:pt x="515982" y="547954"/>
                </a:lnTo>
                <a:lnTo>
                  <a:pt x="548363" y="516683"/>
                </a:lnTo>
                <a:lnTo>
                  <a:pt x="581552" y="486173"/>
                </a:lnTo>
                <a:lnTo>
                  <a:pt x="615531" y="456438"/>
                </a:lnTo>
                <a:lnTo>
                  <a:pt x="650285" y="427493"/>
                </a:lnTo>
                <a:lnTo>
                  <a:pt x="685798" y="399355"/>
                </a:lnTo>
                <a:lnTo>
                  <a:pt x="722053" y="372038"/>
                </a:lnTo>
                <a:lnTo>
                  <a:pt x="759034" y="345558"/>
                </a:lnTo>
                <a:lnTo>
                  <a:pt x="796724" y="319929"/>
                </a:lnTo>
                <a:lnTo>
                  <a:pt x="835109" y="295168"/>
                </a:lnTo>
                <a:lnTo>
                  <a:pt x="874171" y="271288"/>
                </a:lnTo>
                <a:lnTo>
                  <a:pt x="913895" y="248306"/>
                </a:lnTo>
                <a:lnTo>
                  <a:pt x="954264" y="226237"/>
                </a:lnTo>
                <a:lnTo>
                  <a:pt x="995261" y="205096"/>
                </a:lnTo>
                <a:lnTo>
                  <a:pt x="1036872" y="184898"/>
                </a:lnTo>
                <a:lnTo>
                  <a:pt x="1079080" y="165659"/>
                </a:lnTo>
                <a:lnTo>
                  <a:pt x="1121868" y="147393"/>
                </a:lnTo>
                <a:lnTo>
                  <a:pt x="1165220" y="130116"/>
                </a:lnTo>
                <a:lnTo>
                  <a:pt x="1209121" y="113843"/>
                </a:lnTo>
                <a:lnTo>
                  <a:pt x="1253554" y="98590"/>
                </a:lnTo>
                <a:lnTo>
                  <a:pt x="1298502" y="84371"/>
                </a:lnTo>
                <a:lnTo>
                  <a:pt x="1343950" y="71203"/>
                </a:lnTo>
                <a:lnTo>
                  <a:pt x="1389882" y="59099"/>
                </a:lnTo>
                <a:lnTo>
                  <a:pt x="1436281" y="48076"/>
                </a:lnTo>
                <a:lnTo>
                  <a:pt x="1483131" y="38148"/>
                </a:lnTo>
                <a:lnTo>
                  <a:pt x="1530416" y="29332"/>
                </a:lnTo>
                <a:lnTo>
                  <a:pt x="1578120" y="21641"/>
                </a:lnTo>
                <a:lnTo>
                  <a:pt x="1626227" y="15092"/>
                </a:lnTo>
                <a:lnTo>
                  <a:pt x="1674720" y="9699"/>
                </a:lnTo>
                <a:lnTo>
                  <a:pt x="1723583" y="5479"/>
                </a:lnTo>
                <a:lnTo>
                  <a:pt x="1772801" y="2445"/>
                </a:lnTo>
                <a:lnTo>
                  <a:pt x="1822356" y="613"/>
                </a:lnTo>
                <a:lnTo>
                  <a:pt x="1872233" y="0"/>
                </a:lnTo>
                <a:lnTo>
                  <a:pt x="1922112" y="613"/>
                </a:lnTo>
                <a:lnTo>
                  <a:pt x="1971668" y="2445"/>
                </a:lnTo>
                <a:lnTo>
                  <a:pt x="2020887" y="5479"/>
                </a:lnTo>
                <a:lnTo>
                  <a:pt x="2069751" y="9699"/>
                </a:lnTo>
                <a:lnTo>
                  <a:pt x="2118245" y="15092"/>
                </a:lnTo>
                <a:lnTo>
                  <a:pt x="2166353" y="21641"/>
                </a:lnTo>
                <a:lnTo>
                  <a:pt x="2214057" y="29332"/>
                </a:lnTo>
                <a:lnTo>
                  <a:pt x="2261343" y="38148"/>
                </a:lnTo>
                <a:lnTo>
                  <a:pt x="2308194" y="48076"/>
                </a:lnTo>
                <a:lnTo>
                  <a:pt x="2354594" y="59099"/>
                </a:lnTo>
                <a:lnTo>
                  <a:pt x="2400526" y="71203"/>
                </a:lnTo>
                <a:lnTo>
                  <a:pt x="2445974" y="84371"/>
                </a:lnTo>
                <a:lnTo>
                  <a:pt x="2490923" y="98590"/>
                </a:lnTo>
                <a:lnTo>
                  <a:pt x="2535356" y="113843"/>
                </a:lnTo>
                <a:lnTo>
                  <a:pt x="2579257" y="130116"/>
                </a:lnTo>
                <a:lnTo>
                  <a:pt x="2622610" y="147393"/>
                </a:lnTo>
                <a:lnTo>
                  <a:pt x="2665398" y="165659"/>
                </a:lnTo>
                <a:lnTo>
                  <a:pt x="2707606" y="184898"/>
                </a:lnTo>
                <a:lnTo>
                  <a:pt x="2749217" y="205096"/>
                </a:lnTo>
                <a:lnTo>
                  <a:pt x="2790215" y="226237"/>
                </a:lnTo>
                <a:lnTo>
                  <a:pt x="2830584" y="248306"/>
                </a:lnTo>
                <a:lnTo>
                  <a:pt x="2870307" y="271288"/>
                </a:lnTo>
                <a:lnTo>
                  <a:pt x="2909369" y="295168"/>
                </a:lnTo>
                <a:lnTo>
                  <a:pt x="2947754" y="319929"/>
                </a:lnTo>
                <a:lnTo>
                  <a:pt x="2985444" y="345558"/>
                </a:lnTo>
                <a:lnTo>
                  <a:pt x="3022425" y="372038"/>
                </a:lnTo>
                <a:lnTo>
                  <a:pt x="3058680" y="399355"/>
                </a:lnTo>
                <a:lnTo>
                  <a:pt x="3094192" y="427493"/>
                </a:lnTo>
                <a:lnTo>
                  <a:pt x="3128946" y="456438"/>
                </a:lnTo>
                <a:lnTo>
                  <a:pt x="3162925" y="486173"/>
                </a:lnTo>
                <a:lnTo>
                  <a:pt x="3196113" y="516683"/>
                </a:lnTo>
                <a:lnTo>
                  <a:pt x="3228495" y="547954"/>
                </a:lnTo>
                <a:lnTo>
                  <a:pt x="3260053" y="579970"/>
                </a:lnTo>
                <a:lnTo>
                  <a:pt x="3290772" y="612716"/>
                </a:lnTo>
                <a:lnTo>
                  <a:pt x="3320635" y="646176"/>
                </a:lnTo>
                <a:lnTo>
                  <a:pt x="3349626" y="680336"/>
                </a:lnTo>
                <a:lnTo>
                  <a:pt x="3377730" y="715180"/>
                </a:lnTo>
                <a:lnTo>
                  <a:pt x="3404930" y="750692"/>
                </a:lnTo>
                <a:lnTo>
                  <a:pt x="3431209" y="786859"/>
                </a:lnTo>
                <a:lnTo>
                  <a:pt x="3456553" y="823663"/>
                </a:lnTo>
                <a:lnTo>
                  <a:pt x="3480943" y="861091"/>
                </a:lnTo>
                <a:lnTo>
                  <a:pt x="3504365" y="899127"/>
                </a:lnTo>
                <a:lnTo>
                  <a:pt x="3526802" y="937755"/>
                </a:lnTo>
                <a:lnTo>
                  <a:pt x="3548238" y="976961"/>
                </a:lnTo>
                <a:lnTo>
                  <a:pt x="3568657" y="1016729"/>
                </a:lnTo>
                <a:lnTo>
                  <a:pt x="3588042" y="1057044"/>
                </a:lnTo>
                <a:lnTo>
                  <a:pt x="3606378" y="1097891"/>
                </a:lnTo>
                <a:lnTo>
                  <a:pt x="3623648" y="1139254"/>
                </a:lnTo>
                <a:lnTo>
                  <a:pt x="3639836" y="1181118"/>
                </a:lnTo>
                <a:lnTo>
                  <a:pt x="3654926" y="1223469"/>
                </a:lnTo>
                <a:lnTo>
                  <a:pt x="3668901" y="1266289"/>
                </a:lnTo>
                <a:lnTo>
                  <a:pt x="3681747" y="1309566"/>
                </a:lnTo>
                <a:lnTo>
                  <a:pt x="3693445" y="1353283"/>
                </a:lnTo>
                <a:lnTo>
                  <a:pt x="3703981" y="1397424"/>
                </a:lnTo>
                <a:lnTo>
                  <a:pt x="3713338" y="1441976"/>
                </a:lnTo>
                <a:lnTo>
                  <a:pt x="3721500" y="1486922"/>
                </a:lnTo>
                <a:lnTo>
                  <a:pt x="3728450" y="1532247"/>
                </a:lnTo>
                <a:lnTo>
                  <a:pt x="3734173" y="1577937"/>
                </a:lnTo>
                <a:lnTo>
                  <a:pt x="3738653" y="1623975"/>
                </a:lnTo>
                <a:lnTo>
                  <a:pt x="3741872" y="1670346"/>
                </a:lnTo>
                <a:lnTo>
                  <a:pt x="3743816" y="1717036"/>
                </a:lnTo>
                <a:lnTo>
                  <a:pt x="3744467" y="1764029"/>
                </a:lnTo>
                <a:lnTo>
                  <a:pt x="3743816" y="1811023"/>
                </a:lnTo>
                <a:lnTo>
                  <a:pt x="3741872" y="1857713"/>
                </a:lnTo>
                <a:lnTo>
                  <a:pt x="3738653" y="1904084"/>
                </a:lnTo>
                <a:lnTo>
                  <a:pt x="3734173" y="1950122"/>
                </a:lnTo>
                <a:lnTo>
                  <a:pt x="3728450" y="1995812"/>
                </a:lnTo>
                <a:lnTo>
                  <a:pt x="3721500" y="2041137"/>
                </a:lnTo>
                <a:lnTo>
                  <a:pt x="3713338" y="2086083"/>
                </a:lnTo>
                <a:lnTo>
                  <a:pt x="3703981" y="2130635"/>
                </a:lnTo>
                <a:lnTo>
                  <a:pt x="3693445" y="2174776"/>
                </a:lnTo>
                <a:lnTo>
                  <a:pt x="3681747" y="2218493"/>
                </a:lnTo>
                <a:lnTo>
                  <a:pt x="3668901" y="2261770"/>
                </a:lnTo>
                <a:lnTo>
                  <a:pt x="3654926" y="2304590"/>
                </a:lnTo>
                <a:lnTo>
                  <a:pt x="3639836" y="2346941"/>
                </a:lnTo>
                <a:lnTo>
                  <a:pt x="3623648" y="2388805"/>
                </a:lnTo>
                <a:lnTo>
                  <a:pt x="3606378" y="2430168"/>
                </a:lnTo>
                <a:lnTo>
                  <a:pt x="3588042" y="2471015"/>
                </a:lnTo>
                <a:lnTo>
                  <a:pt x="3568657" y="2511330"/>
                </a:lnTo>
                <a:lnTo>
                  <a:pt x="3548238" y="2551098"/>
                </a:lnTo>
                <a:lnTo>
                  <a:pt x="3526802" y="2590304"/>
                </a:lnTo>
                <a:lnTo>
                  <a:pt x="3504365" y="2628932"/>
                </a:lnTo>
                <a:lnTo>
                  <a:pt x="3480943" y="2666968"/>
                </a:lnTo>
                <a:lnTo>
                  <a:pt x="3456553" y="2704396"/>
                </a:lnTo>
                <a:lnTo>
                  <a:pt x="3431209" y="2741200"/>
                </a:lnTo>
                <a:lnTo>
                  <a:pt x="3404930" y="2777367"/>
                </a:lnTo>
                <a:lnTo>
                  <a:pt x="3377730" y="2812879"/>
                </a:lnTo>
                <a:lnTo>
                  <a:pt x="3349626" y="2847723"/>
                </a:lnTo>
                <a:lnTo>
                  <a:pt x="3320635" y="2881883"/>
                </a:lnTo>
                <a:lnTo>
                  <a:pt x="3290772" y="2915343"/>
                </a:lnTo>
                <a:lnTo>
                  <a:pt x="3260053" y="2948089"/>
                </a:lnTo>
                <a:lnTo>
                  <a:pt x="3228495" y="2980105"/>
                </a:lnTo>
                <a:lnTo>
                  <a:pt x="3196113" y="3011376"/>
                </a:lnTo>
                <a:lnTo>
                  <a:pt x="3162925" y="3041886"/>
                </a:lnTo>
                <a:lnTo>
                  <a:pt x="3128946" y="3071621"/>
                </a:lnTo>
                <a:lnTo>
                  <a:pt x="3094192" y="3100566"/>
                </a:lnTo>
                <a:lnTo>
                  <a:pt x="3058680" y="3128704"/>
                </a:lnTo>
                <a:lnTo>
                  <a:pt x="3022425" y="3156021"/>
                </a:lnTo>
                <a:lnTo>
                  <a:pt x="2985444" y="3182501"/>
                </a:lnTo>
                <a:lnTo>
                  <a:pt x="2947754" y="3208130"/>
                </a:lnTo>
                <a:lnTo>
                  <a:pt x="2909369" y="3232891"/>
                </a:lnTo>
                <a:lnTo>
                  <a:pt x="2870307" y="3256771"/>
                </a:lnTo>
                <a:lnTo>
                  <a:pt x="2830584" y="3279753"/>
                </a:lnTo>
                <a:lnTo>
                  <a:pt x="2790215" y="3301822"/>
                </a:lnTo>
                <a:lnTo>
                  <a:pt x="2749217" y="3322963"/>
                </a:lnTo>
                <a:lnTo>
                  <a:pt x="2707606" y="3343161"/>
                </a:lnTo>
                <a:lnTo>
                  <a:pt x="2665398" y="3362400"/>
                </a:lnTo>
                <a:lnTo>
                  <a:pt x="2622610" y="3380666"/>
                </a:lnTo>
                <a:lnTo>
                  <a:pt x="2579257" y="3397943"/>
                </a:lnTo>
                <a:lnTo>
                  <a:pt x="2535356" y="3414216"/>
                </a:lnTo>
                <a:lnTo>
                  <a:pt x="2490923" y="3429469"/>
                </a:lnTo>
                <a:lnTo>
                  <a:pt x="2445974" y="3443688"/>
                </a:lnTo>
                <a:lnTo>
                  <a:pt x="2400526" y="3456856"/>
                </a:lnTo>
                <a:lnTo>
                  <a:pt x="2354594" y="3468960"/>
                </a:lnTo>
                <a:lnTo>
                  <a:pt x="2308194" y="3479983"/>
                </a:lnTo>
                <a:lnTo>
                  <a:pt x="2261343" y="3489911"/>
                </a:lnTo>
                <a:lnTo>
                  <a:pt x="2214057" y="3498727"/>
                </a:lnTo>
                <a:lnTo>
                  <a:pt x="2166353" y="3506418"/>
                </a:lnTo>
                <a:lnTo>
                  <a:pt x="2118245" y="3512967"/>
                </a:lnTo>
                <a:lnTo>
                  <a:pt x="2069751" y="3518360"/>
                </a:lnTo>
                <a:lnTo>
                  <a:pt x="2020887" y="3522580"/>
                </a:lnTo>
                <a:lnTo>
                  <a:pt x="1971668" y="3525614"/>
                </a:lnTo>
                <a:lnTo>
                  <a:pt x="1922112" y="3527446"/>
                </a:lnTo>
                <a:lnTo>
                  <a:pt x="1872233" y="3528059"/>
                </a:lnTo>
                <a:lnTo>
                  <a:pt x="1822356" y="3527446"/>
                </a:lnTo>
                <a:lnTo>
                  <a:pt x="1772801" y="3525614"/>
                </a:lnTo>
                <a:lnTo>
                  <a:pt x="1723583" y="3522580"/>
                </a:lnTo>
                <a:lnTo>
                  <a:pt x="1674720" y="3518360"/>
                </a:lnTo>
                <a:lnTo>
                  <a:pt x="1626227" y="3512967"/>
                </a:lnTo>
                <a:lnTo>
                  <a:pt x="1578120" y="3506418"/>
                </a:lnTo>
                <a:lnTo>
                  <a:pt x="1530416" y="3498727"/>
                </a:lnTo>
                <a:lnTo>
                  <a:pt x="1483131" y="3489911"/>
                </a:lnTo>
                <a:lnTo>
                  <a:pt x="1436281" y="3479983"/>
                </a:lnTo>
                <a:lnTo>
                  <a:pt x="1389882" y="3468960"/>
                </a:lnTo>
                <a:lnTo>
                  <a:pt x="1343950" y="3456856"/>
                </a:lnTo>
                <a:lnTo>
                  <a:pt x="1298502" y="3443688"/>
                </a:lnTo>
                <a:lnTo>
                  <a:pt x="1253554" y="3429469"/>
                </a:lnTo>
                <a:lnTo>
                  <a:pt x="1209121" y="3414216"/>
                </a:lnTo>
                <a:lnTo>
                  <a:pt x="1165220" y="3397943"/>
                </a:lnTo>
                <a:lnTo>
                  <a:pt x="1121868" y="3380666"/>
                </a:lnTo>
                <a:lnTo>
                  <a:pt x="1079080" y="3362400"/>
                </a:lnTo>
                <a:lnTo>
                  <a:pt x="1036872" y="3343161"/>
                </a:lnTo>
                <a:lnTo>
                  <a:pt x="995261" y="3322963"/>
                </a:lnTo>
                <a:lnTo>
                  <a:pt x="954264" y="3301822"/>
                </a:lnTo>
                <a:lnTo>
                  <a:pt x="913895" y="3279753"/>
                </a:lnTo>
                <a:lnTo>
                  <a:pt x="874171" y="3256771"/>
                </a:lnTo>
                <a:lnTo>
                  <a:pt x="835109" y="3232891"/>
                </a:lnTo>
                <a:lnTo>
                  <a:pt x="796724" y="3208130"/>
                </a:lnTo>
                <a:lnTo>
                  <a:pt x="759034" y="3182501"/>
                </a:lnTo>
                <a:lnTo>
                  <a:pt x="722053" y="3156021"/>
                </a:lnTo>
                <a:lnTo>
                  <a:pt x="685798" y="3128704"/>
                </a:lnTo>
                <a:lnTo>
                  <a:pt x="650285" y="3100566"/>
                </a:lnTo>
                <a:lnTo>
                  <a:pt x="615531" y="3071621"/>
                </a:lnTo>
                <a:lnTo>
                  <a:pt x="581552" y="3041886"/>
                </a:lnTo>
                <a:lnTo>
                  <a:pt x="548363" y="3011376"/>
                </a:lnTo>
                <a:lnTo>
                  <a:pt x="515982" y="2980105"/>
                </a:lnTo>
                <a:lnTo>
                  <a:pt x="484423" y="2948089"/>
                </a:lnTo>
                <a:lnTo>
                  <a:pt x="453704" y="2915343"/>
                </a:lnTo>
                <a:lnTo>
                  <a:pt x="423840" y="2881883"/>
                </a:lnTo>
                <a:lnTo>
                  <a:pt x="394848" y="2847723"/>
                </a:lnTo>
                <a:lnTo>
                  <a:pt x="366744" y="2812879"/>
                </a:lnTo>
                <a:lnTo>
                  <a:pt x="339544" y="2777367"/>
                </a:lnTo>
                <a:lnTo>
                  <a:pt x="313264" y="2741200"/>
                </a:lnTo>
                <a:lnTo>
                  <a:pt x="287921" y="2704396"/>
                </a:lnTo>
                <a:lnTo>
                  <a:pt x="263530" y="2666968"/>
                </a:lnTo>
                <a:lnTo>
                  <a:pt x="240107" y="2628932"/>
                </a:lnTo>
                <a:lnTo>
                  <a:pt x="217670" y="2590304"/>
                </a:lnTo>
                <a:lnTo>
                  <a:pt x="196234" y="2551098"/>
                </a:lnTo>
                <a:lnTo>
                  <a:pt x="175815" y="2511330"/>
                </a:lnTo>
                <a:lnTo>
                  <a:pt x="156429" y="2471015"/>
                </a:lnTo>
                <a:lnTo>
                  <a:pt x="138093" y="2430168"/>
                </a:lnTo>
                <a:lnTo>
                  <a:pt x="120822" y="2388805"/>
                </a:lnTo>
                <a:lnTo>
                  <a:pt x="104634" y="2346941"/>
                </a:lnTo>
                <a:lnTo>
                  <a:pt x="89544" y="2304590"/>
                </a:lnTo>
                <a:lnTo>
                  <a:pt x="75568" y="2261770"/>
                </a:lnTo>
                <a:lnTo>
                  <a:pt x="62722" y="2218493"/>
                </a:lnTo>
                <a:lnTo>
                  <a:pt x="51023" y="2174776"/>
                </a:lnTo>
                <a:lnTo>
                  <a:pt x="40487" y="2130635"/>
                </a:lnTo>
                <a:lnTo>
                  <a:pt x="31130" y="2086083"/>
                </a:lnTo>
                <a:lnTo>
                  <a:pt x="22968" y="2041137"/>
                </a:lnTo>
                <a:lnTo>
                  <a:pt x="16017" y="1995812"/>
                </a:lnTo>
                <a:lnTo>
                  <a:pt x="10294" y="1950122"/>
                </a:lnTo>
                <a:lnTo>
                  <a:pt x="5814" y="1904084"/>
                </a:lnTo>
                <a:lnTo>
                  <a:pt x="2595" y="1857713"/>
                </a:lnTo>
                <a:lnTo>
                  <a:pt x="651" y="1811023"/>
                </a:lnTo>
                <a:lnTo>
                  <a:pt x="0" y="176402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90" name="object 15"/>
          <p:cNvSpPr txBox="1">
            <a:spLocks noChangeArrowheads="1"/>
          </p:cNvSpPr>
          <p:nvPr/>
        </p:nvSpPr>
        <p:spPr bwMode="auto">
          <a:xfrm>
            <a:off x="835025" y="3678238"/>
            <a:ext cx="1155700" cy="98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indent="407988">
              <a:lnSpc>
                <a:spcPts val="3900"/>
              </a:lnSpc>
            </a:pPr>
            <a:r>
              <a:rPr lang="th-TH" sz="36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  50%</a:t>
            </a:r>
            <a:endParaRPr lang="th-TH" sz="36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91" name="object 16"/>
          <p:cNvSpPr>
            <a:spLocks noChangeArrowheads="1"/>
          </p:cNvSpPr>
          <p:nvPr/>
        </p:nvSpPr>
        <p:spPr bwMode="auto">
          <a:xfrm>
            <a:off x="5076825" y="1844675"/>
            <a:ext cx="2592388" cy="221773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87638" y="2984500"/>
            <a:ext cx="901700" cy="815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" algn="ctr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FF0000"/>
                </a:solidFill>
                <a:latin typeface="Tahoma"/>
                <a:cs typeface="Tahoma"/>
              </a:rPr>
              <a:t>B</a:t>
            </a:r>
            <a:endParaRPr>
              <a:latin typeface="Tahoma"/>
              <a:cs typeface="Tahoma"/>
            </a:endParaRPr>
          </a:p>
          <a:p>
            <a:pPr algn="ctr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10" dirty="0">
                <a:solidFill>
                  <a:srgbClr val="FF0000"/>
                </a:solidFill>
                <a:latin typeface="Tahoma"/>
                <a:cs typeface="Tahoma"/>
              </a:rPr>
              <a:t>25%</a:t>
            </a:r>
            <a:endParaRPr>
              <a:latin typeface="Tahoma"/>
              <a:cs typeface="Tahoma"/>
            </a:endParaRPr>
          </a:p>
        </p:txBody>
      </p:sp>
      <p:sp>
        <p:nvSpPr>
          <p:cNvPr id="24593" name="object 18"/>
          <p:cNvSpPr>
            <a:spLocks/>
          </p:cNvSpPr>
          <p:nvPr/>
        </p:nvSpPr>
        <p:spPr bwMode="auto">
          <a:xfrm>
            <a:off x="2197100" y="4151313"/>
            <a:ext cx="1655763" cy="1584325"/>
          </a:xfrm>
          <a:custGeom>
            <a:avLst/>
            <a:gdLst>
              <a:gd name="T0" fmla="*/ 0 w 1655445"/>
              <a:gd name="T1" fmla="*/ 0 h 1584960"/>
              <a:gd name="T2" fmla="*/ 1655382 w 1655445"/>
              <a:gd name="T3" fmla="*/ 1584325 h 1584960"/>
              <a:gd name="T4" fmla="*/ 0 60000 65536"/>
              <a:gd name="T5" fmla="*/ 0 60000 65536"/>
              <a:gd name="T6" fmla="*/ 0 w 1655445"/>
              <a:gd name="T7" fmla="*/ 0 h 1584960"/>
              <a:gd name="T8" fmla="*/ 1655445 w 1655445"/>
              <a:gd name="T9" fmla="*/ 1584960 h 15849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55445" h="1584960">
                <a:moveTo>
                  <a:pt x="0" y="0"/>
                </a:moveTo>
                <a:lnTo>
                  <a:pt x="1655064" y="158496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94" name="object 19"/>
          <p:cNvSpPr>
            <a:spLocks/>
          </p:cNvSpPr>
          <p:nvPr/>
        </p:nvSpPr>
        <p:spPr bwMode="auto">
          <a:xfrm>
            <a:off x="2197100" y="4151313"/>
            <a:ext cx="935038" cy="2016125"/>
          </a:xfrm>
          <a:custGeom>
            <a:avLst/>
            <a:gdLst>
              <a:gd name="T0" fmla="*/ 0 w 934719"/>
              <a:gd name="T1" fmla="*/ 0 h 2016760"/>
              <a:gd name="T2" fmla="*/ 934531 w 934719"/>
              <a:gd name="T3" fmla="*/ 2015617 h 2016760"/>
              <a:gd name="T4" fmla="*/ 0 60000 65536"/>
              <a:gd name="T5" fmla="*/ 0 60000 65536"/>
              <a:gd name="T6" fmla="*/ 0 w 934719"/>
              <a:gd name="T7" fmla="*/ 0 h 2016760"/>
              <a:gd name="T8" fmla="*/ 934719 w 934719"/>
              <a:gd name="T9" fmla="*/ 2016760 h 20167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34719" h="2016760">
                <a:moveTo>
                  <a:pt x="0" y="0"/>
                </a:moveTo>
                <a:lnTo>
                  <a:pt x="934212" y="2016252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95" name="object 20"/>
          <p:cNvSpPr txBox="1">
            <a:spLocks noChangeArrowheads="1"/>
          </p:cNvSpPr>
          <p:nvPr/>
        </p:nvSpPr>
        <p:spPr bwMode="auto">
          <a:xfrm>
            <a:off x="2851150" y="4321175"/>
            <a:ext cx="992188" cy="9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indent="447675">
              <a:lnSpc>
                <a:spcPts val="2163"/>
              </a:lnSpc>
            </a:pPr>
            <a:r>
              <a:rPr lang="th-TH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  12.5%</a:t>
            </a:r>
            <a:endParaRPr lang="th-TH" sz="2000">
              <a:latin typeface="Tahoma" pitchFamily="34" charset="0"/>
              <a:cs typeface="Tahoma" pitchFamily="34" charset="0"/>
            </a:endParaRPr>
          </a:p>
          <a:p>
            <a:pPr marL="12700" indent="447675">
              <a:spcBef>
                <a:spcPts val="1288"/>
              </a:spcBef>
            </a:pPr>
            <a:r>
              <a:rPr lang="th-TH" sz="18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D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96" name="object 21"/>
          <p:cNvSpPr txBox="1">
            <a:spLocks noChangeArrowheads="1"/>
          </p:cNvSpPr>
          <p:nvPr/>
        </p:nvSpPr>
        <p:spPr bwMode="auto">
          <a:xfrm>
            <a:off x="2420938" y="5313363"/>
            <a:ext cx="166687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E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97" name="object 22"/>
          <p:cNvSpPr>
            <a:spLocks noChangeArrowheads="1"/>
          </p:cNvSpPr>
          <p:nvPr/>
        </p:nvSpPr>
        <p:spPr bwMode="auto">
          <a:xfrm>
            <a:off x="4643438" y="4221163"/>
            <a:ext cx="3673475" cy="21431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98" name="object 2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9727D7E0-337A-4274-83CF-1434291AAF9E}" type="slidenum">
              <a:rPr lang="en-US" smtClean="0"/>
              <a:pPr marL="111125"/>
              <a:t>13</a:t>
            </a:fld>
            <a:endParaRPr lang="th-TH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object 2"/>
          <p:cNvSpPr>
            <a:spLocks noChangeArrowheads="1"/>
          </p:cNvSpPr>
          <p:nvPr/>
        </p:nvSpPr>
        <p:spPr bwMode="auto">
          <a:xfrm>
            <a:off x="677863" y="1892300"/>
            <a:ext cx="7781925" cy="13922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26" name="object 3"/>
          <p:cNvSpPr>
            <a:spLocks noChangeArrowheads="1"/>
          </p:cNvSpPr>
          <p:nvPr/>
        </p:nvSpPr>
        <p:spPr bwMode="auto">
          <a:xfrm>
            <a:off x="611188" y="3549650"/>
            <a:ext cx="7856537" cy="14430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27" name="object 4"/>
          <p:cNvSpPr>
            <a:spLocks noChangeArrowheads="1"/>
          </p:cNvSpPr>
          <p:nvPr/>
        </p:nvSpPr>
        <p:spPr bwMode="auto">
          <a:xfrm>
            <a:off x="611188" y="5240338"/>
            <a:ext cx="7843837" cy="13573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2105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IP Address</a:t>
            </a:r>
            <a:r>
              <a:rPr spc="-105" dirty="0"/>
              <a:t> </a:t>
            </a:r>
            <a:r>
              <a:rPr spc="-5" dirty="0"/>
              <a:t>Blocks</a:t>
            </a:r>
          </a:p>
        </p:txBody>
      </p:sp>
      <p:sp>
        <p:nvSpPr>
          <p:cNvPr id="26629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977C131D-9AF4-426F-98F1-948D5A63EB83}" type="slidenum">
              <a:rPr lang="en-US" smtClean="0"/>
              <a:pPr marL="111125"/>
              <a:t>14</a:t>
            </a:fld>
            <a:endParaRPr lang="th-TH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5106987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Special </a:t>
            </a:r>
            <a:r>
              <a:rPr dirty="0"/>
              <a:t>IP</a:t>
            </a:r>
            <a:r>
              <a:rPr spc="-80" dirty="0"/>
              <a:t> </a:t>
            </a:r>
            <a:r>
              <a:rPr dirty="0"/>
              <a:t>Addresses</a:t>
            </a:r>
          </a:p>
        </p:txBody>
      </p:sp>
      <p:sp>
        <p:nvSpPr>
          <p:cNvPr id="2765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1FFB66C5-4BF7-42B6-A1D8-4C01D35CCF35}" type="slidenum">
              <a:rPr lang="en-US" smtClean="0"/>
              <a:pPr marL="111125"/>
              <a:t>15</a:t>
            </a:fld>
            <a:endParaRPr lang="th-TH" smtClean="0"/>
          </a:p>
        </p:txBody>
      </p:sp>
      <p:sp>
        <p:nvSpPr>
          <p:cNvPr id="27651" name="object 3"/>
          <p:cNvSpPr txBox="1">
            <a:spLocks noChangeArrowheads="1"/>
          </p:cNvSpPr>
          <p:nvPr/>
        </p:nvSpPr>
        <p:spPr bwMode="auto">
          <a:xfrm>
            <a:off x="1262063" y="2062163"/>
            <a:ext cx="4479925" cy="331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This computer Address  (all 0; e.g. 0.0.0.0)</a:t>
            </a:r>
          </a:p>
          <a:p>
            <a:pPr marL="355600" indent="-342900">
              <a:spcBef>
                <a:spcPts val="7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Loopback Address</a:t>
            </a:r>
          </a:p>
          <a:p>
            <a:pPr marL="355600" indent="-342900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Broadcast Address</a:t>
            </a:r>
          </a:p>
          <a:p>
            <a:pPr marL="355600" indent="-342900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Private IP Address</a:t>
            </a:r>
          </a:p>
          <a:p>
            <a:pPr marL="355600" indent="-342900">
              <a:spcBef>
                <a:spcPts val="7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Network Address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182879" rtlCol="0"/>
          <a:lstStyle/>
          <a:p>
            <a:pPr marL="8210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/>
              <a:t>Special IP Address: </a:t>
            </a:r>
            <a:r>
              <a:rPr sz="3200" b="1" spc="-5" dirty="0"/>
              <a:t>Loopback </a:t>
            </a:r>
            <a:r>
              <a:rPr sz="3200" dirty="0"/>
              <a:t>Address</a:t>
            </a:r>
            <a:endParaRPr sz="3200"/>
          </a:p>
        </p:txBody>
      </p:sp>
      <p:sp>
        <p:nvSpPr>
          <p:cNvPr id="29698" name="object 3"/>
          <p:cNvSpPr>
            <a:spLocks/>
          </p:cNvSpPr>
          <p:nvPr/>
        </p:nvSpPr>
        <p:spPr bwMode="auto">
          <a:xfrm>
            <a:off x="3221038" y="2820988"/>
            <a:ext cx="1392237" cy="649287"/>
          </a:xfrm>
          <a:custGeom>
            <a:avLst/>
            <a:gdLst>
              <a:gd name="T0" fmla="*/ 696181 w 1392554"/>
              <a:gd name="T1" fmla="*/ 0 h 648970"/>
              <a:gd name="T2" fmla="*/ 632814 w 1392554"/>
              <a:gd name="T3" fmla="*/ 1326 h 648970"/>
              <a:gd name="T4" fmla="*/ 571041 w 1392554"/>
              <a:gd name="T5" fmla="*/ 5227 h 648970"/>
              <a:gd name="T6" fmla="*/ 511107 w 1392554"/>
              <a:gd name="T7" fmla="*/ 11589 h 648970"/>
              <a:gd name="T8" fmla="*/ 453259 w 1392554"/>
              <a:gd name="T9" fmla="*/ 20298 h 648970"/>
              <a:gd name="T10" fmla="*/ 397742 w 1392554"/>
              <a:gd name="T11" fmla="*/ 31239 h 648970"/>
              <a:gd name="T12" fmla="*/ 344802 w 1392554"/>
              <a:gd name="T13" fmla="*/ 44298 h 648970"/>
              <a:gd name="T14" fmla="*/ 294686 w 1392554"/>
              <a:gd name="T15" fmla="*/ 59359 h 648970"/>
              <a:gd name="T16" fmla="*/ 247639 w 1392554"/>
              <a:gd name="T17" fmla="*/ 76309 h 648970"/>
              <a:gd name="T18" fmla="*/ 203905 w 1392554"/>
              <a:gd name="T19" fmla="*/ 95034 h 648970"/>
              <a:gd name="T20" fmla="*/ 163731 w 1392554"/>
              <a:gd name="T21" fmla="*/ 115418 h 648970"/>
              <a:gd name="T22" fmla="*/ 127364 w 1392554"/>
              <a:gd name="T23" fmla="*/ 137348 h 648970"/>
              <a:gd name="T24" fmla="*/ 95047 w 1392554"/>
              <a:gd name="T25" fmla="*/ 160708 h 648970"/>
              <a:gd name="T26" fmla="*/ 43554 w 1392554"/>
              <a:gd name="T27" fmla="*/ 211264 h 648970"/>
              <a:gd name="T28" fmla="*/ 11215 w 1392554"/>
              <a:gd name="T29" fmla="*/ 266169 h 648970"/>
              <a:gd name="T30" fmla="*/ 0 w 1392554"/>
              <a:gd name="T31" fmla="*/ 324507 h 648970"/>
              <a:gd name="T32" fmla="*/ 2844 w 1392554"/>
              <a:gd name="T33" fmla="*/ 354027 h 648970"/>
              <a:gd name="T34" fmla="*/ 24867 w 1392554"/>
              <a:gd name="T35" fmla="*/ 410732 h 648970"/>
              <a:gd name="T36" fmla="*/ 67029 w 1392554"/>
              <a:gd name="T37" fmla="*/ 463563 h 648970"/>
              <a:gd name="T38" fmla="*/ 127364 w 1392554"/>
              <a:gd name="T39" fmla="*/ 511601 h 648970"/>
              <a:gd name="T40" fmla="*/ 163731 w 1392554"/>
              <a:gd name="T41" fmla="*/ 533534 h 648970"/>
              <a:gd name="T42" fmla="*/ 203905 w 1392554"/>
              <a:gd name="T43" fmla="*/ 553923 h 648970"/>
              <a:gd name="T44" fmla="*/ 247639 w 1392554"/>
              <a:gd name="T45" fmla="*/ 572656 h 648970"/>
              <a:gd name="T46" fmla="*/ 294686 w 1392554"/>
              <a:gd name="T47" fmla="*/ 589614 h 648970"/>
              <a:gd name="T48" fmla="*/ 344802 w 1392554"/>
              <a:gd name="T49" fmla="*/ 604684 h 648970"/>
              <a:gd name="T50" fmla="*/ 397742 w 1392554"/>
              <a:gd name="T51" fmla="*/ 617751 h 648970"/>
              <a:gd name="T52" fmla="*/ 453259 w 1392554"/>
              <a:gd name="T53" fmla="*/ 628700 h 648970"/>
              <a:gd name="T54" fmla="*/ 511107 w 1392554"/>
              <a:gd name="T55" fmla="*/ 637416 h 648970"/>
              <a:gd name="T56" fmla="*/ 571041 w 1392554"/>
              <a:gd name="T57" fmla="*/ 643784 h 648970"/>
              <a:gd name="T58" fmla="*/ 632814 w 1392554"/>
              <a:gd name="T59" fmla="*/ 647689 h 648970"/>
              <a:gd name="T60" fmla="*/ 696181 w 1392554"/>
              <a:gd name="T61" fmla="*/ 649016 h 648970"/>
              <a:gd name="T62" fmla="*/ 759548 w 1392554"/>
              <a:gd name="T63" fmla="*/ 647689 h 648970"/>
              <a:gd name="T64" fmla="*/ 821317 w 1392554"/>
              <a:gd name="T65" fmla="*/ 643784 h 648970"/>
              <a:gd name="T66" fmla="*/ 881244 w 1392554"/>
              <a:gd name="T67" fmla="*/ 637416 h 648970"/>
              <a:gd name="T68" fmla="*/ 939084 w 1392554"/>
              <a:gd name="T69" fmla="*/ 628700 h 648970"/>
              <a:gd name="T70" fmla="*/ 994591 w 1392554"/>
              <a:gd name="T71" fmla="*/ 617751 h 648970"/>
              <a:gd name="T72" fmla="*/ 1047519 w 1392554"/>
              <a:gd name="T73" fmla="*/ 604684 h 648970"/>
              <a:gd name="T74" fmla="*/ 1097625 w 1392554"/>
              <a:gd name="T75" fmla="*/ 589614 h 648970"/>
              <a:gd name="T76" fmla="*/ 1144660 w 1392554"/>
              <a:gd name="T77" fmla="*/ 572656 h 648970"/>
              <a:gd name="T78" fmla="*/ 1188381 w 1392554"/>
              <a:gd name="T79" fmla="*/ 553923 h 648970"/>
              <a:gd name="T80" fmla="*/ 1228541 w 1392554"/>
              <a:gd name="T81" fmla="*/ 533534 h 648970"/>
              <a:gd name="T82" fmla="*/ 1264897 w 1392554"/>
              <a:gd name="T83" fmla="*/ 511601 h 648970"/>
              <a:gd name="T84" fmla="*/ 1297201 w 1392554"/>
              <a:gd name="T85" fmla="*/ 488238 h 648970"/>
              <a:gd name="T86" fmla="*/ 1348674 w 1392554"/>
              <a:gd name="T87" fmla="*/ 437690 h 648970"/>
              <a:gd name="T88" fmla="*/ 1380998 w 1392554"/>
              <a:gd name="T89" fmla="*/ 382806 h 648970"/>
              <a:gd name="T90" fmla="*/ 1392209 w 1392554"/>
              <a:gd name="T91" fmla="*/ 324507 h 648970"/>
              <a:gd name="T92" fmla="*/ 1389365 w 1392554"/>
              <a:gd name="T93" fmla="*/ 294966 h 648970"/>
              <a:gd name="T94" fmla="*/ 1367352 w 1392554"/>
              <a:gd name="T95" fmla="*/ 238230 h 648970"/>
              <a:gd name="T96" fmla="*/ 1325208 w 1392554"/>
              <a:gd name="T97" fmla="*/ 185386 h 648970"/>
              <a:gd name="T98" fmla="*/ 1264897 w 1392554"/>
              <a:gd name="T99" fmla="*/ 137348 h 648970"/>
              <a:gd name="T100" fmla="*/ 1228541 w 1392554"/>
              <a:gd name="T101" fmla="*/ 115418 h 648970"/>
              <a:gd name="T102" fmla="*/ 1188381 w 1392554"/>
              <a:gd name="T103" fmla="*/ 95034 h 648970"/>
              <a:gd name="T104" fmla="*/ 1144660 w 1392554"/>
              <a:gd name="T105" fmla="*/ 76309 h 648970"/>
              <a:gd name="T106" fmla="*/ 1097625 w 1392554"/>
              <a:gd name="T107" fmla="*/ 59359 h 648970"/>
              <a:gd name="T108" fmla="*/ 1047519 w 1392554"/>
              <a:gd name="T109" fmla="*/ 44298 h 648970"/>
              <a:gd name="T110" fmla="*/ 994591 w 1392554"/>
              <a:gd name="T111" fmla="*/ 31239 h 648970"/>
              <a:gd name="T112" fmla="*/ 939084 w 1392554"/>
              <a:gd name="T113" fmla="*/ 20298 h 648970"/>
              <a:gd name="T114" fmla="*/ 881244 w 1392554"/>
              <a:gd name="T115" fmla="*/ 11589 h 648970"/>
              <a:gd name="T116" fmla="*/ 821317 w 1392554"/>
              <a:gd name="T117" fmla="*/ 5227 h 648970"/>
              <a:gd name="T118" fmla="*/ 759548 w 1392554"/>
              <a:gd name="T119" fmla="*/ 1326 h 648970"/>
              <a:gd name="T120" fmla="*/ 696181 w 1392554"/>
              <a:gd name="T121" fmla="*/ 0 h 64897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392554"/>
              <a:gd name="T184" fmla="*/ 0 h 648970"/>
              <a:gd name="T185" fmla="*/ 1392554 w 1392554"/>
              <a:gd name="T186" fmla="*/ 648970 h 648970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392554" h="648970">
                <a:moveTo>
                  <a:pt x="696340" y="0"/>
                </a:moveTo>
                <a:lnTo>
                  <a:pt x="632958" y="1325"/>
                </a:lnTo>
                <a:lnTo>
                  <a:pt x="571171" y="5224"/>
                </a:lnTo>
                <a:lnTo>
                  <a:pt x="511223" y="11583"/>
                </a:lnTo>
                <a:lnTo>
                  <a:pt x="453362" y="20288"/>
                </a:lnTo>
                <a:lnTo>
                  <a:pt x="397833" y="31224"/>
                </a:lnTo>
                <a:lnTo>
                  <a:pt x="344881" y="44276"/>
                </a:lnTo>
                <a:lnTo>
                  <a:pt x="294753" y="59330"/>
                </a:lnTo>
                <a:lnTo>
                  <a:pt x="247695" y="76272"/>
                </a:lnTo>
                <a:lnTo>
                  <a:pt x="203951" y="94988"/>
                </a:lnTo>
                <a:lnTo>
                  <a:pt x="163768" y="115362"/>
                </a:lnTo>
                <a:lnTo>
                  <a:pt x="127393" y="137281"/>
                </a:lnTo>
                <a:lnTo>
                  <a:pt x="95069" y="160630"/>
                </a:lnTo>
                <a:lnTo>
                  <a:pt x="43564" y="211161"/>
                </a:lnTo>
                <a:lnTo>
                  <a:pt x="11218" y="266039"/>
                </a:lnTo>
                <a:lnTo>
                  <a:pt x="0" y="324349"/>
                </a:lnTo>
                <a:lnTo>
                  <a:pt x="2845" y="353854"/>
                </a:lnTo>
                <a:lnTo>
                  <a:pt x="24873" y="410532"/>
                </a:lnTo>
                <a:lnTo>
                  <a:pt x="67044" y="463337"/>
                </a:lnTo>
                <a:lnTo>
                  <a:pt x="127393" y="511351"/>
                </a:lnTo>
                <a:lnTo>
                  <a:pt x="163768" y="533273"/>
                </a:lnTo>
                <a:lnTo>
                  <a:pt x="203951" y="553653"/>
                </a:lnTo>
                <a:lnTo>
                  <a:pt x="247695" y="572376"/>
                </a:lnTo>
                <a:lnTo>
                  <a:pt x="294753" y="589326"/>
                </a:lnTo>
                <a:lnTo>
                  <a:pt x="344881" y="604389"/>
                </a:lnTo>
                <a:lnTo>
                  <a:pt x="397833" y="617449"/>
                </a:lnTo>
                <a:lnTo>
                  <a:pt x="453362" y="628393"/>
                </a:lnTo>
                <a:lnTo>
                  <a:pt x="511223" y="637105"/>
                </a:lnTo>
                <a:lnTo>
                  <a:pt x="571171" y="643470"/>
                </a:lnTo>
                <a:lnTo>
                  <a:pt x="632958" y="647373"/>
                </a:lnTo>
                <a:lnTo>
                  <a:pt x="696340" y="648699"/>
                </a:lnTo>
                <a:lnTo>
                  <a:pt x="759721" y="647373"/>
                </a:lnTo>
                <a:lnTo>
                  <a:pt x="821504" y="643470"/>
                </a:lnTo>
                <a:lnTo>
                  <a:pt x="881445" y="637105"/>
                </a:lnTo>
                <a:lnTo>
                  <a:pt x="939298" y="628393"/>
                </a:lnTo>
                <a:lnTo>
                  <a:pt x="994818" y="617449"/>
                </a:lnTo>
                <a:lnTo>
                  <a:pt x="1047758" y="604389"/>
                </a:lnTo>
                <a:lnTo>
                  <a:pt x="1097875" y="589326"/>
                </a:lnTo>
                <a:lnTo>
                  <a:pt x="1144921" y="572376"/>
                </a:lnTo>
                <a:lnTo>
                  <a:pt x="1188652" y="553653"/>
                </a:lnTo>
                <a:lnTo>
                  <a:pt x="1228821" y="533273"/>
                </a:lnTo>
                <a:lnTo>
                  <a:pt x="1265185" y="511351"/>
                </a:lnTo>
                <a:lnTo>
                  <a:pt x="1297496" y="488000"/>
                </a:lnTo>
                <a:lnTo>
                  <a:pt x="1348981" y="437476"/>
                </a:lnTo>
                <a:lnTo>
                  <a:pt x="1381312" y="382619"/>
                </a:lnTo>
                <a:lnTo>
                  <a:pt x="1392526" y="324349"/>
                </a:lnTo>
                <a:lnTo>
                  <a:pt x="1389681" y="294822"/>
                </a:lnTo>
                <a:lnTo>
                  <a:pt x="1367663" y="238114"/>
                </a:lnTo>
                <a:lnTo>
                  <a:pt x="1325510" y="185295"/>
                </a:lnTo>
                <a:lnTo>
                  <a:pt x="1265185" y="137281"/>
                </a:lnTo>
                <a:lnTo>
                  <a:pt x="1228821" y="115362"/>
                </a:lnTo>
                <a:lnTo>
                  <a:pt x="1188652" y="94988"/>
                </a:lnTo>
                <a:lnTo>
                  <a:pt x="1144921" y="76272"/>
                </a:lnTo>
                <a:lnTo>
                  <a:pt x="1097875" y="59330"/>
                </a:lnTo>
                <a:lnTo>
                  <a:pt x="1047758" y="44276"/>
                </a:lnTo>
                <a:lnTo>
                  <a:pt x="994818" y="31224"/>
                </a:lnTo>
                <a:lnTo>
                  <a:pt x="939298" y="20288"/>
                </a:lnTo>
                <a:lnTo>
                  <a:pt x="881445" y="11583"/>
                </a:lnTo>
                <a:lnTo>
                  <a:pt x="821504" y="5224"/>
                </a:lnTo>
                <a:lnTo>
                  <a:pt x="759721" y="1325"/>
                </a:lnTo>
                <a:lnTo>
                  <a:pt x="696340" y="0"/>
                </a:lnTo>
                <a:close/>
              </a:path>
            </a:pathLst>
          </a:custGeom>
          <a:solidFill>
            <a:srgbClr val="95959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699" name="object 4"/>
          <p:cNvSpPr>
            <a:spLocks/>
          </p:cNvSpPr>
          <p:nvPr/>
        </p:nvSpPr>
        <p:spPr bwMode="auto">
          <a:xfrm>
            <a:off x="3190875" y="2790825"/>
            <a:ext cx="1392238" cy="649288"/>
          </a:xfrm>
          <a:custGeom>
            <a:avLst/>
            <a:gdLst>
              <a:gd name="T0" fmla="*/ 696182 w 1392554"/>
              <a:gd name="T1" fmla="*/ 0 h 648970"/>
              <a:gd name="T2" fmla="*/ 632814 w 1392554"/>
              <a:gd name="T3" fmla="*/ 1326 h 648970"/>
              <a:gd name="T4" fmla="*/ 571041 w 1392554"/>
              <a:gd name="T5" fmla="*/ 5227 h 648970"/>
              <a:gd name="T6" fmla="*/ 511107 w 1392554"/>
              <a:gd name="T7" fmla="*/ 11589 h 648970"/>
              <a:gd name="T8" fmla="*/ 453259 w 1392554"/>
              <a:gd name="T9" fmla="*/ 20298 h 648970"/>
              <a:gd name="T10" fmla="*/ 397743 w 1392554"/>
              <a:gd name="T11" fmla="*/ 31239 h 648970"/>
              <a:gd name="T12" fmla="*/ 344803 w 1392554"/>
              <a:gd name="T13" fmla="*/ 44298 h 648970"/>
              <a:gd name="T14" fmla="*/ 294686 w 1392554"/>
              <a:gd name="T15" fmla="*/ 59359 h 648970"/>
              <a:gd name="T16" fmla="*/ 247639 w 1392554"/>
              <a:gd name="T17" fmla="*/ 76309 h 648970"/>
              <a:gd name="T18" fmla="*/ 203905 w 1392554"/>
              <a:gd name="T19" fmla="*/ 95035 h 648970"/>
              <a:gd name="T20" fmla="*/ 163731 w 1392554"/>
              <a:gd name="T21" fmla="*/ 115419 h 648970"/>
              <a:gd name="T22" fmla="*/ 127364 w 1392554"/>
              <a:gd name="T23" fmla="*/ 137348 h 648970"/>
              <a:gd name="T24" fmla="*/ 95047 w 1392554"/>
              <a:gd name="T25" fmla="*/ 160709 h 648970"/>
              <a:gd name="T26" fmla="*/ 43554 w 1392554"/>
              <a:gd name="T27" fmla="*/ 211264 h 648970"/>
              <a:gd name="T28" fmla="*/ 11215 w 1392554"/>
              <a:gd name="T29" fmla="*/ 266169 h 648970"/>
              <a:gd name="T30" fmla="*/ 0 w 1392554"/>
              <a:gd name="T31" fmla="*/ 324508 h 648970"/>
              <a:gd name="T32" fmla="*/ 2844 w 1392554"/>
              <a:gd name="T33" fmla="*/ 354027 h 648970"/>
              <a:gd name="T34" fmla="*/ 24867 w 1392554"/>
              <a:gd name="T35" fmla="*/ 410733 h 648970"/>
              <a:gd name="T36" fmla="*/ 67029 w 1392554"/>
              <a:gd name="T37" fmla="*/ 463564 h 648970"/>
              <a:gd name="T38" fmla="*/ 127364 w 1392554"/>
              <a:gd name="T39" fmla="*/ 511601 h 648970"/>
              <a:gd name="T40" fmla="*/ 163731 w 1392554"/>
              <a:gd name="T41" fmla="*/ 533534 h 648970"/>
              <a:gd name="T42" fmla="*/ 203905 w 1392554"/>
              <a:gd name="T43" fmla="*/ 553924 h 648970"/>
              <a:gd name="T44" fmla="*/ 247639 w 1392554"/>
              <a:gd name="T45" fmla="*/ 572656 h 648970"/>
              <a:gd name="T46" fmla="*/ 294686 w 1392554"/>
              <a:gd name="T47" fmla="*/ 589615 h 648970"/>
              <a:gd name="T48" fmla="*/ 344803 w 1392554"/>
              <a:gd name="T49" fmla="*/ 604685 h 648970"/>
              <a:gd name="T50" fmla="*/ 397743 w 1392554"/>
              <a:gd name="T51" fmla="*/ 617752 h 648970"/>
              <a:gd name="T52" fmla="*/ 453259 w 1392554"/>
              <a:gd name="T53" fmla="*/ 628701 h 648970"/>
              <a:gd name="T54" fmla="*/ 511107 w 1392554"/>
              <a:gd name="T55" fmla="*/ 637417 h 648970"/>
              <a:gd name="T56" fmla="*/ 571041 w 1392554"/>
              <a:gd name="T57" fmla="*/ 643785 h 648970"/>
              <a:gd name="T58" fmla="*/ 632814 w 1392554"/>
              <a:gd name="T59" fmla="*/ 647690 h 648970"/>
              <a:gd name="T60" fmla="*/ 696182 w 1392554"/>
              <a:gd name="T61" fmla="*/ 649017 h 648970"/>
              <a:gd name="T62" fmla="*/ 759549 w 1392554"/>
              <a:gd name="T63" fmla="*/ 647690 h 648970"/>
              <a:gd name="T64" fmla="*/ 821318 w 1392554"/>
              <a:gd name="T65" fmla="*/ 643785 h 648970"/>
              <a:gd name="T66" fmla="*/ 881245 w 1392554"/>
              <a:gd name="T67" fmla="*/ 637417 h 648970"/>
              <a:gd name="T68" fmla="*/ 939085 w 1392554"/>
              <a:gd name="T69" fmla="*/ 628701 h 648970"/>
              <a:gd name="T70" fmla="*/ 994592 w 1392554"/>
              <a:gd name="T71" fmla="*/ 617752 h 648970"/>
              <a:gd name="T72" fmla="*/ 1047520 w 1392554"/>
              <a:gd name="T73" fmla="*/ 604685 h 648970"/>
              <a:gd name="T74" fmla="*/ 1097626 w 1392554"/>
              <a:gd name="T75" fmla="*/ 589615 h 648970"/>
              <a:gd name="T76" fmla="*/ 1144661 w 1392554"/>
              <a:gd name="T77" fmla="*/ 572656 h 648970"/>
              <a:gd name="T78" fmla="*/ 1188382 w 1392554"/>
              <a:gd name="T79" fmla="*/ 553924 h 648970"/>
              <a:gd name="T80" fmla="*/ 1228542 w 1392554"/>
              <a:gd name="T81" fmla="*/ 533534 h 648970"/>
              <a:gd name="T82" fmla="*/ 1264898 w 1392554"/>
              <a:gd name="T83" fmla="*/ 511601 h 648970"/>
              <a:gd name="T84" fmla="*/ 1297202 w 1392554"/>
              <a:gd name="T85" fmla="*/ 488239 h 648970"/>
              <a:gd name="T86" fmla="*/ 1348675 w 1392554"/>
              <a:gd name="T87" fmla="*/ 437690 h 648970"/>
              <a:gd name="T88" fmla="*/ 1380999 w 1392554"/>
              <a:gd name="T89" fmla="*/ 382806 h 648970"/>
              <a:gd name="T90" fmla="*/ 1392210 w 1392554"/>
              <a:gd name="T91" fmla="*/ 324508 h 648970"/>
              <a:gd name="T92" fmla="*/ 1389366 w 1392554"/>
              <a:gd name="T93" fmla="*/ 294966 h 648970"/>
              <a:gd name="T94" fmla="*/ 1367353 w 1392554"/>
              <a:gd name="T95" fmla="*/ 238231 h 648970"/>
              <a:gd name="T96" fmla="*/ 1325209 w 1392554"/>
              <a:gd name="T97" fmla="*/ 185386 h 648970"/>
              <a:gd name="T98" fmla="*/ 1264898 w 1392554"/>
              <a:gd name="T99" fmla="*/ 137348 h 648970"/>
              <a:gd name="T100" fmla="*/ 1228542 w 1392554"/>
              <a:gd name="T101" fmla="*/ 115419 h 648970"/>
              <a:gd name="T102" fmla="*/ 1188382 w 1392554"/>
              <a:gd name="T103" fmla="*/ 95035 h 648970"/>
              <a:gd name="T104" fmla="*/ 1144661 w 1392554"/>
              <a:gd name="T105" fmla="*/ 76309 h 648970"/>
              <a:gd name="T106" fmla="*/ 1097626 w 1392554"/>
              <a:gd name="T107" fmla="*/ 59359 h 648970"/>
              <a:gd name="T108" fmla="*/ 1047520 w 1392554"/>
              <a:gd name="T109" fmla="*/ 44298 h 648970"/>
              <a:gd name="T110" fmla="*/ 994592 w 1392554"/>
              <a:gd name="T111" fmla="*/ 31239 h 648970"/>
              <a:gd name="T112" fmla="*/ 939085 w 1392554"/>
              <a:gd name="T113" fmla="*/ 20298 h 648970"/>
              <a:gd name="T114" fmla="*/ 881245 w 1392554"/>
              <a:gd name="T115" fmla="*/ 11589 h 648970"/>
              <a:gd name="T116" fmla="*/ 821318 w 1392554"/>
              <a:gd name="T117" fmla="*/ 5227 h 648970"/>
              <a:gd name="T118" fmla="*/ 759549 w 1392554"/>
              <a:gd name="T119" fmla="*/ 1326 h 648970"/>
              <a:gd name="T120" fmla="*/ 696182 w 1392554"/>
              <a:gd name="T121" fmla="*/ 0 h 64897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392554"/>
              <a:gd name="T184" fmla="*/ 0 h 648970"/>
              <a:gd name="T185" fmla="*/ 1392554 w 1392554"/>
              <a:gd name="T186" fmla="*/ 648970 h 648970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392554" h="648970">
                <a:moveTo>
                  <a:pt x="696340" y="0"/>
                </a:moveTo>
                <a:lnTo>
                  <a:pt x="632958" y="1325"/>
                </a:lnTo>
                <a:lnTo>
                  <a:pt x="571171" y="5224"/>
                </a:lnTo>
                <a:lnTo>
                  <a:pt x="511223" y="11583"/>
                </a:lnTo>
                <a:lnTo>
                  <a:pt x="453362" y="20288"/>
                </a:lnTo>
                <a:lnTo>
                  <a:pt x="397833" y="31224"/>
                </a:lnTo>
                <a:lnTo>
                  <a:pt x="344881" y="44276"/>
                </a:lnTo>
                <a:lnTo>
                  <a:pt x="294753" y="59330"/>
                </a:lnTo>
                <a:lnTo>
                  <a:pt x="247695" y="76272"/>
                </a:lnTo>
                <a:lnTo>
                  <a:pt x="203951" y="94988"/>
                </a:lnTo>
                <a:lnTo>
                  <a:pt x="163768" y="115362"/>
                </a:lnTo>
                <a:lnTo>
                  <a:pt x="127393" y="137281"/>
                </a:lnTo>
                <a:lnTo>
                  <a:pt x="95069" y="160630"/>
                </a:lnTo>
                <a:lnTo>
                  <a:pt x="43564" y="211161"/>
                </a:lnTo>
                <a:lnTo>
                  <a:pt x="11218" y="266039"/>
                </a:lnTo>
                <a:lnTo>
                  <a:pt x="0" y="324349"/>
                </a:lnTo>
                <a:lnTo>
                  <a:pt x="2845" y="353854"/>
                </a:lnTo>
                <a:lnTo>
                  <a:pt x="24873" y="410532"/>
                </a:lnTo>
                <a:lnTo>
                  <a:pt x="67044" y="463337"/>
                </a:lnTo>
                <a:lnTo>
                  <a:pt x="127393" y="511351"/>
                </a:lnTo>
                <a:lnTo>
                  <a:pt x="163768" y="533273"/>
                </a:lnTo>
                <a:lnTo>
                  <a:pt x="203951" y="553653"/>
                </a:lnTo>
                <a:lnTo>
                  <a:pt x="247695" y="572376"/>
                </a:lnTo>
                <a:lnTo>
                  <a:pt x="294753" y="589326"/>
                </a:lnTo>
                <a:lnTo>
                  <a:pt x="344881" y="604389"/>
                </a:lnTo>
                <a:lnTo>
                  <a:pt x="397833" y="617449"/>
                </a:lnTo>
                <a:lnTo>
                  <a:pt x="453362" y="628393"/>
                </a:lnTo>
                <a:lnTo>
                  <a:pt x="511223" y="637105"/>
                </a:lnTo>
                <a:lnTo>
                  <a:pt x="571171" y="643470"/>
                </a:lnTo>
                <a:lnTo>
                  <a:pt x="632958" y="647373"/>
                </a:lnTo>
                <a:lnTo>
                  <a:pt x="696340" y="648699"/>
                </a:lnTo>
                <a:lnTo>
                  <a:pt x="759721" y="647373"/>
                </a:lnTo>
                <a:lnTo>
                  <a:pt x="821504" y="643470"/>
                </a:lnTo>
                <a:lnTo>
                  <a:pt x="881445" y="637105"/>
                </a:lnTo>
                <a:lnTo>
                  <a:pt x="939298" y="628393"/>
                </a:lnTo>
                <a:lnTo>
                  <a:pt x="994818" y="617449"/>
                </a:lnTo>
                <a:lnTo>
                  <a:pt x="1047758" y="604389"/>
                </a:lnTo>
                <a:lnTo>
                  <a:pt x="1097875" y="589326"/>
                </a:lnTo>
                <a:lnTo>
                  <a:pt x="1144921" y="572376"/>
                </a:lnTo>
                <a:lnTo>
                  <a:pt x="1188652" y="553653"/>
                </a:lnTo>
                <a:lnTo>
                  <a:pt x="1228821" y="533273"/>
                </a:lnTo>
                <a:lnTo>
                  <a:pt x="1265185" y="511351"/>
                </a:lnTo>
                <a:lnTo>
                  <a:pt x="1297496" y="488000"/>
                </a:lnTo>
                <a:lnTo>
                  <a:pt x="1348981" y="437476"/>
                </a:lnTo>
                <a:lnTo>
                  <a:pt x="1381312" y="382619"/>
                </a:lnTo>
                <a:lnTo>
                  <a:pt x="1392526" y="324349"/>
                </a:lnTo>
                <a:lnTo>
                  <a:pt x="1389681" y="294822"/>
                </a:lnTo>
                <a:lnTo>
                  <a:pt x="1367663" y="238114"/>
                </a:lnTo>
                <a:lnTo>
                  <a:pt x="1325510" y="185295"/>
                </a:lnTo>
                <a:lnTo>
                  <a:pt x="1265185" y="137281"/>
                </a:lnTo>
                <a:lnTo>
                  <a:pt x="1228821" y="115362"/>
                </a:lnTo>
                <a:lnTo>
                  <a:pt x="1188652" y="94988"/>
                </a:lnTo>
                <a:lnTo>
                  <a:pt x="1144921" y="76272"/>
                </a:lnTo>
                <a:lnTo>
                  <a:pt x="1097875" y="59330"/>
                </a:lnTo>
                <a:lnTo>
                  <a:pt x="1047758" y="44276"/>
                </a:lnTo>
                <a:lnTo>
                  <a:pt x="994818" y="31224"/>
                </a:lnTo>
                <a:lnTo>
                  <a:pt x="939298" y="20288"/>
                </a:lnTo>
                <a:lnTo>
                  <a:pt x="881445" y="11583"/>
                </a:lnTo>
                <a:lnTo>
                  <a:pt x="821504" y="5224"/>
                </a:lnTo>
                <a:lnTo>
                  <a:pt x="759721" y="1325"/>
                </a:lnTo>
                <a:lnTo>
                  <a:pt x="696340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0" name="object 5"/>
          <p:cNvSpPr>
            <a:spLocks/>
          </p:cNvSpPr>
          <p:nvPr/>
        </p:nvSpPr>
        <p:spPr bwMode="auto">
          <a:xfrm>
            <a:off x="3190875" y="2790825"/>
            <a:ext cx="1392238" cy="649288"/>
          </a:xfrm>
          <a:custGeom>
            <a:avLst/>
            <a:gdLst>
              <a:gd name="T0" fmla="*/ 696182 w 1392554"/>
              <a:gd name="T1" fmla="*/ 0 h 648970"/>
              <a:gd name="T2" fmla="*/ 632814 w 1392554"/>
              <a:gd name="T3" fmla="*/ 1326 h 648970"/>
              <a:gd name="T4" fmla="*/ 571041 w 1392554"/>
              <a:gd name="T5" fmla="*/ 5227 h 648970"/>
              <a:gd name="T6" fmla="*/ 511107 w 1392554"/>
              <a:gd name="T7" fmla="*/ 11589 h 648970"/>
              <a:gd name="T8" fmla="*/ 453259 w 1392554"/>
              <a:gd name="T9" fmla="*/ 20298 h 648970"/>
              <a:gd name="T10" fmla="*/ 397743 w 1392554"/>
              <a:gd name="T11" fmla="*/ 31239 h 648970"/>
              <a:gd name="T12" fmla="*/ 344803 w 1392554"/>
              <a:gd name="T13" fmla="*/ 44298 h 648970"/>
              <a:gd name="T14" fmla="*/ 294686 w 1392554"/>
              <a:gd name="T15" fmla="*/ 59359 h 648970"/>
              <a:gd name="T16" fmla="*/ 247639 w 1392554"/>
              <a:gd name="T17" fmla="*/ 76309 h 648970"/>
              <a:gd name="T18" fmla="*/ 203905 w 1392554"/>
              <a:gd name="T19" fmla="*/ 95035 h 648970"/>
              <a:gd name="T20" fmla="*/ 163731 w 1392554"/>
              <a:gd name="T21" fmla="*/ 115419 h 648970"/>
              <a:gd name="T22" fmla="*/ 127364 w 1392554"/>
              <a:gd name="T23" fmla="*/ 137348 h 648970"/>
              <a:gd name="T24" fmla="*/ 95047 w 1392554"/>
              <a:gd name="T25" fmla="*/ 160709 h 648970"/>
              <a:gd name="T26" fmla="*/ 43554 w 1392554"/>
              <a:gd name="T27" fmla="*/ 211264 h 648970"/>
              <a:gd name="T28" fmla="*/ 11215 w 1392554"/>
              <a:gd name="T29" fmla="*/ 266169 h 648970"/>
              <a:gd name="T30" fmla="*/ 0 w 1392554"/>
              <a:gd name="T31" fmla="*/ 324508 h 648970"/>
              <a:gd name="T32" fmla="*/ 2844 w 1392554"/>
              <a:gd name="T33" fmla="*/ 354027 h 648970"/>
              <a:gd name="T34" fmla="*/ 24867 w 1392554"/>
              <a:gd name="T35" fmla="*/ 410733 h 648970"/>
              <a:gd name="T36" fmla="*/ 67029 w 1392554"/>
              <a:gd name="T37" fmla="*/ 463564 h 648970"/>
              <a:gd name="T38" fmla="*/ 127364 w 1392554"/>
              <a:gd name="T39" fmla="*/ 511601 h 648970"/>
              <a:gd name="T40" fmla="*/ 163731 w 1392554"/>
              <a:gd name="T41" fmla="*/ 533534 h 648970"/>
              <a:gd name="T42" fmla="*/ 203905 w 1392554"/>
              <a:gd name="T43" fmla="*/ 553924 h 648970"/>
              <a:gd name="T44" fmla="*/ 247639 w 1392554"/>
              <a:gd name="T45" fmla="*/ 572656 h 648970"/>
              <a:gd name="T46" fmla="*/ 294686 w 1392554"/>
              <a:gd name="T47" fmla="*/ 589615 h 648970"/>
              <a:gd name="T48" fmla="*/ 344803 w 1392554"/>
              <a:gd name="T49" fmla="*/ 604685 h 648970"/>
              <a:gd name="T50" fmla="*/ 397743 w 1392554"/>
              <a:gd name="T51" fmla="*/ 617752 h 648970"/>
              <a:gd name="T52" fmla="*/ 453259 w 1392554"/>
              <a:gd name="T53" fmla="*/ 628701 h 648970"/>
              <a:gd name="T54" fmla="*/ 511107 w 1392554"/>
              <a:gd name="T55" fmla="*/ 637417 h 648970"/>
              <a:gd name="T56" fmla="*/ 571041 w 1392554"/>
              <a:gd name="T57" fmla="*/ 643785 h 648970"/>
              <a:gd name="T58" fmla="*/ 632814 w 1392554"/>
              <a:gd name="T59" fmla="*/ 647690 h 648970"/>
              <a:gd name="T60" fmla="*/ 696182 w 1392554"/>
              <a:gd name="T61" fmla="*/ 649017 h 648970"/>
              <a:gd name="T62" fmla="*/ 759549 w 1392554"/>
              <a:gd name="T63" fmla="*/ 647690 h 648970"/>
              <a:gd name="T64" fmla="*/ 821318 w 1392554"/>
              <a:gd name="T65" fmla="*/ 643785 h 648970"/>
              <a:gd name="T66" fmla="*/ 881245 w 1392554"/>
              <a:gd name="T67" fmla="*/ 637417 h 648970"/>
              <a:gd name="T68" fmla="*/ 939085 w 1392554"/>
              <a:gd name="T69" fmla="*/ 628701 h 648970"/>
              <a:gd name="T70" fmla="*/ 994592 w 1392554"/>
              <a:gd name="T71" fmla="*/ 617752 h 648970"/>
              <a:gd name="T72" fmla="*/ 1047520 w 1392554"/>
              <a:gd name="T73" fmla="*/ 604685 h 648970"/>
              <a:gd name="T74" fmla="*/ 1097626 w 1392554"/>
              <a:gd name="T75" fmla="*/ 589615 h 648970"/>
              <a:gd name="T76" fmla="*/ 1144661 w 1392554"/>
              <a:gd name="T77" fmla="*/ 572656 h 648970"/>
              <a:gd name="T78" fmla="*/ 1188382 w 1392554"/>
              <a:gd name="T79" fmla="*/ 553924 h 648970"/>
              <a:gd name="T80" fmla="*/ 1228542 w 1392554"/>
              <a:gd name="T81" fmla="*/ 533534 h 648970"/>
              <a:gd name="T82" fmla="*/ 1264898 w 1392554"/>
              <a:gd name="T83" fmla="*/ 511601 h 648970"/>
              <a:gd name="T84" fmla="*/ 1297202 w 1392554"/>
              <a:gd name="T85" fmla="*/ 488239 h 648970"/>
              <a:gd name="T86" fmla="*/ 1348675 w 1392554"/>
              <a:gd name="T87" fmla="*/ 437690 h 648970"/>
              <a:gd name="T88" fmla="*/ 1380999 w 1392554"/>
              <a:gd name="T89" fmla="*/ 382806 h 648970"/>
              <a:gd name="T90" fmla="*/ 1392210 w 1392554"/>
              <a:gd name="T91" fmla="*/ 324508 h 648970"/>
              <a:gd name="T92" fmla="*/ 1389366 w 1392554"/>
              <a:gd name="T93" fmla="*/ 294966 h 648970"/>
              <a:gd name="T94" fmla="*/ 1367353 w 1392554"/>
              <a:gd name="T95" fmla="*/ 238231 h 648970"/>
              <a:gd name="T96" fmla="*/ 1325209 w 1392554"/>
              <a:gd name="T97" fmla="*/ 185386 h 648970"/>
              <a:gd name="T98" fmla="*/ 1264898 w 1392554"/>
              <a:gd name="T99" fmla="*/ 137348 h 648970"/>
              <a:gd name="T100" fmla="*/ 1228542 w 1392554"/>
              <a:gd name="T101" fmla="*/ 115419 h 648970"/>
              <a:gd name="T102" fmla="*/ 1188382 w 1392554"/>
              <a:gd name="T103" fmla="*/ 95035 h 648970"/>
              <a:gd name="T104" fmla="*/ 1144661 w 1392554"/>
              <a:gd name="T105" fmla="*/ 76309 h 648970"/>
              <a:gd name="T106" fmla="*/ 1097626 w 1392554"/>
              <a:gd name="T107" fmla="*/ 59359 h 648970"/>
              <a:gd name="T108" fmla="*/ 1047520 w 1392554"/>
              <a:gd name="T109" fmla="*/ 44298 h 648970"/>
              <a:gd name="T110" fmla="*/ 994592 w 1392554"/>
              <a:gd name="T111" fmla="*/ 31239 h 648970"/>
              <a:gd name="T112" fmla="*/ 939085 w 1392554"/>
              <a:gd name="T113" fmla="*/ 20298 h 648970"/>
              <a:gd name="T114" fmla="*/ 881245 w 1392554"/>
              <a:gd name="T115" fmla="*/ 11589 h 648970"/>
              <a:gd name="T116" fmla="*/ 821318 w 1392554"/>
              <a:gd name="T117" fmla="*/ 5227 h 648970"/>
              <a:gd name="T118" fmla="*/ 759549 w 1392554"/>
              <a:gd name="T119" fmla="*/ 1326 h 648970"/>
              <a:gd name="T120" fmla="*/ 696182 w 1392554"/>
              <a:gd name="T121" fmla="*/ 0 h 64897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392554"/>
              <a:gd name="T184" fmla="*/ 0 h 648970"/>
              <a:gd name="T185" fmla="*/ 1392554 w 1392554"/>
              <a:gd name="T186" fmla="*/ 648970 h 648970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392554" h="648970">
                <a:moveTo>
                  <a:pt x="696340" y="0"/>
                </a:moveTo>
                <a:lnTo>
                  <a:pt x="632958" y="1325"/>
                </a:lnTo>
                <a:lnTo>
                  <a:pt x="571171" y="5224"/>
                </a:lnTo>
                <a:lnTo>
                  <a:pt x="511223" y="11583"/>
                </a:lnTo>
                <a:lnTo>
                  <a:pt x="453362" y="20288"/>
                </a:lnTo>
                <a:lnTo>
                  <a:pt x="397833" y="31224"/>
                </a:lnTo>
                <a:lnTo>
                  <a:pt x="344881" y="44276"/>
                </a:lnTo>
                <a:lnTo>
                  <a:pt x="294753" y="59330"/>
                </a:lnTo>
                <a:lnTo>
                  <a:pt x="247695" y="76272"/>
                </a:lnTo>
                <a:lnTo>
                  <a:pt x="203951" y="94988"/>
                </a:lnTo>
                <a:lnTo>
                  <a:pt x="163768" y="115362"/>
                </a:lnTo>
                <a:lnTo>
                  <a:pt x="127393" y="137281"/>
                </a:lnTo>
                <a:lnTo>
                  <a:pt x="95069" y="160630"/>
                </a:lnTo>
                <a:lnTo>
                  <a:pt x="43564" y="211161"/>
                </a:lnTo>
                <a:lnTo>
                  <a:pt x="11218" y="266039"/>
                </a:lnTo>
                <a:lnTo>
                  <a:pt x="0" y="324349"/>
                </a:lnTo>
                <a:lnTo>
                  <a:pt x="2845" y="353854"/>
                </a:lnTo>
                <a:lnTo>
                  <a:pt x="24873" y="410532"/>
                </a:lnTo>
                <a:lnTo>
                  <a:pt x="67044" y="463337"/>
                </a:lnTo>
                <a:lnTo>
                  <a:pt x="127393" y="511351"/>
                </a:lnTo>
                <a:lnTo>
                  <a:pt x="163768" y="533273"/>
                </a:lnTo>
                <a:lnTo>
                  <a:pt x="203951" y="553653"/>
                </a:lnTo>
                <a:lnTo>
                  <a:pt x="247695" y="572376"/>
                </a:lnTo>
                <a:lnTo>
                  <a:pt x="294753" y="589326"/>
                </a:lnTo>
                <a:lnTo>
                  <a:pt x="344881" y="604389"/>
                </a:lnTo>
                <a:lnTo>
                  <a:pt x="397833" y="617449"/>
                </a:lnTo>
                <a:lnTo>
                  <a:pt x="453362" y="628393"/>
                </a:lnTo>
                <a:lnTo>
                  <a:pt x="511223" y="637105"/>
                </a:lnTo>
                <a:lnTo>
                  <a:pt x="571171" y="643470"/>
                </a:lnTo>
                <a:lnTo>
                  <a:pt x="632958" y="647373"/>
                </a:lnTo>
                <a:lnTo>
                  <a:pt x="696340" y="648699"/>
                </a:lnTo>
                <a:lnTo>
                  <a:pt x="759721" y="647373"/>
                </a:lnTo>
                <a:lnTo>
                  <a:pt x="821504" y="643470"/>
                </a:lnTo>
                <a:lnTo>
                  <a:pt x="881445" y="637105"/>
                </a:lnTo>
                <a:lnTo>
                  <a:pt x="939298" y="628393"/>
                </a:lnTo>
                <a:lnTo>
                  <a:pt x="994818" y="617449"/>
                </a:lnTo>
                <a:lnTo>
                  <a:pt x="1047758" y="604389"/>
                </a:lnTo>
                <a:lnTo>
                  <a:pt x="1097875" y="589326"/>
                </a:lnTo>
                <a:lnTo>
                  <a:pt x="1144921" y="572376"/>
                </a:lnTo>
                <a:lnTo>
                  <a:pt x="1188652" y="553653"/>
                </a:lnTo>
                <a:lnTo>
                  <a:pt x="1228821" y="533273"/>
                </a:lnTo>
                <a:lnTo>
                  <a:pt x="1265185" y="511351"/>
                </a:lnTo>
                <a:lnTo>
                  <a:pt x="1297496" y="488000"/>
                </a:lnTo>
                <a:lnTo>
                  <a:pt x="1348981" y="437476"/>
                </a:lnTo>
                <a:lnTo>
                  <a:pt x="1381312" y="382619"/>
                </a:lnTo>
                <a:lnTo>
                  <a:pt x="1392526" y="324349"/>
                </a:lnTo>
                <a:lnTo>
                  <a:pt x="1389681" y="294822"/>
                </a:lnTo>
                <a:lnTo>
                  <a:pt x="1367663" y="238114"/>
                </a:lnTo>
                <a:lnTo>
                  <a:pt x="1325510" y="185295"/>
                </a:lnTo>
                <a:lnTo>
                  <a:pt x="1265185" y="137281"/>
                </a:lnTo>
                <a:lnTo>
                  <a:pt x="1228821" y="115362"/>
                </a:lnTo>
                <a:lnTo>
                  <a:pt x="1188652" y="94988"/>
                </a:lnTo>
                <a:lnTo>
                  <a:pt x="1144921" y="76272"/>
                </a:lnTo>
                <a:lnTo>
                  <a:pt x="1097875" y="59330"/>
                </a:lnTo>
                <a:lnTo>
                  <a:pt x="1047758" y="44276"/>
                </a:lnTo>
                <a:lnTo>
                  <a:pt x="994818" y="31224"/>
                </a:lnTo>
                <a:lnTo>
                  <a:pt x="939298" y="20288"/>
                </a:lnTo>
                <a:lnTo>
                  <a:pt x="881445" y="11583"/>
                </a:lnTo>
                <a:lnTo>
                  <a:pt x="821504" y="5224"/>
                </a:lnTo>
                <a:lnTo>
                  <a:pt x="759721" y="1325"/>
                </a:lnTo>
                <a:lnTo>
                  <a:pt x="696340" y="0"/>
                </a:lnTo>
                <a:close/>
              </a:path>
            </a:pathLst>
          </a:custGeom>
          <a:noFill/>
          <a:ln w="1545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1" name="object 6"/>
          <p:cNvSpPr>
            <a:spLocks/>
          </p:cNvSpPr>
          <p:nvPr/>
        </p:nvSpPr>
        <p:spPr bwMode="auto">
          <a:xfrm>
            <a:off x="4749800" y="2833688"/>
            <a:ext cx="1354138" cy="641350"/>
          </a:xfrm>
          <a:custGeom>
            <a:avLst/>
            <a:gdLst>
              <a:gd name="T0" fmla="*/ 676813 w 1354454"/>
              <a:gd name="T1" fmla="*/ 0 h 641350"/>
              <a:gd name="T2" fmla="*/ 611630 w 1354454"/>
              <a:gd name="T3" fmla="*/ 1465 h 641350"/>
              <a:gd name="T4" fmla="*/ 548200 w 1354454"/>
              <a:gd name="T5" fmla="*/ 5773 h 641350"/>
              <a:gd name="T6" fmla="*/ 486807 w 1354454"/>
              <a:gd name="T7" fmla="*/ 12789 h 641350"/>
              <a:gd name="T8" fmla="*/ 427735 w 1354454"/>
              <a:gd name="T9" fmla="*/ 22379 h 641350"/>
              <a:gd name="T10" fmla="*/ 371266 w 1354454"/>
              <a:gd name="T11" fmla="*/ 34410 h 641350"/>
              <a:gd name="T12" fmla="*/ 317686 w 1354454"/>
              <a:gd name="T13" fmla="*/ 48748 h 641350"/>
              <a:gd name="T14" fmla="*/ 267277 w 1354454"/>
              <a:gd name="T15" fmla="*/ 65260 h 641350"/>
              <a:gd name="T16" fmla="*/ 220323 w 1354454"/>
              <a:gd name="T17" fmla="*/ 83811 h 641350"/>
              <a:gd name="T18" fmla="*/ 177107 w 1354454"/>
              <a:gd name="T19" fmla="*/ 104268 h 641350"/>
              <a:gd name="T20" fmla="*/ 137914 w 1354454"/>
              <a:gd name="T21" fmla="*/ 126498 h 641350"/>
              <a:gd name="T22" fmla="*/ 103026 w 1354454"/>
              <a:gd name="T23" fmla="*/ 150365 h 641350"/>
              <a:gd name="T24" fmla="*/ 72727 w 1354454"/>
              <a:gd name="T25" fmla="*/ 175738 h 641350"/>
              <a:gd name="T26" fmla="*/ 27032 w 1354454"/>
              <a:gd name="T27" fmla="*/ 230461 h 641350"/>
              <a:gd name="T28" fmla="*/ 3097 w 1354454"/>
              <a:gd name="T29" fmla="*/ 289599 h 641350"/>
              <a:gd name="T30" fmla="*/ 0 w 1354454"/>
              <a:gd name="T31" fmla="*/ 320488 h 641350"/>
              <a:gd name="T32" fmla="*/ 3097 w 1354454"/>
              <a:gd name="T33" fmla="*/ 351353 h 641350"/>
              <a:gd name="T34" fmla="*/ 27032 w 1354454"/>
              <a:gd name="T35" fmla="*/ 410460 h 641350"/>
              <a:gd name="T36" fmla="*/ 72727 w 1354454"/>
              <a:gd name="T37" fmla="*/ 465171 h 641350"/>
              <a:gd name="T38" fmla="*/ 103026 w 1354454"/>
              <a:gd name="T39" fmla="*/ 490542 h 641350"/>
              <a:gd name="T40" fmla="*/ 137914 w 1354454"/>
              <a:gd name="T41" fmla="*/ 514413 h 641350"/>
              <a:gd name="T42" fmla="*/ 177107 w 1354454"/>
              <a:gd name="T43" fmla="*/ 536647 h 641350"/>
              <a:gd name="T44" fmla="*/ 220323 w 1354454"/>
              <a:gd name="T45" fmla="*/ 557111 h 641350"/>
              <a:gd name="T46" fmla="*/ 267277 w 1354454"/>
              <a:gd name="T47" fmla="*/ 575670 h 641350"/>
              <a:gd name="T48" fmla="*/ 317686 w 1354454"/>
              <a:gd name="T49" fmla="*/ 592190 h 641350"/>
              <a:gd name="T50" fmla="*/ 371266 w 1354454"/>
              <a:gd name="T51" fmla="*/ 606538 h 641350"/>
              <a:gd name="T52" fmla="*/ 427735 w 1354454"/>
              <a:gd name="T53" fmla="*/ 618578 h 641350"/>
              <a:gd name="T54" fmla="*/ 486807 w 1354454"/>
              <a:gd name="T55" fmla="*/ 628176 h 641350"/>
              <a:gd name="T56" fmla="*/ 548200 w 1354454"/>
              <a:gd name="T57" fmla="*/ 635198 h 641350"/>
              <a:gd name="T58" fmla="*/ 611630 w 1354454"/>
              <a:gd name="T59" fmla="*/ 639510 h 641350"/>
              <a:gd name="T60" fmla="*/ 676813 w 1354454"/>
              <a:gd name="T61" fmla="*/ 640977 h 641350"/>
              <a:gd name="T62" fmla="*/ 741997 w 1354454"/>
              <a:gd name="T63" fmla="*/ 639510 h 641350"/>
              <a:gd name="T64" fmla="*/ 805427 w 1354454"/>
              <a:gd name="T65" fmla="*/ 635198 h 641350"/>
              <a:gd name="T66" fmla="*/ 866820 w 1354454"/>
              <a:gd name="T67" fmla="*/ 628176 h 641350"/>
              <a:gd name="T68" fmla="*/ 925892 w 1354454"/>
              <a:gd name="T69" fmla="*/ 618578 h 641350"/>
              <a:gd name="T70" fmla="*/ 982361 w 1354454"/>
              <a:gd name="T71" fmla="*/ 606538 h 641350"/>
              <a:gd name="T72" fmla="*/ 1035941 w 1354454"/>
              <a:gd name="T73" fmla="*/ 592190 h 641350"/>
              <a:gd name="T74" fmla="*/ 1086351 w 1354454"/>
              <a:gd name="T75" fmla="*/ 575670 h 641350"/>
              <a:gd name="T76" fmla="*/ 1133305 w 1354454"/>
              <a:gd name="T77" fmla="*/ 557111 h 641350"/>
              <a:gd name="T78" fmla="*/ 1176521 w 1354454"/>
              <a:gd name="T79" fmla="*/ 536647 h 641350"/>
              <a:gd name="T80" fmla="*/ 1215713 w 1354454"/>
              <a:gd name="T81" fmla="*/ 514413 h 641350"/>
              <a:gd name="T82" fmla="*/ 1250601 w 1354454"/>
              <a:gd name="T83" fmla="*/ 490542 h 641350"/>
              <a:gd name="T84" fmla="*/ 1280900 w 1354454"/>
              <a:gd name="T85" fmla="*/ 465171 h 641350"/>
              <a:gd name="T86" fmla="*/ 1326594 w 1354454"/>
              <a:gd name="T87" fmla="*/ 410460 h 641350"/>
              <a:gd name="T88" fmla="*/ 1350529 w 1354454"/>
              <a:gd name="T89" fmla="*/ 351353 h 641350"/>
              <a:gd name="T90" fmla="*/ 1353627 w 1354454"/>
              <a:gd name="T91" fmla="*/ 320488 h 641350"/>
              <a:gd name="T92" fmla="*/ 1350529 w 1354454"/>
              <a:gd name="T93" fmla="*/ 289599 h 641350"/>
              <a:gd name="T94" fmla="*/ 1326594 w 1354454"/>
              <a:gd name="T95" fmla="*/ 230461 h 641350"/>
              <a:gd name="T96" fmla="*/ 1280900 w 1354454"/>
              <a:gd name="T97" fmla="*/ 175738 h 641350"/>
              <a:gd name="T98" fmla="*/ 1250601 w 1354454"/>
              <a:gd name="T99" fmla="*/ 150365 h 641350"/>
              <a:gd name="T100" fmla="*/ 1215713 w 1354454"/>
              <a:gd name="T101" fmla="*/ 126498 h 641350"/>
              <a:gd name="T102" fmla="*/ 1176521 w 1354454"/>
              <a:gd name="T103" fmla="*/ 104268 h 641350"/>
              <a:gd name="T104" fmla="*/ 1133305 w 1354454"/>
              <a:gd name="T105" fmla="*/ 83811 h 641350"/>
              <a:gd name="T106" fmla="*/ 1086351 w 1354454"/>
              <a:gd name="T107" fmla="*/ 65260 h 641350"/>
              <a:gd name="T108" fmla="*/ 1035941 w 1354454"/>
              <a:gd name="T109" fmla="*/ 48748 h 641350"/>
              <a:gd name="T110" fmla="*/ 982361 w 1354454"/>
              <a:gd name="T111" fmla="*/ 34410 h 641350"/>
              <a:gd name="T112" fmla="*/ 925892 w 1354454"/>
              <a:gd name="T113" fmla="*/ 22379 h 641350"/>
              <a:gd name="T114" fmla="*/ 866820 w 1354454"/>
              <a:gd name="T115" fmla="*/ 12789 h 641350"/>
              <a:gd name="T116" fmla="*/ 805427 w 1354454"/>
              <a:gd name="T117" fmla="*/ 5773 h 641350"/>
              <a:gd name="T118" fmla="*/ 741997 w 1354454"/>
              <a:gd name="T119" fmla="*/ 1465 h 641350"/>
              <a:gd name="T120" fmla="*/ 676813 w 1354454"/>
              <a:gd name="T121" fmla="*/ 0 h 64135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354454"/>
              <a:gd name="T184" fmla="*/ 0 h 641350"/>
              <a:gd name="T185" fmla="*/ 1354454 w 1354454"/>
              <a:gd name="T186" fmla="*/ 641350 h 641350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354454" h="641350">
                <a:moveTo>
                  <a:pt x="676971" y="0"/>
                </a:moveTo>
                <a:lnTo>
                  <a:pt x="611773" y="1465"/>
                </a:lnTo>
                <a:lnTo>
                  <a:pt x="548328" y="5773"/>
                </a:lnTo>
                <a:lnTo>
                  <a:pt x="486921" y="12789"/>
                </a:lnTo>
                <a:lnTo>
                  <a:pt x="427835" y="22379"/>
                </a:lnTo>
                <a:lnTo>
                  <a:pt x="371353" y="34410"/>
                </a:lnTo>
                <a:lnTo>
                  <a:pt x="317760" y="48748"/>
                </a:lnTo>
                <a:lnTo>
                  <a:pt x="267339" y="65260"/>
                </a:lnTo>
                <a:lnTo>
                  <a:pt x="220374" y="83811"/>
                </a:lnTo>
                <a:lnTo>
                  <a:pt x="177148" y="104268"/>
                </a:lnTo>
                <a:lnTo>
                  <a:pt x="137946" y="126498"/>
                </a:lnTo>
                <a:lnTo>
                  <a:pt x="103050" y="150365"/>
                </a:lnTo>
                <a:lnTo>
                  <a:pt x="72744" y="175738"/>
                </a:lnTo>
                <a:lnTo>
                  <a:pt x="27038" y="230461"/>
                </a:lnTo>
                <a:lnTo>
                  <a:pt x="3098" y="289599"/>
                </a:lnTo>
                <a:lnTo>
                  <a:pt x="0" y="320488"/>
                </a:lnTo>
                <a:lnTo>
                  <a:pt x="3098" y="351353"/>
                </a:lnTo>
                <a:lnTo>
                  <a:pt x="27038" y="410460"/>
                </a:lnTo>
                <a:lnTo>
                  <a:pt x="72744" y="465171"/>
                </a:lnTo>
                <a:lnTo>
                  <a:pt x="103050" y="490542"/>
                </a:lnTo>
                <a:lnTo>
                  <a:pt x="137946" y="514413"/>
                </a:lnTo>
                <a:lnTo>
                  <a:pt x="177148" y="536647"/>
                </a:lnTo>
                <a:lnTo>
                  <a:pt x="220374" y="557111"/>
                </a:lnTo>
                <a:lnTo>
                  <a:pt x="267339" y="575670"/>
                </a:lnTo>
                <a:lnTo>
                  <a:pt x="317760" y="592190"/>
                </a:lnTo>
                <a:lnTo>
                  <a:pt x="371353" y="606538"/>
                </a:lnTo>
                <a:lnTo>
                  <a:pt x="427835" y="618578"/>
                </a:lnTo>
                <a:lnTo>
                  <a:pt x="486921" y="628176"/>
                </a:lnTo>
                <a:lnTo>
                  <a:pt x="548328" y="635198"/>
                </a:lnTo>
                <a:lnTo>
                  <a:pt x="611773" y="639510"/>
                </a:lnTo>
                <a:lnTo>
                  <a:pt x="676971" y="640977"/>
                </a:lnTo>
                <a:lnTo>
                  <a:pt x="742170" y="639510"/>
                </a:lnTo>
                <a:lnTo>
                  <a:pt x="805615" y="635198"/>
                </a:lnTo>
                <a:lnTo>
                  <a:pt x="867022" y="628176"/>
                </a:lnTo>
                <a:lnTo>
                  <a:pt x="926108" y="618578"/>
                </a:lnTo>
                <a:lnTo>
                  <a:pt x="982590" y="606538"/>
                </a:lnTo>
                <a:lnTo>
                  <a:pt x="1036183" y="592190"/>
                </a:lnTo>
                <a:lnTo>
                  <a:pt x="1086604" y="575670"/>
                </a:lnTo>
                <a:lnTo>
                  <a:pt x="1133569" y="557111"/>
                </a:lnTo>
                <a:lnTo>
                  <a:pt x="1176795" y="536647"/>
                </a:lnTo>
                <a:lnTo>
                  <a:pt x="1215997" y="514413"/>
                </a:lnTo>
                <a:lnTo>
                  <a:pt x="1250893" y="490542"/>
                </a:lnTo>
                <a:lnTo>
                  <a:pt x="1281199" y="465171"/>
                </a:lnTo>
                <a:lnTo>
                  <a:pt x="1326904" y="410460"/>
                </a:lnTo>
                <a:lnTo>
                  <a:pt x="1350844" y="351353"/>
                </a:lnTo>
                <a:lnTo>
                  <a:pt x="1353943" y="320488"/>
                </a:lnTo>
                <a:lnTo>
                  <a:pt x="1350844" y="289599"/>
                </a:lnTo>
                <a:lnTo>
                  <a:pt x="1326904" y="230461"/>
                </a:lnTo>
                <a:lnTo>
                  <a:pt x="1281199" y="175738"/>
                </a:lnTo>
                <a:lnTo>
                  <a:pt x="1250893" y="150365"/>
                </a:lnTo>
                <a:lnTo>
                  <a:pt x="1215997" y="126498"/>
                </a:lnTo>
                <a:lnTo>
                  <a:pt x="1176795" y="104268"/>
                </a:lnTo>
                <a:lnTo>
                  <a:pt x="1133569" y="83811"/>
                </a:lnTo>
                <a:lnTo>
                  <a:pt x="1086604" y="65260"/>
                </a:lnTo>
                <a:lnTo>
                  <a:pt x="1036183" y="48748"/>
                </a:lnTo>
                <a:lnTo>
                  <a:pt x="982590" y="34410"/>
                </a:lnTo>
                <a:lnTo>
                  <a:pt x="926108" y="22379"/>
                </a:lnTo>
                <a:lnTo>
                  <a:pt x="867022" y="12789"/>
                </a:lnTo>
                <a:lnTo>
                  <a:pt x="805615" y="5773"/>
                </a:lnTo>
                <a:lnTo>
                  <a:pt x="742170" y="1465"/>
                </a:lnTo>
                <a:lnTo>
                  <a:pt x="676971" y="0"/>
                </a:lnTo>
                <a:close/>
              </a:path>
            </a:pathLst>
          </a:custGeom>
          <a:solidFill>
            <a:srgbClr val="95959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2" name="object 7"/>
          <p:cNvSpPr>
            <a:spLocks/>
          </p:cNvSpPr>
          <p:nvPr/>
        </p:nvSpPr>
        <p:spPr bwMode="auto">
          <a:xfrm>
            <a:off x="4718050" y="2801938"/>
            <a:ext cx="1354138" cy="641350"/>
          </a:xfrm>
          <a:custGeom>
            <a:avLst/>
            <a:gdLst>
              <a:gd name="T0" fmla="*/ 676813 w 1354454"/>
              <a:gd name="T1" fmla="*/ 0 h 641350"/>
              <a:gd name="T2" fmla="*/ 611630 w 1354454"/>
              <a:gd name="T3" fmla="*/ 1465 h 641350"/>
              <a:gd name="T4" fmla="*/ 548200 w 1354454"/>
              <a:gd name="T5" fmla="*/ 5773 h 641350"/>
              <a:gd name="T6" fmla="*/ 486807 w 1354454"/>
              <a:gd name="T7" fmla="*/ 12789 h 641350"/>
              <a:gd name="T8" fmla="*/ 427735 w 1354454"/>
              <a:gd name="T9" fmla="*/ 22379 h 641350"/>
              <a:gd name="T10" fmla="*/ 371266 w 1354454"/>
              <a:gd name="T11" fmla="*/ 34410 h 641350"/>
              <a:gd name="T12" fmla="*/ 317686 w 1354454"/>
              <a:gd name="T13" fmla="*/ 48748 h 641350"/>
              <a:gd name="T14" fmla="*/ 267277 w 1354454"/>
              <a:gd name="T15" fmla="*/ 65260 h 641350"/>
              <a:gd name="T16" fmla="*/ 220323 w 1354454"/>
              <a:gd name="T17" fmla="*/ 83811 h 641350"/>
              <a:gd name="T18" fmla="*/ 177107 w 1354454"/>
              <a:gd name="T19" fmla="*/ 104268 h 641350"/>
              <a:gd name="T20" fmla="*/ 137914 w 1354454"/>
              <a:gd name="T21" fmla="*/ 126498 h 641350"/>
              <a:gd name="T22" fmla="*/ 103026 w 1354454"/>
              <a:gd name="T23" fmla="*/ 150365 h 641350"/>
              <a:gd name="T24" fmla="*/ 72727 w 1354454"/>
              <a:gd name="T25" fmla="*/ 175738 h 641350"/>
              <a:gd name="T26" fmla="*/ 27032 w 1354454"/>
              <a:gd name="T27" fmla="*/ 230461 h 641350"/>
              <a:gd name="T28" fmla="*/ 3097 w 1354454"/>
              <a:gd name="T29" fmla="*/ 289599 h 641350"/>
              <a:gd name="T30" fmla="*/ 0 w 1354454"/>
              <a:gd name="T31" fmla="*/ 320488 h 641350"/>
              <a:gd name="T32" fmla="*/ 3097 w 1354454"/>
              <a:gd name="T33" fmla="*/ 351353 h 641350"/>
              <a:gd name="T34" fmla="*/ 27032 w 1354454"/>
              <a:gd name="T35" fmla="*/ 410460 h 641350"/>
              <a:gd name="T36" fmla="*/ 72727 w 1354454"/>
              <a:gd name="T37" fmla="*/ 465171 h 641350"/>
              <a:gd name="T38" fmla="*/ 103026 w 1354454"/>
              <a:gd name="T39" fmla="*/ 490542 h 641350"/>
              <a:gd name="T40" fmla="*/ 137914 w 1354454"/>
              <a:gd name="T41" fmla="*/ 514413 h 641350"/>
              <a:gd name="T42" fmla="*/ 177107 w 1354454"/>
              <a:gd name="T43" fmla="*/ 536647 h 641350"/>
              <a:gd name="T44" fmla="*/ 220323 w 1354454"/>
              <a:gd name="T45" fmla="*/ 557111 h 641350"/>
              <a:gd name="T46" fmla="*/ 267277 w 1354454"/>
              <a:gd name="T47" fmla="*/ 575670 h 641350"/>
              <a:gd name="T48" fmla="*/ 317686 w 1354454"/>
              <a:gd name="T49" fmla="*/ 592190 h 641350"/>
              <a:gd name="T50" fmla="*/ 371266 w 1354454"/>
              <a:gd name="T51" fmla="*/ 606538 h 641350"/>
              <a:gd name="T52" fmla="*/ 427735 w 1354454"/>
              <a:gd name="T53" fmla="*/ 618578 h 641350"/>
              <a:gd name="T54" fmla="*/ 486807 w 1354454"/>
              <a:gd name="T55" fmla="*/ 628176 h 641350"/>
              <a:gd name="T56" fmla="*/ 548200 w 1354454"/>
              <a:gd name="T57" fmla="*/ 635198 h 641350"/>
              <a:gd name="T58" fmla="*/ 611630 w 1354454"/>
              <a:gd name="T59" fmla="*/ 639510 h 641350"/>
              <a:gd name="T60" fmla="*/ 676813 w 1354454"/>
              <a:gd name="T61" fmla="*/ 640977 h 641350"/>
              <a:gd name="T62" fmla="*/ 741997 w 1354454"/>
              <a:gd name="T63" fmla="*/ 639510 h 641350"/>
              <a:gd name="T64" fmla="*/ 805427 w 1354454"/>
              <a:gd name="T65" fmla="*/ 635198 h 641350"/>
              <a:gd name="T66" fmla="*/ 866820 w 1354454"/>
              <a:gd name="T67" fmla="*/ 628176 h 641350"/>
              <a:gd name="T68" fmla="*/ 925892 w 1354454"/>
              <a:gd name="T69" fmla="*/ 618578 h 641350"/>
              <a:gd name="T70" fmla="*/ 982361 w 1354454"/>
              <a:gd name="T71" fmla="*/ 606538 h 641350"/>
              <a:gd name="T72" fmla="*/ 1035941 w 1354454"/>
              <a:gd name="T73" fmla="*/ 592190 h 641350"/>
              <a:gd name="T74" fmla="*/ 1086351 w 1354454"/>
              <a:gd name="T75" fmla="*/ 575670 h 641350"/>
              <a:gd name="T76" fmla="*/ 1133305 w 1354454"/>
              <a:gd name="T77" fmla="*/ 557111 h 641350"/>
              <a:gd name="T78" fmla="*/ 1176521 w 1354454"/>
              <a:gd name="T79" fmla="*/ 536647 h 641350"/>
              <a:gd name="T80" fmla="*/ 1215713 w 1354454"/>
              <a:gd name="T81" fmla="*/ 514413 h 641350"/>
              <a:gd name="T82" fmla="*/ 1250601 w 1354454"/>
              <a:gd name="T83" fmla="*/ 490542 h 641350"/>
              <a:gd name="T84" fmla="*/ 1280900 w 1354454"/>
              <a:gd name="T85" fmla="*/ 465171 h 641350"/>
              <a:gd name="T86" fmla="*/ 1326594 w 1354454"/>
              <a:gd name="T87" fmla="*/ 410460 h 641350"/>
              <a:gd name="T88" fmla="*/ 1350529 w 1354454"/>
              <a:gd name="T89" fmla="*/ 351353 h 641350"/>
              <a:gd name="T90" fmla="*/ 1353627 w 1354454"/>
              <a:gd name="T91" fmla="*/ 320488 h 641350"/>
              <a:gd name="T92" fmla="*/ 1350529 w 1354454"/>
              <a:gd name="T93" fmla="*/ 289599 h 641350"/>
              <a:gd name="T94" fmla="*/ 1326594 w 1354454"/>
              <a:gd name="T95" fmla="*/ 230461 h 641350"/>
              <a:gd name="T96" fmla="*/ 1280900 w 1354454"/>
              <a:gd name="T97" fmla="*/ 175738 h 641350"/>
              <a:gd name="T98" fmla="*/ 1250601 w 1354454"/>
              <a:gd name="T99" fmla="*/ 150365 h 641350"/>
              <a:gd name="T100" fmla="*/ 1215713 w 1354454"/>
              <a:gd name="T101" fmla="*/ 126498 h 641350"/>
              <a:gd name="T102" fmla="*/ 1176521 w 1354454"/>
              <a:gd name="T103" fmla="*/ 104268 h 641350"/>
              <a:gd name="T104" fmla="*/ 1133305 w 1354454"/>
              <a:gd name="T105" fmla="*/ 83811 h 641350"/>
              <a:gd name="T106" fmla="*/ 1086351 w 1354454"/>
              <a:gd name="T107" fmla="*/ 65260 h 641350"/>
              <a:gd name="T108" fmla="*/ 1035941 w 1354454"/>
              <a:gd name="T109" fmla="*/ 48748 h 641350"/>
              <a:gd name="T110" fmla="*/ 982361 w 1354454"/>
              <a:gd name="T111" fmla="*/ 34410 h 641350"/>
              <a:gd name="T112" fmla="*/ 925892 w 1354454"/>
              <a:gd name="T113" fmla="*/ 22379 h 641350"/>
              <a:gd name="T114" fmla="*/ 866820 w 1354454"/>
              <a:gd name="T115" fmla="*/ 12789 h 641350"/>
              <a:gd name="T116" fmla="*/ 805427 w 1354454"/>
              <a:gd name="T117" fmla="*/ 5773 h 641350"/>
              <a:gd name="T118" fmla="*/ 741997 w 1354454"/>
              <a:gd name="T119" fmla="*/ 1465 h 641350"/>
              <a:gd name="T120" fmla="*/ 676813 w 1354454"/>
              <a:gd name="T121" fmla="*/ 0 h 64135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354454"/>
              <a:gd name="T184" fmla="*/ 0 h 641350"/>
              <a:gd name="T185" fmla="*/ 1354454 w 1354454"/>
              <a:gd name="T186" fmla="*/ 641350 h 641350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354454" h="641350">
                <a:moveTo>
                  <a:pt x="676971" y="0"/>
                </a:moveTo>
                <a:lnTo>
                  <a:pt x="611773" y="1465"/>
                </a:lnTo>
                <a:lnTo>
                  <a:pt x="548328" y="5773"/>
                </a:lnTo>
                <a:lnTo>
                  <a:pt x="486921" y="12789"/>
                </a:lnTo>
                <a:lnTo>
                  <a:pt x="427835" y="22379"/>
                </a:lnTo>
                <a:lnTo>
                  <a:pt x="371353" y="34410"/>
                </a:lnTo>
                <a:lnTo>
                  <a:pt x="317760" y="48748"/>
                </a:lnTo>
                <a:lnTo>
                  <a:pt x="267339" y="65260"/>
                </a:lnTo>
                <a:lnTo>
                  <a:pt x="220374" y="83811"/>
                </a:lnTo>
                <a:lnTo>
                  <a:pt x="177148" y="104268"/>
                </a:lnTo>
                <a:lnTo>
                  <a:pt x="137946" y="126498"/>
                </a:lnTo>
                <a:lnTo>
                  <a:pt x="103050" y="150365"/>
                </a:lnTo>
                <a:lnTo>
                  <a:pt x="72744" y="175738"/>
                </a:lnTo>
                <a:lnTo>
                  <a:pt x="27038" y="230461"/>
                </a:lnTo>
                <a:lnTo>
                  <a:pt x="3098" y="289599"/>
                </a:lnTo>
                <a:lnTo>
                  <a:pt x="0" y="320488"/>
                </a:lnTo>
                <a:lnTo>
                  <a:pt x="3098" y="351353"/>
                </a:lnTo>
                <a:lnTo>
                  <a:pt x="27038" y="410460"/>
                </a:lnTo>
                <a:lnTo>
                  <a:pt x="72744" y="465171"/>
                </a:lnTo>
                <a:lnTo>
                  <a:pt x="103050" y="490542"/>
                </a:lnTo>
                <a:lnTo>
                  <a:pt x="137946" y="514413"/>
                </a:lnTo>
                <a:lnTo>
                  <a:pt x="177148" y="536647"/>
                </a:lnTo>
                <a:lnTo>
                  <a:pt x="220374" y="557111"/>
                </a:lnTo>
                <a:lnTo>
                  <a:pt x="267339" y="575670"/>
                </a:lnTo>
                <a:lnTo>
                  <a:pt x="317760" y="592190"/>
                </a:lnTo>
                <a:lnTo>
                  <a:pt x="371353" y="606538"/>
                </a:lnTo>
                <a:lnTo>
                  <a:pt x="427835" y="618578"/>
                </a:lnTo>
                <a:lnTo>
                  <a:pt x="486921" y="628176"/>
                </a:lnTo>
                <a:lnTo>
                  <a:pt x="548328" y="635198"/>
                </a:lnTo>
                <a:lnTo>
                  <a:pt x="611773" y="639510"/>
                </a:lnTo>
                <a:lnTo>
                  <a:pt x="676971" y="640977"/>
                </a:lnTo>
                <a:lnTo>
                  <a:pt x="742170" y="639510"/>
                </a:lnTo>
                <a:lnTo>
                  <a:pt x="805615" y="635198"/>
                </a:lnTo>
                <a:lnTo>
                  <a:pt x="867022" y="628176"/>
                </a:lnTo>
                <a:lnTo>
                  <a:pt x="926108" y="618578"/>
                </a:lnTo>
                <a:lnTo>
                  <a:pt x="982590" y="606538"/>
                </a:lnTo>
                <a:lnTo>
                  <a:pt x="1036183" y="592190"/>
                </a:lnTo>
                <a:lnTo>
                  <a:pt x="1086604" y="575670"/>
                </a:lnTo>
                <a:lnTo>
                  <a:pt x="1133569" y="557111"/>
                </a:lnTo>
                <a:lnTo>
                  <a:pt x="1176795" y="536647"/>
                </a:lnTo>
                <a:lnTo>
                  <a:pt x="1215997" y="514413"/>
                </a:lnTo>
                <a:lnTo>
                  <a:pt x="1250893" y="490542"/>
                </a:lnTo>
                <a:lnTo>
                  <a:pt x="1281199" y="465171"/>
                </a:lnTo>
                <a:lnTo>
                  <a:pt x="1326904" y="410460"/>
                </a:lnTo>
                <a:lnTo>
                  <a:pt x="1350844" y="351353"/>
                </a:lnTo>
                <a:lnTo>
                  <a:pt x="1353943" y="320488"/>
                </a:lnTo>
                <a:lnTo>
                  <a:pt x="1350844" y="289599"/>
                </a:lnTo>
                <a:lnTo>
                  <a:pt x="1326904" y="230461"/>
                </a:lnTo>
                <a:lnTo>
                  <a:pt x="1281199" y="175738"/>
                </a:lnTo>
                <a:lnTo>
                  <a:pt x="1250893" y="150365"/>
                </a:lnTo>
                <a:lnTo>
                  <a:pt x="1215997" y="126498"/>
                </a:lnTo>
                <a:lnTo>
                  <a:pt x="1176795" y="104268"/>
                </a:lnTo>
                <a:lnTo>
                  <a:pt x="1133569" y="83811"/>
                </a:lnTo>
                <a:lnTo>
                  <a:pt x="1086604" y="65260"/>
                </a:lnTo>
                <a:lnTo>
                  <a:pt x="1036183" y="48748"/>
                </a:lnTo>
                <a:lnTo>
                  <a:pt x="982590" y="34410"/>
                </a:lnTo>
                <a:lnTo>
                  <a:pt x="926108" y="22379"/>
                </a:lnTo>
                <a:lnTo>
                  <a:pt x="867022" y="12789"/>
                </a:lnTo>
                <a:lnTo>
                  <a:pt x="805615" y="5773"/>
                </a:lnTo>
                <a:lnTo>
                  <a:pt x="742170" y="1465"/>
                </a:lnTo>
                <a:lnTo>
                  <a:pt x="67697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3" name="object 8"/>
          <p:cNvSpPr>
            <a:spLocks/>
          </p:cNvSpPr>
          <p:nvPr/>
        </p:nvSpPr>
        <p:spPr bwMode="auto">
          <a:xfrm>
            <a:off x="4718050" y="2801938"/>
            <a:ext cx="1354138" cy="641350"/>
          </a:xfrm>
          <a:custGeom>
            <a:avLst/>
            <a:gdLst>
              <a:gd name="T0" fmla="*/ 676813 w 1354454"/>
              <a:gd name="T1" fmla="*/ 0 h 641350"/>
              <a:gd name="T2" fmla="*/ 611630 w 1354454"/>
              <a:gd name="T3" fmla="*/ 1465 h 641350"/>
              <a:gd name="T4" fmla="*/ 548200 w 1354454"/>
              <a:gd name="T5" fmla="*/ 5773 h 641350"/>
              <a:gd name="T6" fmla="*/ 486807 w 1354454"/>
              <a:gd name="T7" fmla="*/ 12789 h 641350"/>
              <a:gd name="T8" fmla="*/ 427735 w 1354454"/>
              <a:gd name="T9" fmla="*/ 22379 h 641350"/>
              <a:gd name="T10" fmla="*/ 371266 w 1354454"/>
              <a:gd name="T11" fmla="*/ 34410 h 641350"/>
              <a:gd name="T12" fmla="*/ 317686 w 1354454"/>
              <a:gd name="T13" fmla="*/ 48748 h 641350"/>
              <a:gd name="T14" fmla="*/ 267277 w 1354454"/>
              <a:gd name="T15" fmla="*/ 65260 h 641350"/>
              <a:gd name="T16" fmla="*/ 220323 w 1354454"/>
              <a:gd name="T17" fmla="*/ 83811 h 641350"/>
              <a:gd name="T18" fmla="*/ 177107 w 1354454"/>
              <a:gd name="T19" fmla="*/ 104268 h 641350"/>
              <a:gd name="T20" fmla="*/ 137914 w 1354454"/>
              <a:gd name="T21" fmla="*/ 126498 h 641350"/>
              <a:gd name="T22" fmla="*/ 103026 w 1354454"/>
              <a:gd name="T23" fmla="*/ 150365 h 641350"/>
              <a:gd name="T24" fmla="*/ 72727 w 1354454"/>
              <a:gd name="T25" fmla="*/ 175738 h 641350"/>
              <a:gd name="T26" fmla="*/ 27032 w 1354454"/>
              <a:gd name="T27" fmla="*/ 230461 h 641350"/>
              <a:gd name="T28" fmla="*/ 3097 w 1354454"/>
              <a:gd name="T29" fmla="*/ 289599 h 641350"/>
              <a:gd name="T30" fmla="*/ 0 w 1354454"/>
              <a:gd name="T31" fmla="*/ 320488 h 641350"/>
              <a:gd name="T32" fmla="*/ 3097 w 1354454"/>
              <a:gd name="T33" fmla="*/ 351353 h 641350"/>
              <a:gd name="T34" fmla="*/ 27032 w 1354454"/>
              <a:gd name="T35" fmla="*/ 410460 h 641350"/>
              <a:gd name="T36" fmla="*/ 72727 w 1354454"/>
              <a:gd name="T37" fmla="*/ 465171 h 641350"/>
              <a:gd name="T38" fmla="*/ 103026 w 1354454"/>
              <a:gd name="T39" fmla="*/ 490542 h 641350"/>
              <a:gd name="T40" fmla="*/ 137914 w 1354454"/>
              <a:gd name="T41" fmla="*/ 514413 h 641350"/>
              <a:gd name="T42" fmla="*/ 177107 w 1354454"/>
              <a:gd name="T43" fmla="*/ 536647 h 641350"/>
              <a:gd name="T44" fmla="*/ 220323 w 1354454"/>
              <a:gd name="T45" fmla="*/ 557111 h 641350"/>
              <a:gd name="T46" fmla="*/ 267277 w 1354454"/>
              <a:gd name="T47" fmla="*/ 575670 h 641350"/>
              <a:gd name="T48" fmla="*/ 317686 w 1354454"/>
              <a:gd name="T49" fmla="*/ 592190 h 641350"/>
              <a:gd name="T50" fmla="*/ 371266 w 1354454"/>
              <a:gd name="T51" fmla="*/ 606538 h 641350"/>
              <a:gd name="T52" fmla="*/ 427735 w 1354454"/>
              <a:gd name="T53" fmla="*/ 618578 h 641350"/>
              <a:gd name="T54" fmla="*/ 486807 w 1354454"/>
              <a:gd name="T55" fmla="*/ 628176 h 641350"/>
              <a:gd name="T56" fmla="*/ 548200 w 1354454"/>
              <a:gd name="T57" fmla="*/ 635198 h 641350"/>
              <a:gd name="T58" fmla="*/ 611630 w 1354454"/>
              <a:gd name="T59" fmla="*/ 639510 h 641350"/>
              <a:gd name="T60" fmla="*/ 676813 w 1354454"/>
              <a:gd name="T61" fmla="*/ 640977 h 641350"/>
              <a:gd name="T62" fmla="*/ 741997 w 1354454"/>
              <a:gd name="T63" fmla="*/ 639510 h 641350"/>
              <a:gd name="T64" fmla="*/ 805427 w 1354454"/>
              <a:gd name="T65" fmla="*/ 635198 h 641350"/>
              <a:gd name="T66" fmla="*/ 866820 w 1354454"/>
              <a:gd name="T67" fmla="*/ 628176 h 641350"/>
              <a:gd name="T68" fmla="*/ 925892 w 1354454"/>
              <a:gd name="T69" fmla="*/ 618578 h 641350"/>
              <a:gd name="T70" fmla="*/ 982361 w 1354454"/>
              <a:gd name="T71" fmla="*/ 606538 h 641350"/>
              <a:gd name="T72" fmla="*/ 1035941 w 1354454"/>
              <a:gd name="T73" fmla="*/ 592190 h 641350"/>
              <a:gd name="T74" fmla="*/ 1086351 w 1354454"/>
              <a:gd name="T75" fmla="*/ 575670 h 641350"/>
              <a:gd name="T76" fmla="*/ 1133305 w 1354454"/>
              <a:gd name="T77" fmla="*/ 557111 h 641350"/>
              <a:gd name="T78" fmla="*/ 1176521 w 1354454"/>
              <a:gd name="T79" fmla="*/ 536647 h 641350"/>
              <a:gd name="T80" fmla="*/ 1215713 w 1354454"/>
              <a:gd name="T81" fmla="*/ 514413 h 641350"/>
              <a:gd name="T82" fmla="*/ 1250601 w 1354454"/>
              <a:gd name="T83" fmla="*/ 490542 h 641350"/>
              <a:gd name="T84" fmla="*/ 1280900 w 1354454"/>
              <a:gd name="T85" fmla="*/ 465171 h 641350"/>
              <a:gd name="T86" fmla="*/ 1326594 w 1354454"/>
              <a:gd name="T87" fmla="*/ 410460 h 641350"/>
              <a:gd name="T88" fmla="*/ 1350529 w 1354454"/>
              <a:gd name="T89" fmla="*/ 351353 h 641350"/>
              <a:gd name="T90" fmla="*/ 1353627 w 1354454"/>
              <a:gd name="T91" fmla="*/ 320488 h 641350"/>
              <a:gd name="T92" fmla="*/ 1350529 w 1354454"/>
              <a:gd name="T93" fmla="*/ 289599 h 641350"/>
              <a:gd name="T94" fmla="*/ 1326594 w 1354454"/>
              <a:gd name="T95" fmla="*/ 230461 h 641350"/>
              <a:gd name="T96" fmla="*/ 1280900 w 1354454"/>
              <a:gd name="T97" fmla="*/ 175738 h 641350"/>
              <a:gd name="T98" fmla="*/ 1250601 w 1354454"/>
              <a:gd name="T99" fmla="*/ 150365 h 641350"/>
              <a:gd name="T100" fmla="*/ 1215713 w 1354454"/>
              <a:gd name="T101" fmla="*/ 126498 h 641350"/>
              <a:gd name="T102" fmla="*/ 1176521 w 1354454"/>
              <a:gd name="T103" fmla="*/ 104268 h 641350"/>
              <a:gd name="T104" fmla="*/ 1133305 w 1354454"/>
              <a:gd name="T105" fmla="*/ 83811 h 641350"/>
              <a:gd name="T106" fmla="*/ 1086351 w 1354454"/>
              <a:gd name="T107" fmla="*/ 65260 h 641350"/>
              <a:gd name="T108" fmla="*/ 1035941 w 1354454"/>
              <a:gd name="T109" fmla="*/ 48748 h 641350"/>
              <a:gd name="T110" fmla="*/ 982361 w 1354454"/>
              <a:gd name="T111" fmla="*/ 34410 h 641350"/>
              <a:gd name="T112" fmla="*/ 925892 w 1354454"/>
              <a:gd name="T113" fmla="*/ 22379 h 641350"/>
              <a:gd name="T114" fmla="*/ 866820 w 1354454"/>
              <a:gd name="T115" fmla="*/ 12789 h 641350"/>
              <a:gd name="T116" fmla="*/ 805427 w 1354454"/>
              <a:gd name="T117" fmla="*/ 5773 h 641350"/>
              <a:gd name="T118" fmla="*/ 741997 w 1354454"/>
              <a:gd name="T119" fmla="*/ 1465 h 641350"/>
              <a:gd name="T120" fmla="*/ 676813 w 1354454"/>
              <a:gd name="T121" fmla="*/ 0 h 64135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354454"/>
              <a:gd name="T184" fmla="*/ 0 h 641350"/>
              <a:gd name="T185" fmla="*/ 1354454 w 1354454"/>
              <a:gd name="T186" fmla="*/ 641350 h 641350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354454" h="641350">
                <a:moveTo>
                  <a:pt x="676971" y="0"/>
                </a:moveTo>
                <a:lnTo>
                  <a:pt x="611773" y="1465"/>
                </a:lnTo>
                <a:lnTo>
                  <a:pt x="548328" y="5773"/>
                </a:lnTo>
                <a:lnTo>
                  <a:pt x="486921" y="12789"/>
                </a:lnTo>
                <a:lnTo>
                  <a:pt x="427835" y="22379"/>
                </a:lnTo>
                <a:lnTo>
                  <a:pt x="371353" y="34410"/>
                </a:lnTo>
                <a:lnTo>
                  <a:pt x="317760" y="48748"/>
                </a:lnTo>
                <a:lnTo>
                  <a:pt x="267339" y="65260"/>
                </a:lnTo>
                <a:lnTo>
                  <a:pt x="220374" y="83811"/>
                </a:lnTo>
                <a:lnTo>
                  <a:pt x="177148" y="104268"/>
                </a:lnTo>
                <a:lnTo>
                  <a:pt x="137946" y="126498"/>
                </a:lnTo>
                <a:lnTo>
                  <a:pt x="103050" y="150365"/>
                </a:lnTo>
                <a:lnTo>
                  <a:pt x="72744" y="175738"/>
                </a:lnTo>
                <a:lnTo>
                  <a:pt x="27038" y="230461"/>
                </a:lnTo>
                <a:lnTo>
                  <a:pt x="3098" y="289599"/>
                </a:lnTo>
                <a:lnTo>
                  <a:pt x="0" y="320488"/>
                </a:lnTo>
                <a:lnTo>
                  <a:pt x="3098" y="351353"/>
                </a:lnTo>
                <a:lnTo>
                  <a:pt x="27038" y="410460"/>
                </a:lnTo>
                <a:lnTo>
                  <a:pt x="72744" y="465171"/>
                </a:lnTo>
                <a:lnTo>
                  <a:pt x="103050" y="490542"/>
                </a:lnTo>
                <a:lnTo>
                  <a:pt x="137946" y="514413"/>
                </a:lnTo>
                <a:lnTo>
                  <a:pt x="177148" y="536647"/>
                </a:lnTo>
                <a:lnTo>
                  <a:pt x="220374" y="557111"/>
                </a:lnTo>
                <a:lnTo>
                  <a:pt x="267339" y="575670"/>
                </a:lnTo>
                <a:lnTo>
                  <a:pt x="317760" y="592190"/>
                </a:lnTo>
                <a:lnTo>
                  <a:pt x="371353" y="606538"/>
                </a:lnTo>
                <a:lnTo>
                  <a:pt x="427835" y="618578"/>
                </a:lnTo>
                <a:lnTo>
                  <a:pt x="486921" y="628176"/>
                </a:lnTo>
                <a:lnTo>
                  <a:pt x="548328" y="635198"/>
                </a:lnTo>
                <a:lnTo>
                  <a:pt x="611773" y="639510"/>
                </a:lnTo>
                <a:lnTo>
                  <a:pt x="676971" y="640977"/>
                </a:lnTo>
                <a:lnTo>
                  <a:pt x="742170" y="639510"/>
                </a:lnTo>
                <a:lnTo>
                  <a:pt x="805615" y="635198"/>
                </a:lnTo>
                <a:lnTo>
                  <a:pt x="867022" y="628176"/>
                </a:lnTo>
                <a:lnTo>
                  <a:pt x="926108" y="618578"/>
                </a:lnTo>
                <a:lnTo>
                  <a:pt x="982590" y="606538"/>
                </a:lnTo>
                <a:lnTo>
                  <a:pt x="1036183" y="592190"/>
                </a:lnTo>
                <a:lnTo>
                  <a:pt x="1086604" y="575670"/>
                </a:lnTo>
                <a:lnTo>
                  <a:pt x="1133569" y="557111"/>
                </a:lnTo>
                <a:lnTo>
                  <a:pt x="1176795" y="536647"/>
                </a:lnTo>
                <a:lnTo>
                  <a:pt x="1215997" y="514413"/>
                </a:lnTo>
                <a:lnTo>
                  <a:pt x="1250893" y="490542"/>
                </a:lnTo>
                <a:lnTo>
                  <a:pt x="1281199" y="465171"/>
                </a:lnTo>
                <a:lnTo>
                  <a:pt x="1326904" y="410460"/>
                </a:lnTo>
                <a:lnTo>
                  <a:pt x="1350844" y="351353"/>
                </a:lnTo>
                <a:lnTo>
                  <a:pt x="1353943" y="320488"/>
                </a:lnTo>
                <a:lnTo>
                  <a:pt x="1350844" y="289599"/>
                </a:lnTo>
                <a:lnTo>
                  <a:pt x="1326904" y="230461"/>
                </a:lnTo>
                <a:lnTo>
                  <a:pt x="1281199" y="175738"/>
                </a:lnTo>
                <a:lnTo>
                  <a:pt x="1250893" y="150365"/>
                </a:lnTo>
                <a:lnTo>
                  <a:pt x="1215997" y="126498"/>
                </a:lnTo>
                <a:lnTo>
                  <a:pt x="1176795" y="104268"/>
                </a:lnTo>
                <a:lnTo>
                  <a:pt x="1133569" y="83811"/>
                </a:lnTo>
                <a:lnTo>
                  <a:pt x="1086604" y="65260"/>
                </a:lnTo>
                <a:lnTo>
                  <a:pt x="1036183" y="48748"/>
                </a:lnTo>
                <a:lnTo>
                  <a:pt x="982590" y="34410"/>
                </a:lnTo>
                <a:lnTo>
                  <a:pt x="926108" y="22379"/>
                </a:lnTo>
                <a:lnTo>
                  <a:pt x="867022" y="12789"/>
                </a:lnTo>
                <a:lnTo>
                  <a:pt x="805615" y="5773"/>
                </a:lnTo>
                <a:lnTo>
                  <a:pt x="742170" y="1465"/>
                </a:lnTo>
                <a:lnTo>
                  <a:pt x="676971" y="0"/>
                </a:lnTo>
                <a:close/>
              </a:path>
            </a:pathLst>
          </a:custGeom>
          <a:noFill/>
          <a:ln w="1545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4" name="object 9"/>
          <p:cNvSpPr>
            <a:spLocks/>
          </p:cNvSpPr>
          <p:nvPr/>
        </p:nvSpPr>
        <p:spPr bwMode="auto">
          <a:xfrm>
            <a:off x="2363788" y="2587625"/>
            <a:ext cx="4032250" cy="1239838"/>
          </a:xfrm>
          <a:custGeom>
            <a:avLst/>
            <a:gdLst>
              <a:gd name="T0" fmla="*/ 4031864 w 4032885"/>
              <a:gd name="T1" fmla="*/ 0 h 1239520"/>
              <a:gd name="T2" fmla="*/ 0 w 4032885"/>
              <a:gd name="T3" fmla="*/ 0 h 1239520"/>
              <a:gd name="T4" fmla="*/ 0 w 4032885"/>
              <a:gd name="T5" fmla="*/ 1239797 h 1239520"/>
              <a:gd name="T6" fmla="*/ 4031864 w 4032885"/>
              <a:gd name="T7" fmla="*/ 1239797 h 1239520"/>
              <a:gd name="T8" fmla="*/ 4031864 w 4032885"/>
              <a:gd name="T9" fmla="*/ 1222495 h 1239520"/>
              <a:gd name="T10" fmla="*/ 34812 w 4032885"/>
              <a:gd name="T11" fmla="*/ 1222495 h 1239520"/>
              <a:gd name="T12" fmla="*/ 17459 w 4032885"/>
              <a:gd name="T13" fmla="*/ 1205037 h 1239520"/>
              <a:gd name="T14" fmla="*/ 34812 w 4032885"/>
              <a:gd name="T15" fmla="*/ 1205037 h 1239520"/>
              <a:gd name="T16" fmla="*/ 34812 w 4032885"/>
              <a:gd name="T17" fmla="*/ 34760 h 1239520"/>
              <a:gd name="T18" fmla="*/ 17459 w 4032885"/>
              <a:gd name="T19" fmla="*/ 34760 h 1239520"/>
              <a:gd name="T20" fmla="*/ 34812 w 4032885"/>
              <a:gd name="T21" fmla="*/ 17457 h 1239520"/>
              <a:gd name="T22" fmla="*/ 4031864 w 4032885"/>
              <a:gd name="T23" fmla="*/ 17457 h 1239520"/>
              <a:gd name="T24" fmla="*/ 4031864 w 4032885"/>
              <a:gd name="T25" fmla="*/ 0 h 1239520"/>
              <a:gd name="T26" fmla="*/ 34812 w 4032885"/>
              <a:gd name="T27" fmla="*/ 1205037 h 1239520"/>
              <a:gd name="T28" fmla="*/ 17459 w 4032885"/>
              <a:gd name="T29" fmla="*/ 1205037 h 1239520"/>
              <a:gd name="T30" fmla="*/ 34812 w 4032885"/>
              <a:gd name="T31" fmla="*/ 1222495 h 1239520"/>
              <a:gd name="T32" fmla="*/ 34812 w 4032885"/>
              <a:gd name="T33" fmla="*/ 1205037 h 1239520"/>
              <a:gd name="T34" fmla="*/ 3997008 w 4032885"/>
              <a:gd name="T35" fmla="*/ 1205037 h 1239520"/>
              <a:gd name="T36" fmla="*/ 34812 w 4032885"/>
              <a:gd name="T37" fmla="*/ 1205037 h 1239520"/>
              <a:gd name="T38" fmla="*/ 34812 w 4032885"/>
              <a:gd name="T39" fmla="*/ 1222495 h 1239520"/>
              <a:gd name="T40" fmla="*/ 3997008 w 4032885"/>
              <a:gd name="T41" fmla="*/ 1222495 h 1239520"/>
              <a:gd name="T42" fmla="*/ 3997008 w 4032885"/>
              <a:gd name="T43" fmla="*/ 1205037 h 1239520"/>
              <a:gd name="T44" fmla="*/ 3997008 w 4032885"/>
              <a:gd name="T45" fmla="*/ 17457 h 1239520"/>
              <a:gd name="T46" fmla="*/ 3997008 w 4032885"/>
              <a:gd name="T47" fmla="*/ 1222495 h 1239520"/>
              <a:gd name="T48" fmla="*/ 4014513 w 4032885"/>
              <a:gd name="T49" fmla="*/ 1205037 h 1239520"/>
              <a:gd name="T50" fmla="*/ 4031864 w 4032885"/>
              <a:gd name="T51" fmla="*/ 1205037 h 1239520"/>
              <a:gd name="T52" fmla="*/ 4031864 w 4032885"/>
              <a:gd name="T53" fmla="*/ 34760 h 1239520"/>
              <a:gd name="T54" fmla="*/ 4014513 w 4032885"/>
              <a:gd name="T55" fmla="*/ 34760 h 1239520"/>
              <a:gd name="T56" fmla="*/ 3997008 w 4032885"/>
              <a:gd name="T57" fmla="*/ 17457 h 1239520"/>
              <a:gd name="T58" fmla="*/ 4031864 w 4032885"/>
              <a:gd name="T59" fmla="*/ 1205037 h 1239520"/>
              <a:gd name="T60" fmla="*/ 4014513 w 4032885"/>
              <a:gd name="T61" fmla="*/ 1205037 h 1239520"/>
              <a:gd name="T62" fmla="*/ 3997008 w 4032885"/>
              <a:gd name="T63" fmla="*/ 1222495 h 1239520"/>
              <a:gd name="T64" fmla="*/ 4031864 w 4032885"/>
              <a:gd name="T65" fmla="*/ 1222495 h 1239520"/>
              <a:gd name="T66" fmla="*/ 4031864 w 4032885"/>
              <a:gd name="T67" fmla="*/ 1205037 h 1239520"/>
              <a:gd name="T68" fmla="*/ 34812 w 4032885"/>
              <a:gd name="T69" fmla="*/ 17457 h 1239520"/>
              <a:gd name="T70" fmla="*/ 17459 w 4032885"/>
              <a:gd name="T71" fmla="*/ 34760 h 1239520"/>
              <a:gd name="T72" fmla="*/ 34812 w 4032885"/>
              <a:gd name="T73" fmla="*/ 34760 h 1239520"/>
              <a:gd name="T74" fmla="*/ 34812 w 4032885"/>
              <a:gd name="T75" fmla="*/ 17457 h 1239520"/>
              <a:gd name="T76" fmla="*/ 3997008 w 4032885"/>
              <a:gd name="T77" fmla="*/ 17457 h 1239520"/>
              <a:gd name="T78" fmla="*/ 34812 w 4032885"/>
              <a:gd name="T79" fmla="*/ 17457 h 1239520"/>
              <a:gd name="T80" fmla="*/ 34812 w 4032885"/>
              <a:gd name="T81" fmla="*/ 34760 h 1239520"/>
              <a:gd name="T82" fmla="*/ 3997008 w 4032885"/>
              <a:gd name="T83" fmla="*/ 34760 h 1239520"/>
              <a:gd name="T84" fmla="*/ 3997008 w 4032885"/>
              <a:gd name="T85" fmla="*/ 17457 h 1239520"/>
              <a:gd name="T86" fmla="*/ 4031864 w 4032885"/>
              <a:gd name="T87" fmla="*/ 17457 h 1239520"/>
              <a:gd name="T88" fmla="*/ 3997008 w 4032885"/>
              <a:gd name="T89" fmla="*/ 17457 h 1239520"/>
              <a:gd name="T90" fmla="*/ 4014513 w 4032885"/>
              <a:gd name="T91" fmla="*/ 34760 h 1239520"/>
              <a:gd name="T92" fmla="*/ 4031864 w 4032885"/>
              <a:gd name="T93" fmla="*/ 34760 h 1239520"/>
              <a:gd name="T94" fmla="*/ 4031864 w 4032885"/>
              <a:gd name="T95" fmla="*/ 17457 h 123952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4032885"/>
              <a:gd name="T145" fmla="*/ 0 h 1239520"/>
              <a:gd name="T146" fmla="*/ 4032885 w 4032885"/>
              <a:gd name="T147" fmla="*/ 1239520 h 123952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4032885" h="1239520">
                <a:moveTo>
                  <a:pt x="4032499" y="0"/>
                </a:moveTo>
                <a:lnTo>
                  <a:pt x="0" y="0"/>
                </a:lnTo>
                <a:lnTo>
                  <a:pt x="0" y="1239479"/>
                </a:lnTo>
                <a:lnTo>
                  <a:pt x="4032499" y="1239479"/>
                </a:lnTo>
                <a:lnTo>
                  <a:pt x="4032499" y="1222181"/>
                </a:lnTo>
                <a:lnTo>
                  <a:pt x="34817" y="1222181"/>
                </a:lnTo>
                <a:lnTo>
                  <a:pt x="17462" y="1204728"/>
                </a:lnTo>
                <a:lnTo>
                  <a:pt x="34817" y="1204728"/>
                </a:lnTo>
                <a:lnTo>
                  <a:pt x="34817" y="34751"/>
                </a:lnTo>
                <a:lnTo>
                  <a:pt x="17462" y="34751"/>
                </a:lnTo>
                <a:lnTo>
                  <a:pt x="34817" y="17453"/>
                </a:lnTo>
                <a:lnTo>
                  <a:pt x="4032499" y="17453"/>
                </a:lnTo>
                <a:lnTo>
                  <a:pt x="4032499" y="0"/>
                </a:lnTo>
                <a:close/>
              </a:path>
              <a:path w="4032885" h="1239520">
                <a:moveTo>
                  <a:pt x="34817" y="1204728"/>
                </a:moveTo>
                <a:lnTo>
                  <a:pt x="17462" y="1204728"/>
                </a:lnTo>
                <a:lnTo>
                  <a:pt x="34817" y="1222181"/>
                </a:lnTo>
                <a:lnTo>
                  <a:pt x="34817" y="1204728"/>
                </a:lnTo>
                <a:close/>
              </a:path>
              <a:path w="4032885" h="1239520">
                <a:moveTo>
                  <a:pt x="3997636" y="1204728"/>
                </a:moveTo>
                <a:lnTo>
                  <a:pt x="34817" y="1204728"/>
                </a:lnTo>
                <a:lnTo>
                  <a:pt x="34817" y="1222181"/>
                </a:lnTo>
                <a:lnTo>
                  <a:pt x="3997636" y="1222181"/>
                </a:lnTo>
                <a:lnTo>
                  <a:pt x="3997636" y="1204728"/>
                </a:lnTo>
                <a:close/>
              </a:path>
              <a:path w="4032885" h="1239520">
                <a:moveTo>
                  <a:pt x="3997636" y="17453"/>
                </a:moveTo>
                <a:lnTo>
                  <a:pt x="3997636" y="1222181"/>
                </a:lnTo>
                <a:lnTo>
                  <a:pt x="4015145" y="1204728"/>
                </a:lnTo>
                <a:lnTo>
                  <a:pt x="4032499" y="1204728"/>
                </a:lnTo>
                <a:lnTo>
                  <a:pt x="4032499" y="34751"/>
                </a:lnTo>
                <a:lnTo>
                  <a:pt x="4015145" y="34751"/>
                </a:lnTo>
                <a:lnTo>
                  <a:pt x="3997636" y="17453"/>
                </a:lnTo>
                <a:close/>
              </a:path>
              <a:path w="4032885" h="1239520">
                <a:moveTo>
                  <a:pt x="4032499" y="1204728"/>
                </a:moveTo>
                <a:lnTo>
                  <a:pt x="4015145" y="1204728"/>
                </a:lnTo>
                <a:lnTo>
                  <a:pt x="3997636" y="1222181"/>
                </a:lnTo>
                <a:lnTo>
                  <a:pt x="4032499" y="1222181"/>
                </a:lnTo>
                <a:lnTo>
                  <a:pt x="4032499" y="1204728"/>
                </a:lnTo>
                <a:close/>
              </a:path>
              <a:path w="4032885" h="1239520">
                <a:moveTo>
                  <a:pt x="34817" y="17453"/>
                </a:moveTo>
                <a:lnTo>
                  <a:pt x="17462" y="34751"/>
                </a:lnTo>
                <a:lnTo>
                  <a:pt x="34817" y="34751"/>
                </a:lnTo>
                <a:lnTo>
                  <a:pt x="34817" y="17453"/>
                </a:lnTo>
                <a:close/>
              </a:path>
              <a:path w="4032885" h="1239520">
                <a:moveTo>
                  <a:pt x="3997636" y="17453"/>
                </a:moveTo>
                <a:lnTo>
                  <a:pt x="34817" y="17453"/>
                </a:lnTo>
                <a:lnTo>
                  <a:pt x="34817" y="34751"/>
                </a:lnTo>
                <a:lnTo>
                  <a:pt x="3997636" y="34751"/>
                </a:lnTo>
                <a:lnTo>
                  <a:pt x="3997636" y="17453"/>
                </a:lnTo>
                <a:close/>
              </a:path>
              <a:path w="4032885" h="1239520">
                <a:moveTo>
                  <a:pt x="4032499" y="17453"/>
                </a:moveTo>
                <a:lnTo>
                  <a:pt x="3997636" y="17453"/>
                </a:lnTo>
                <a:lnTo>
                  <a:pt x="4015145" y="34751"/>
                </a:lnTo>
                <a:lnTo>
                  <a:pt x="4032499" y="34751"/>
                </a:lnTo>
                <a:lnTo>
                  <a:pt x="4032499" y="1745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5" name="object 10"/>
          <p:cNvSpPr>
            <a:spLocks/>
          </p:cNvSpPr>
          <p:nvPr/>
        </p:nvSpPr>
        <p:spPr bwMode="auto">
          <a:xfrm>
            <a:off x="2363788" y="3792538"/>
            <a:ext cx="4032250" cy="592137"/>
          </a:xfrm>
          <a:custGeom>
            <a:avLst/>
            <a:gdLst>
              <a:gd name="T0" fmla="*/ 4031864 w 4032885"/>
              <a:gd name="T1" fmla="*/ 0 h 591185"/>
              <a:gd name="T2" fmla="*/ 0 w 4032885"/>
              <a:gd name="T3" fmla="*/ 0 h 591185"/>
              <a:gd name="T4" fmla="*/ 0 w 4032885"/>
              <a:gd name="T5" fmla="*/ 591731 h 591185"/>
              <a:gd name="T6" fmla="*/ 4031864 w 4032885"/>
              <a:gd name="T7" fmla="*/ 591731 h 591185"/>
              <a:gd name="T8" fmla="*/ 4031864 w 4032885"/>
              <a:gd name="T9" fmla="*/ 574404 h 591185"/>
              <a:gd name="T10" fmla="*/ 34812 w 4032885"/>
              <a:gd name="T11" fmla="*/ 574404 h 591185"/>
              <a:gd name="T12" fmla="*/ 17459 w 4032885"/>
              <a:gd name="T13" fmla="*/ 556923 h 591185"/>
              <a:gd name="T14" fmla="*/ 34812 w 4032885"/>
              <a:gd name="T15" fmla="*/ 556923 h 591185"/>
              <a:gd name="T16" fmla="*/ 34812 w 4032885"/>
              <a:gd name="T17" fmla="*/ 34807 h 591185"/>
              <a:gd name="T18" fmla="*/ 17459 w 4032885"/>
              <a:gd name="T19" fmla="*/ 34807 h 591185"/>
              <a:gd name="T20" fmla="*/ 34812 w 4032885"/>
              <a:gd name="T21" fmla="*/ 17481 h 591185"/>
              <a:gd name="T22" fmla="*/ 4031864 w 4032885"/>
              <a:gd name="T23" fmla="*/ 17481 h 591185"/>
              <a:gd name="T24" fmla="*/ 4031864 w 4032885"/>
              <a:gd name="T25" fmla="*/ 0 h 591185"/>
              <a:gd name="T26" fmla="*/ 34812 w 4032885"/>
              <a:gd name="T27" fmla="*/ 556923 h 591185"/>
              <a:gd name="T28" fmla="*/ 17459 w 4032885"/>
              <a:gd name="T29" fmla="*/ 556923 h 591185"/>
              <a:gd name="T30" fmla="*/ 34812 w 4032885"/>
              <a:gd name="T31" fmla="*/ 574404 h 591185"/>
              <a:gd name="T32" fmla="*/ 34812 w 4032885"/>
              <a:gd name="T33" fmla="*/ 556923 h 591185"/>
              <a:gd name="T34" fmla="*/ 3997008 w 4032885"/>
              <a:gd name="T35" fmla="*/ 556923 h 591185"/>
              <a:gd name="T36" fmla="*/ 34812 w 4032885"/>
              <a:gd name="T37" fmla="*/ 556923 h 591185"/>
              <a:gd name="T38" fmla="*/ 34812 w 4032885"/>
              <a:gd name="T39" fmla="*/ 574404 h 591185"/>
              <a:gd name="T40" fmla="*/ 3997008 w 4032885"/>
              <a:gd name="T41" fmla="*/ 574404 h 591185"/>
              <a:gd name="T42" fmla="*/ 3997008 w 4032885"/>
              <a:gd name="T43" fmla="*/ 556923 h 591185"/>
              <a:gd name="T44" fmla="*/ 3997008 w 4032885"/>
              <a:gd name="T45" fmla="*/ 17481 h 591185"/>
              <a:gd name="T46" fmla="*/ 3997008 w 4032885"/>
              <a:gd name="T47" fmla="*/ 574404 h 591185"/>
              <a:gd name="T48" fmla="*/ 4014513 w 4032885"/>
              <a:gd name="T49" fmla="*/ 556923 h 591185"/>
              <a:gd name="T50" fmla="*/ 4031864 w 4032885"/>
              <a:gd name="T51" fmla="*/ 556923 h 591185"/>
              <a:gd name="T52" fmla="*/ 4031864 w 4032885"/>
              <a:gd name="T53" fmla="*/ 34807 h 591185"/>
              <a:gd name="T54" fmla="*/ 4014513 w 4032885"/>
              <a:gd name="T55" fmla="*/ 34807 h 591185"/>
              <a:gd name="T56" fmla="*/ 3997008 w 4032885"/>
              <a:gd name="T57" fmla="*/ 17481 h 591185"/>
              <a:gd name="T58" fmla="*/ 4031864 w 4032885"/>
              <a:gd name="T59" fmla="*/ 556923 h 591185"/>
              <a:gd name="T60" fmla="*/ 4014513 w 4032885"/>
              <a:gd name="T61" fmla="*/ 556923 h 591185"/>
              <a:gd name="T62" fmla="*/ 3997008 w 4032885"/>
              <a:gd name="T63" fmla="*/ 574404 h 591185"/>
              <a:gd name="T64" fmla="*/ 4031864 w 4032885"/>
              <a:gd name="T65" fmla="*/ 574404 h 591185"/>
              <a:gd name="T66" fmla="*/ 4031864 w 4032885"/>
              <a:gd name="T67" fmla="*/ 556923 h 591185"/>
              <a:gd name="T68" fmla="*/ 34812 w 4032885"/>
              <a:gd name="T69" fmla="*/ 17481 h 591185"/>
              <a:gd name="T70" fmla="*/ 17459 w 4032885"/>
              <a:gd name="T71" fmla="*/ 34807 h 591185"/>
              <a:gd name="T72" fmla="*/ 34812 w 4032885"/>
              <a:gd name="T73" fmla="*/ 34807 h 591185"/>
              <a:gd name="T74" fmla="*/ 34812 w 4032885"/>
              <a:gd name="T75" fmla="*/ 17481 h 591185"/>
              <a:gd name="T76" fmla="*/ 3997008 w 4032885"/>
              <a:gd name="T77" fmla="*/ 17481 h 591185"/>
              <a:gd name="T78" fmla="*/ 34812 w 4032885"/>
              <a:gd name="T79" fmla="*/ 17481 h 591185"/>
              <a:gd name="T80" fmla="*/ 34812 w 4032885"/>
              <a:gd name="T81" fmla="*/ 34807 h 591185"/>
              <a:gd name="T82" fmla="*/ 3997008 w 4032885"/>
              <a:gd name="T83" fmla="*/ 34807 h 591185"/>
              <a:gd name="T84" fmla="*/ 3997008 w 4032885"/>
              <a:gd name="T85" fmla="*/ 17481 h 591185"/>
              <a:gd name="T86" fmla="*/ 4031864 w 4032885"/>
              <a:gd name="T87" fmla="*/ 17481 h 591185"/>
              <a:gd name="T88" fmla="*/ 3997008 w 4032885"/>
              <a:gd name="T89" fmla="*/ 17481 h 591185"/>
              <a:gd name="T90" fmla="*/ 4014513 w 4032885"/>
              <a:gd name="T91" fmla="*/ 34807 h 591185"/>
              <a:gd name="T92" fmla="*/ 4031864 w 4032885"/>
              <a:gd name="T93" fmla="*/ 34807 h 591185"/>
              <a:gd name="T94" fmla="*/ 4031864 w 4032885"/>
              <a:gd name="T95" fmla="*/ 17481 h 591185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4032885"/>
              <a:gd name="T145" fmla="*/ 0 h 591185"/>
              <a:gd name="T146" fmla="*/ 4032885 w 4032885"/>
              <a:gd name="T147" fmla="*/ 591185 h 591185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4032885" h="591185">
                <a:moveTo>
                  <a:pt x="4032499" y="0"/>
                </a:moveTo>
                <a:lnTo>
                  <a:pt x="0" y="0"/>
                </a:lnTo>
                <a:lnTo>
                  <a:pt x="0" y="590780"/>
                </a:lnTo>
                <a:lnTo>
                  <a:pt x="4032499" y="590780"/>
                </a:lnTo>
                <a:lnTo>
                  <a:pt x="4032499" y="573481"/>
                </a:lnTo>
                <a:lnTo>
                  <a:pt x="34817" y="573481"/>
                </a:lnTo>
                <a:lnTo>
                  <a:pt x="17462" y="556028"/>
                </a:lnTo>
                <a:lnTo>
                  <a:pt x="34817" y="556028"/>
                </a:lnTo>
                <a:lnTo>
                  <a:pt x="34817" y="34751"/>
                </a:lnTo>
                <a:lnTo>
                  <a:pt x="17462" y="34751"/>
                </a:lnTo>
                <a:lnTo>
                  <a:pt x="34817" y="17453"/>
                </a:lnTo>
                <a:lnTo>
                  <a:pt x="4032499" y="17453"/>
                </a:lnTo>
                <a:lnTo>
                  <a:pt x="4032499" y="0"/>
                </a:lnTo>
                <a:close/>
              </a:path>
              <a:path w="4032885" h="591185">
                <a:moveTo>
                  <a:pt x="34817" y="556028"/>
                </a:moveTo>
                <a:lnTo>
                  <a:pt x="17462" y="556028"/>
                </a:lnTo>
                <a:lnTo>
                  <a:pt x="34817" y="573481"/>
                </a:lnTo>
                <a:lnTo>
                  <a:pt x="34817" y="556028"/>
                </a:lnTo>
                <a:close/>
              </a:path>
              <a:path w="4032885" h="591185">
                <a:moveTo>
                  <a:pt x="3997636" y="556028"/>
                </a:moveTo>
                <a:lnTo>
                  <a:pt x="34817" y="556028"/>
                </a:lnTo>
                <a:lnTo>
                  <a:pt x="34817" y="573481"/>
                </a:lnTo>
                <a:lnTo>
                  <a:pt x="3997636" y="573481"/>
                </a:lnTo>
                <a:lnTo>
                  <a:pt x="3997636" y="556028"/>
                </a:lnTo>
                <a:close/>
              </a:path>
              <a:path w="4032885" h="591185">
                <a:moveTo>
                  <a:pt x="3997636" y="17453"/>
                </a:moveTo>
                <a:lnTo>
                  <a:pt x="3997636" y="573481"/>
                </a:lnTo>
                <a:lnTo>
                  <a:pt x="4015145" y="556028"/>
                </a:lnTo>
                <a:lnTo>
                  <a:pt x="4032499" y="556028"/>
                </a:lnTo>
                <a:lnTo>
                  <a:pt x="4032499" y="34751"/>
                </a:lnTo>
                <a:lnTo>
                  <a:pt x="4015145" y="34751"/>
                </a:lnTo>
                <a:lnTo>
                  <a:pt x="3997636" y="17453"/>
                </a:lnTo>
                <a:close/>
              </a:path>
              <a:path w="4032885" h="591185">
                <a:moveTo>
                  <a:pt x="4032499" y="556028"/>
                </a:moveTo>
                <a:lnTo>
                  <a:pt x="4015145" y="556028"/>
                </a:lnTo>
                <a:lnTo>
                  <a:pt x="3997636" y="573481"/>
                </a:lnTo>
                <a:lnTo>
                  <a:pt x="4032499" y="573481"/>
                </a:lnTo>
                <a:lnTo>
                  <a:pt x="4032499" y="556028"/>
                </a:lnTo>
                <a:close/>
              </a:path>
              <a:path w="4032885" h="591185">
                <a:moveTo>
                  <a:pt x="34817" y="17453"/>
                </a:moveTo>
                <a:lnTo>
                  <a:pt x="17462" y="34751"/>
                </a:lnTo>
                <a:lnTo>
                  <a:pt x="34817" y="34751"/>
                </a:lnTo>
                <a:lnTo>
                  <a:pt x="34817" y="17453"/>
                </a:lnTo>
                <a:close/>
              </a:path>
              <a:path w="4032885" h="591185">
                <a:moveTo>
                  <a:pt x="3997636" y="17453"/>
                </a:moveTo>
                <a:lnTo>
                  <a:pt x="34817" y="17453"/>
                </a:lnTo>
                <a:lnTo>
                  <a:pt x="34817" y="34751"/>
                </a:lnTo>
                <a:lnTo>
                  <a:pt x="3997636" y="34751"/>
                </a:lnTo>
                <a:lnTo>
                  <a:pt x="3997636" y="17453"/>
                </a:lnTo>
                <a:close/>
              </a:path>
              <a:path w="4032885" h="591185">
                <a:moveTo>
                  <a:pt x="4032499" y="17453"/>
                </a:moveTo>
                <a:lnTo>
                  <a:pt x="3997636" y="17453"/>
                </a:lnTo>
                <a:lnTo>
                  <a:pt x="4015145" y="34751"/>
                </a:lnTo>
                <a:lnTo>
                  <a:pt x="4032499" y="34751"/>
                </a:lnTo>
                <a:lnTo>
                  <a:pt x="4032499" y="1745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6" name="object 11"/>
          <p:cNvSpPr>
            <a:spLocks/>
          </p:cNvSpPr>
          <p:nvPr/>
        </p:nvSpPr>
        <p:spPr bwMode="auto">
          <a:xfrm>
            <a:off x="2363788" y="4348163"/>
            <a:ext cx="4032250" cy="592137"/>
          </a:xfrm>
          <a:custGeom>
            <a:avLst/>
            <a:gdLst>
              <a:gd name="T0" fmla="*/ 4031864 w 4032885"/>
              <a:gd name="T1" fmla="*/ 0 h 591185"/>
              <a:gd name="T2" fmla="*/ 0 w 4032885"/>
              <a:gd name="T3" fmla="*/ 0 h 591185"/>
              <a:gd name="T4" fmla="*/ 0 w 4032885"/>
              <a:gd name="T5" fmla="*/ 591731 h 591185"/>
              <a:gd name="T6" fmla="*/ 4031864 w 4032885"/>
              <a:gd name="T7" fmla="*/ 591731 h 591185"/>
              <a:gd name="T8" fmla="*/ 4031864 w 4032885"/>
              <a:gd name="T9" fmla="*/ 574404 h 591185"/>
              <a:gd name="T10" fmla="*/ 34812 w 4032885"/>
              <a:gd name="T11" fmla="*/ 574404 h 591185"/>
              <a:gd name="T12" fmla="*/ 17459 w 4032885"/>
              <a:gd name="T13" fmla="*/ 556923 h 591185"/>
              <a:gd name="T14" fmla="*/ 34812 w 4032885"/>
              <a:gd name="T15" fmla="*/ 556923 h 591185"/>
              <a:gd name="T16" fmla="*/ 34812 w 4032885"/>
              <a:gd name="T17" fmla="*/ 34807 h 591185"/>
              <a:gd name="T18" fmla="*/ 17459 w 4032885"/>
              <a:gd name="T19" fmla="*/ 34807 h 591185"/>
              <a:gd name="T20" fmla="*/ 34812 w 4032885"/>
              <a:gd name="T21" fmla="*/ 17481 h 591185"/>
              <a:gd name="T22" fmla="*/ 4031864 w 4032885"/>
              <a:gd name="T23" fmla="*/ 17481 h 591185"/>
              <a:gd name="T24" fmla="*/ 4031864 w 4032885"/>
              <a:gd name="T25" fmla="*/ 0 h 591185"/>
              <a:gd name="T26" fmla="*/ 34812 w 4032885"/>
              <a:gd name="T27" fmla="*/ 556923 h 591185"/>
              <a:gd name="T28" fmla="*/ 17459 w 4032885"/>
              <a:gd name="T29" fmla="*/ 556923 h 591185"/>
              <a:gd name="T30" fmla="*/ 34812 w 4032885"/>
              <a:gd name="T31" fmla="*/ 574404 h 591185"/>
              <a:gd name="T32" fmla="*/ 34812 w 4032885"/>
              <a:gd name="T33" fmla="*/ 556923 h 591185"/>
              <a:gd name="T34" fmla="*/ 3997008 w 4032885"/>
              <a:gd name="T35" fmla="*/ 556923 h 591185"/>
              <a:gd name="T36" fmla="*/ 34812 w 4032885"/>
              <a:gd name="T37" fmla="*/ 556923 h 591185"/>
              <a:gd name="T38" fmla="*/ 34812 w 4032885"/>
              <a:gd name="T39" fmla="*/ 574404 h 591185"/>
              <a:gd name="T40" fmla="*/ 3997008 w 4032885"/>
              <a:gd name="T41" fmla="*/ 574404 h 591185"/>
              <a:gd name="T42" fmla="*/ 3997008 w 4032885"/>
              <a:gd name="T43" fmla="*/ 556923 h 591185"/>
              <a:gd name="T44" fmla="*/ 3997008 w 4032885"/>
              <a:gd name="T45" fmla="*/ 17481 h 591185"/>
              <a:gd name="T46" fmla="*/ 3997008 w 4032885"/>
              <a:gd name="T47" fmla="*/ 574404 h 591185"/>
              <a:gd name="T48" fmla="*/ 4014513 w 4032885"/>
              <a:gd name="T49" fmla="*/ 556923 h 591185"/>
              <a:gd name="T50" fmla="*/ 4031864 w 4032885"/>
              <a:gd name="T51" fmla="*/ 556923 h 591185"/>
              <a:gd name="T52" fmla="*/ 4031864 w 4032885"/>
              <a:gd name="T53" fmla="*/ 34807 h 591185"/>
              <a:gd name="T54" fmla="*/ 4014513 w 4032885"/>
              <a:gd name="T55" fmla="*/ 34807 h 591185"/>
              <a:gd name="T56" fmla="*/ 3997008 w 4032885"/>
              <a:gd name="T57" fmla="*/ 17481 h 591185"/>
              <a:gd name="T58" fmla="*/ 4031864 w 4032885"/>
              <a:gd name="T59" fmla="*/ 556923 h 591185"/>
              <a:gd name="T60" fmla="*/ 4014513 w 4032885"/>
              <a:gd name="T61" fmla="*/ 556923 h 591185"/>
              <a:gd name="T62" fmla="*/ 3997008 w 4032885"/>
              <a:gd name="T63" fmla="*/ 574404 h 591185"/>
              <a:gd name="T64" fmla="*/ 4031864 w 4032885"/>
              <a:gd name="T65" fmla="*/ 574404 h 591185"/>
              <a:gd name="T66" fmla="*/ 4031864 w 4032885"/>
              <a:gd name="T67" fmla="*/ 556923 h 591185"/>
              <a:gd name="T68" fmla="*/ 34812 w 4032885"/>
              <a:gd name="T69" fmla="*/ 17481 h 591185"/>
              <a:gd name="T70" fmla="*/ 17459 w 4032885"/>
              <a:gd name="T71" fmla="*/ 34807 h 591185"/>
              <a:gd name="T72" fmla="*/ 34812 w 4032885"/>
              <a:gd name="T73" fmla="*/ 34807 h 591185"/>
              <a:gd name="T74" fmla="*/ 34812 w 4032885"/>
              <a:gd name="T75" fmla="*/ 17481 h 591185"/>
              <a:gd name="T76" fmla="*/ 3997008 w 4032885"/>
              <a:gd name="T77" fmla="*/ 17481 h 591185"/>
              <a:gd name="T78" fmla="*/ 34812 w 4032885"/>
              <a:gd name="T79" fmla="*/ 17481 h 591185"/>
              <a:gd name="T80" fmla="*/ 34812 w 4032885"/>
              <a:gd name="T81" fmla="*/ 34807 h 591185"/>
              <a:gd name="T82" fmla="*/ 3997008 w 4032885"/>
              <a:gd name="T83" fmla="*/ 34807 h 591185"/>
              <a:gd name="T84" fmla="*/ 3997008 w 4032885"/>
              <a:gd name="T85" fmla="*/ 17481 h 591185"/>
              <a:gd name="T86" fmla="*/ 4031864 w 4032885"/>
              <a:gd name="T87" fmla="*/ 17481 h 591185"/>
              <a:gd name="T88" fmla="*/ 3997008 w 4032885"/>
              <a:gd name="T89" fmla="*/ 17481 h 591185"/>
              <a:gd name="T90" fmla="*/ 4014513 w 4032885"/>
              <a:gd name="T91" fmla="*/ 34807 h 591185"/>
              <a:gd name="T92" fmla="*/ 4031864 w 4032885"/>
              <a:gd name="T93" fmla="*/ 34807 h 591185"/>
              <a:gd name="T94" fmla="*/ 4031864 w 4032885"/>
              <a:gd name="T95" fmla="*/ 17481 h 591185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4032885"/>
              <a:gd name="T145" fmla="*/ 0 h 591185"/>
              <a:gd name="T146" fmla="*/ 4032885 w 4032885"/>
              <a:gd name="T147" fmla="*/ 591185 h 591185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4032885" h="591185">
                <a:moveTo>
                  <a:pt x="4032499" y="0"/>
                </a:moveTo>
                <a:lnTo>
                  <a:pt x="0" y="0"/>
                </a:lnTo>
                <a:lnTo>
                  <a:pt x="0" y="590780"/>
                </a:lnTo>
                <a:lnTo>
                  <a:pt x="4032499" y="590780"/>
                </a:lnTo>
                <a:lnTo>
                  <a:pt x="4032499" y="573481"/>
                </a:lnTo>
                <a:lnTo>
                  <a:pt x="34817" y="573481"/>
                </a:lnTo>
                <a:lnTo>
                  <a:pt x="17462" y="556028"/>
                </a:lnTo>
                <a:lnTo>
                  <a:pt x="34817" y="556028"/>
                </a:lnTo>
                <a:lnTo>
                  <a:pt x="34817" y="34751"/>
                </a:lnTo>
                <a:lnTo>
                  <a:pt x="17462" y="34751"/>
                </a:lnTo>
                <a:lnTo>
                  <a:pt x="34817" y="17453"/>
                </a:lnTo>
                <a:lnTo>
                  <a:pt x="4032499" y="17453"/>
                </a:lnTo>
                <a:lnTo>
                  <a:pt x="4032499" y="0"/>
                </a:lnTo>
                <a:close/>
              </a:path>
              <a:path w="4032885" h="591185">
                <a:moveTo>
                  <a:pt x="34817" y="556028"/>
                </a:moveTo>
                <a:lnTo>
                  <a:pt x="17462" y="556028"/>
                </a:lnTo>
                <a:lnTo>
                  <a:pt x="34817" y="573481"/>
                </a:lnTo>
                <a:lnTo>
                  <a:pt x="34817" y="556028"/>
                </a:lnTo>
                <a:close/>
              </a:path>
              <a:path w="4032885" h="591185">
                <a:moveTo>
                  <a:pt x="3997636" y="556028"/>
                </a:moveTo>
                <a:lnTo>
                  <a:pt x="34817" y="556028"/>
                </a:lnTo>
                <a:lnTo>
                  <a:pt x="34817" y="573481"/>
                </a:lnTo>
                <a:lnTo>
                  <a:pt x="3997636" y="573481"/>
                </a:lnTo>
                <a:lnTo>
                  <a:pt x="3997636" y="556028"/>
                </a:lnTo>
                <a:close/>
              </a:path>
              <a:path w="4032885" h="591185">
                <a:moveTo>
                  <a:pt x="3997636" y="17453"/>
                </a:moveTo>
                <a:lnTo>
                  <a:pt x="3997636" y="573481"/>
                </a:lnTo>
                <a:lnTo>
                  <a:pt x="4015145" y="556028"/>
                </a:lnTo>
                <a:lnTo>
                  <a:pt x="4032499" y="556028"/>
                </a:lnTo>
                <a:lnTo>
                  <a:pt x="4032499" y="34751"/>
                </a:lnTo>
                <a:lnTo>
                  <a:pt x="4015145" y="34751"/>
                </a:lnTo>
                <a:lnTo>
                  <a:pt x="3997636" y="17453"/>
                </a:lnTo>
                <a:close/>
              </a:path>
              <a:path w="4032885" h="591185">
                <a:moveTo>
                  <a:pt x="4032499" y="556028"/>
                </a:moveTo>
                <a:lnTo>
                  <a:pt x="4015145" y="556028"/>
                </a:lnTo>
                <a:lnTo>
                  <a:pt x="3997636" y="573481"/>
                </a:lnTo>
                <a:lnTo>
                  <a:pt x="4032499" y="573481"/>
                </a:lnTo>
                <a:lnTo>
                  <a:pt x="4032499" y="556028"/>
                </a:lnTo>
                <a:close/>
              </a:path>
              <a:path w="4032885" h="591185">
                <a:moveTo>
                  <a:pt x="34817" y="17453"/>
                </a:moveTo>
                <a:lnTo>
                  <a:pt x="17462" y="34751"/>
                </a:lnTo>
                <a:lnTo>
                  <a:pt x="34817" y="34751"/>
                </a:lnTo>
                <a:lnTo>
                  <a:pt x="34817" y="17453"/>
                </a:lnTo>
                <a:close/>
              </a:path>
              <a:path w="4032885" h="591185">
                <a:moveTo>
                  <a:pt x="3997636" y="17453"/>
                </a:moveTo>
                <a:lnTo>
                  <a:pt x="34817" y="17453"/>
                </a:lnTo>
                <a:lnTo>
                  <a:pt x="34817" y="34751"/>
                </a:lnTo>
                <a:lnTo>
                  <a:pt x="3997636" y="34751"/>
                </a:lnTo>
                <a:lnTo>
                  <a:pt x="3997636" y="17453"/>
                </a:lnTo>
                <a:close/>
              </a:path>
              <a:path w="4032885" h="591185">
                <a:moveTo>
                  <a:pt x="4032499" y="17453"/>
                </a:moveTo>
                <a:lnTo>
                  <a:pt x="3997636" y="17453"/>
                </a:lnTo>
                <a:lnTo>
                  <a:pt x="4015145" y="34751"/>
                </a:lnTo>
                <a:lnTo>
                  <a:pt x="4032499" y="34751"/>
                </a:lnTo>
                <a:lnTo>
                  <a:pt x="4032499" y="1745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7" name="object 12"/>
          <p:cNvSpPr>
            <a:spLocks/>
          </p:cNvSpPr>
          <p:nvPr/>
        </p:nvSpPr>
        <p:spPr bwMode="auto">
          <a:xfrm>
            <a:off x="2363788" y="4905375"/>
            <a:ext cx="4032250" cy="590550"/>
          </a:xfrm>
          <a:custGeom>
            <a:avLst/>
            <a:gdLst>
              <a:gd name="T0" fmla="*/ 4031864 w 4032885"/>
              <a:gd name="T1" fmla="*/ 0 h 591185"/>
              <a:gd name="T2" fmla="*/ 0 w 4032885"/>
              <a:gd name="T3" fmla="*/ 0 h 591185"/>
              <a:gd name="T4" fmla="*/ 0 w 4032885"/>
              <a:gd name="T5" fmla="*/ 590145 h 591185"/>
              <a:gd name="T6" fmla="*/ 4031864 w 4032885"/>
              <a:gd name="T7" fmla="*/ 590145 h 591185"/>
              <a:gd name="T8" fmla="*/ 4031864 w 4032885"/>
              <a:gd name="T9" fmla="*/ 572788 h 591185"/>
              <a:gd name="T10" fmla="*/ 34812 w 4032885"/>
              <a:gd name="T11" fmla="*/ 572788 h 591185"/>
              <a:gd name="T12" fmla="*/ 17459 w 4032885"/>
              <a:gd name="T13" fmla="*/ 555431 h 591185"/>
              <a:gd name="T14" fmla="*/ 34812 w 4032885"/>
              <a:gd name="T15" fmla="*/ 555431 h 591185"/>
              <a:gd name="T16" fmla="*/ 34812 w 4032885"/>
              <a:gd name="T17" fmla="*/ 34714 h 591185"/>
              <a:gd name="T18" fmla="*/ 17459 w 4032885"/>
              <a:gd name="T19" fmla="*/ 34714 h 591185"/>
              <a:gd name="T20" fmla="*/ 34812 w 4032885"/>
              <a:gd name="T21" fmla="*/ 17434 h 591185"/>
              <a:gd name="T22" fmla="*/ 4031864 w 4032885"/>
              <a:gd name="T23" fmla="*/ 17434 h 591185"/>
              <a:gd name="T24" fmla="*/ 4031864 w 4032885"/>
              <a:gd name="T25" fmla="*/ 0 h 591185"/>
              <a:gd name="T26" fmla="*/ 34812 w 4032885"/>
              <a:gd name="T27" fmla="*/ 555431 h 591185"/>
              <a:gd name="T28" fmla="*/ 17459 w 4032885"/>
              <a:gd name="T29" fmla="*/ 555431 h 591185"/>
              <a:gd name="T30" fmla="*/ 34812 w 4032885"/>
              <a:gd name="T31" fmla="*/ 572788 h 591185"/>
              <a:gd name="T32" fmla="*/ 34812 w 4032885"/>
              <a:gd name="T33" fmla="*/ 555431 h 591185"/>
              <a:gd name="T34" fmla="*/ 3997008 w 4032885"/>
              <a:gd name="T35" fmla="*/ 555431 h 591185"/>
              <a:gd name="T36" fmla="*/ 34812 w 4032885"/>
              <a:gd name="T37" fmla="*/ 555431 h 591185"/>
              <a:gd name="T38" fmla="*/ 34812 w 4032885"/>
              <a:gd name="T39" fmla="*/ 572788 h 591185"/>
              <a:gd name="T40" fmla="*/ 3997008 w 4032885"/>
              <a:gd name="T41" fmla="*/ 572788 h 591185"/>
              <a:gd name="T42" fmla="*/ 3997008 w 4032885"/>
              <a:gd name="T43" fmla="*/ 555431 h 591185"/>
              <a:gd name="T44" fmla="*/ 3997008 w 4032885"/>
              <a:gd name="T45" fmla="*/ 17434 h 591185"/>
              <a:gd name="T46" fmla="*/ 3997008 w 4032885"/>
              <a:gd name="T47" fmla="*/ 572788 h 591185"/>
              <a:gd name="T48" fmla="*/ 4014513 w 4032885"/>
              <a:gd name="T49" fmla="*/ 555431 h 591185"/>
              <a:gd name="T50" fmla="*/ 4031864 w 4032885"/>
              <a:gd name="T51" fmla="*/ 555431 h 591185"/>
              <a:gd name="T52" fmla="*/ 4031864 w 4032885"/>
              <a:gd name="T53" fmla="*/ 34714 h 591185"/>
              <a:gd name="T54" fmla="*/ 4014513 w 4032885"/>
              <a:gd name="T55" fmla="*/ 34714 h 591185"/>
              <a:gd name="T56" fmla="*/ 3997008 w 4032885"/>
              <a:gd name="T57" fmla="*/ 17434 h 591185"/>
              <a:gd name="T58" fmla="*/ 4031864 w 4032885"/>
              <a:gd name="T59" fmla="*/ 555431 h 591185"/>
              <a:gd name="T60" fmla="*/ 4014513 w 4032885"/>
              <a:gd name="T61" fmla="*/ 555431 h 591185"/>
              <a:gd name="T62" fmla="*/ 3997008 w 4032885"/>
              <a:gd name="T63" fmla="*/ 572788 h 591185"/>
              <a:gd name="T64" fmla="*/ 4031864 w 4032885"/>
              <a:gd name="T65" fmla="*/ 572788 h 591185"/>
              <a:gd name="T66" fmla="*/ 4031864 w 4032885"/>
              <a:gd name="T67" fmla="*/ 555431 h 591185"/>
              <a:gd name="T68" fmla="*/ 34812 w 4032885"/>
              <a:gd name="T69" fmla="*/ 17434 h 591185"/>
              <a:gd name="T70" fmla="*/ 17459 w 4032885"/>
              <a:gd name="T71" fmla="*/ 34714 h 591185"/>
              <a:gd name="T72" fmla="*/ 34812 w 4032885"/>
              <a:gd name="T73" fmla="*/ 34714 h 591185"/>
              <a:gd name="T74" fmla="*/ 34812 w 4032885"/>
              <a:gd name="T75" fmla="*/ 17434 h 591185"/>
              <a:gd name="T76" fmla="*/ 3997008 w 4032885"/>
              <a:gd name="T77" fmla="*/ 17434 h 591185"/>
              <a:gd name="T78" fmla="*/ 34812 w 4032885"/>
              <a:gd name="T79" fmla="*/ 17434 h 591185"/>
              <a:gd name="T80" fmla="*/ 34812 w 4032885"/>
              <a:gd name="T81" fmla="*/ 34714 h 591185"/>
              <a:gd name="T82" fmla="*/ 3997008 w 4032885"/>
              <a:gd name="T83" fmla="*/ 34714 h 591185"/>
              <a:gd name="T84" fmla="*/ 3997008 w 4032885"/>
              <a:gd name="T85" fmla="*/ 17434 h 591185"/>
              <a:gd name="T86" fmla="*/ 4031864 w 4032885"/>
              <a:gd name="T87" fmla="*/ 17434 h 591185"/>
              <a:gd name="T88" fmla="*/ 3997008 w 4032885"/>
              <a:gd name="T89" fmla="*/ 17434 h 591185"/>
              <a:gd name="T90" fmla="*/ 4014513 w 4032885"/>
              <a:gd name="T91" fmla="*/ 34714 h 591185"/>
              <a:gd name="T92" fmla="*/ 4031864 w 4032885"/>
              <a:gd name="T93" fmla="*/ 34714 h 591185"/>
              <a:gd name="T94" fmla="*/ 4031864 w 4032885"/>
              <a:gd name="T95" fmla="*/ 17434 h 591185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4032885"/>
              <a:gd name="T145" fmla="*/ 0 h 591185"/>
              <a:gd name="T146" fmla="*/ 4032885 w 4032885"/>
              <a:gd name="T147" fmla="*/ 591185 h 591185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4032885" h="591185">
                <a:moveTo>
                  <a:pt x="4032499" y="0"/>
                </a:moveTo>
                <a:lnTo>
                  <a:pt x="0" y="0"/>
                </a:lnTo>
                <a:lnTo>
                  <a:pt x="0" y="590780"/>
                </a:lnTo>
                <a:lnTo>
                  <a:pt x="4032499" y="590780"/>
                </a:lnTo>
                <a:lnTo>
                  <a:pt x="4032499" y="573404"/>
                </a:lnTo>
                <a:lnTo>
                  <a:pt x="34817" y="573404"/>
                </a:lnTo>
                <a:lnTo>
                  <a:pt x="17462" y="556028"/>
                </a:lnTo>
                <a:lnTo>
                  <a:pt x="34817" y="556028"/>
                </a:lnTo>
                <a:lnTo>
                  <a:pt x="34817" y="34751"/>
                </a:lnTo>
                <a:lnTo>
                  <a:pt x="17462" y="34751"/>
                </a:lnTo>
                <a:lnTo>
                  <a:pt x="34817" y="17453"/>
                </a:lnTo>
                <a:lnTo>
                  <a:pt x="4032499" y="17453"/>
                </a:lnTo>
                <a:lnTo>
                  <a:pt x="4032499" y="0"/>
                </a:lnTo>
                <a:close/>
              </a:path>
              <a:path w="4032885" h="591185">
                <a:moveTo>
                  <a:pt x="34817" y="556028"/>
                </a:moveTo>
                <a:lnTo>
                  <a:pt x="17462" y="556028"/>
                </a:lnTo>
                <a:lnTo>
                  <a:pt x="34817" y="573404"/>
                </a:lnTo>
                <a:lnTo>
                  <a:pt x="34817" y="556028"/>
                </a:lnTo>
                <a:close/>
              </a:path>
              <a:path w="4032885" h="591185">
                <a:moveTo>
                  <a:pt x="3997636" y="556028"/>
                </a:moveTo>
                <a:lnTo>
                  <a:pt x="34817" y="556028"/>
                </a:lnTo>
                <a:lnTo>
                  <a:pt x="34817" y="573404"/>
                </a:lnTo>
                <a:lnTo>
                  <a:pt x="3997636" y="573404"/>
                </a:lnTo>
                <a:lnTo>
                  <a:pt x="3997636" y="556028"/>
                </a:lnTo>
                <a:close/>
              </a:path>
              <a:path w="4032885" h="591185">
                <a:moveTo>
                  <a:pt x="3997636" y="17453"/>
                </a:moveTo>
                <a:lnTo>
                  <a:pt x="3997636" y="573404"/>
                </a:lnTo>
                <a:lnTo>
                  <a:pt x="4015145" y="556028"/>
                </a:lnTo>
                <a:lnTo>
                  <a:pt x="4032499" y="556028"/>
                </a:lnTo>
                <a:lnTo>
                  <a:pt x="4032499" y="34751"/>
                </a:lnTo>
                <a:lnTo>
                  <a:pt x="4015145" y="34751"/>
                </a:lnTo>
                <a:lnTo>
                  <a:pt x="3997636" y="17453"/>
                </a:lnTo>
                <a:close/>
              </a:path>
              <a:path w="4032885" h="591185">
                <a:moveTo>
                  <a:pt x="4032499" y="556028"/>
                </a:moveTo>
                <a:lnTo>
                  <a:pt x="4015145" y="556028"/>
                </a:lnTo>
                <a:lnTo>
                  <a:pt x="3997636" y="573404"/>
                </a:lnTo>
                <a:lnTo>
                  <a:pt x="4032499" y="573404"/>
                </a:lnTo>
                <a:lnTo>
                  <a:pt x="4032499" y="556028"/>
                </a:lnTo>
                <a:close/>
              </a:path>
              <a:path w="4032885" h="591185">
                <a:moveTo>
                  <a:pt x="34817" y="17453"/>
                </a:moveTo>
                <a:lnTo>
                  <a:pt x="17462" y="34751"/>
                </a:lnTo>
                <a:lnTo>
                  <a:pt x="34817" y="34751"/>
                </a:lnTo>
                <a:lnTo>
                  <a:pt x="34817" y="17453"/>
                </a:lnTo>
                <a:close/>
              </a:path>
              <a:path w="4032885" h="591185">
                <a:moveTo>
                  <a:pt x="3997636" y="17453"/>
                </a:moveTo>
                <a:lnTo>
                  <a:pt x="34817" y="17453"/>
                </a:lnTo>
                <a:lnTo>
                  <a:pt x="34817" y="34751"/>
                </a:lnTo>
                <a:lnTo>
                  <a:pt x="3997636" y="34751"/>
                </a:lnTo>
                <a:lnTo>
                  <a:pt x="3997636" y="17453"/>
                </a:lnTo>
                <a:close/>
              </a:path>
              <a:path w="4032885" h="591185">
                <a:moveTo>
                  <a:pt x="4032499" y="17453"/>
                </a:moveTo>
                <a:lnTo>
                  <a:pt x="3997636" y="17453"/>
                </a:lnTo>
                <a:lnTo>
                  <a:pt x="4015145" y="34751"/>
                </a:lnTo>
                <a:lnTo>
                  <a:pt x="4032499" y="34751"/>
                </a:lnTo>
                <a:lnTo>
                  <a:pt x="4032499" y="1745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8" name="object 13"/>
          <p:cNvSpPr>
            <a:spLocks/>
          </p:cNvSpPr>
          <p:nvPr/>
        </p:nvSpPr>
        <p:spPr bwMode="auto">
          <a:xfrm>
            <a:off x="4789488" y="3436938"/>
            <a:ext cx="730250" cy="1335087"/>
          </a:xfrm>
          <a:custGeom>
            <a:avLst/>
            <a:gdLst>
              <a:gd name="T0" fmla="*/ 590665 w 730250"/>
              <a:gd name="T1" fmla="*/ 1264955 h 1334770"/>
              <a:gd name="T2" fmla="*/ 0 w 730250"/>
              <a:gd name="T3" fmla="*/ 1264955 h 1334770"/>
              <a:gd name="T4" fmla="*/ 0 w 730250"/>
              <a:gd name="T5" fmla="*/ 1334476 h 1334770"/>
              <a:gd name="T6" fmla="*/ 625528 w 730250"/>
              <a:gd name="T7" fmla="*/ 1334476 h 1334770"/>
              <a:gd name="T8" fmla="*/ 639147 w 730250"/>
              <a:gd name="T9" fmla="*/ 1331738 h 1334770"/>
              <a:gd name="T10" fmla="*/ 650223 w 730250"/>
              <a:gd name="T11" fmla="*/ 1324279 h 1334770"/>
              <a:gd name="T12" fmla="*/ 657668 w 730250"/>
              <a:gd name="T13" fmla="*/ 1313229 h 1334770"/>
              <a:gd name="T14" fmla="*/ 660392 w 730250"/>
              <a:gd name="T15" fmla="*/ 1299716 h 1334770"/>
              <a:gd name="T16" fmla="*/ 590665 w 730250"/>
              <a:gd name="T17" fmla="*/ 1299716 h 1334770"/>
              <a:gd name="T18" fmla="*/ 590665 w 730250"/>
              <a:gd name="T19" fmla="*/ 1264955 h 1334770"/>
              <a:gd name="T20" fmla="*/ 660392 w 730250"/>
              <a:gd name="T21" fmla="*/ 173799 h 1334770"/>
              <a:gd name="T22" fmla="*/ 590665 w 730250"/>
              <a:gd name="T23" fmla="*/ 173799 h 1334770"/>
              <a:gd name="T24" fmla="*/ 590665 w 730250"/>
              <a:gd name="T25" fmla="*/ 1299716 h 1334770"/>
              <a:gd name="T26" fmla="*/ 625528 w 730250"/>
              <a:gd name="T27" fmla="*/ 1264955 h 1334770"/>
              <a:gd name="T28" fmla="*/ 660392 w 730250"/>
              <a:gd name="T29" fmla="*/ 1264955 h 1334770"/>
              <a:gd name="T30" fmla="*/ 660392 w 730250"/>
              <a:gd name="T31" fmla="*/ 173799 h 1334770"/>
              <a:gd name="T32" fmla="*/ 660392 w 730250"/>
              <a:gd name="T33" fmla="*/ 1264955 h 1334770"/>
              <a:gd name="T34" fmla="*/ 625528 w 730250"/>
              <a:gd name="T35" fmla="*/ 1264955 h 1334770"/>
              <a:gd name="T36" fmla="*/ 590665 w 730250"/>
              <a:gd name="T37" fmla="*/ 1299716 h 1334770"/>
              <a:gd name="T38" fmla="*/ 660392 w 730250"/>
              <a:gd name="T39" fmla="*/ 1299716 h 1334770"/>
              <a:gd name="T40" fmla="*/ 660392 w 730250"/>
              <a:gd name="T41" fmla="*/ 1264955 h 1334770"/>
              <a:gd name="T42" fmla="*/ 625528 w 730250"/>
              <a:gd name="T43" fmla="*/ 0 h 1334770"/>
              <a:gd name="T44" fmla="*/ 520938 w 730250"/>
              <a:gd name="T45" fmla="*/ 208560 h 1334770"/>
              <a:gd name="T46" fmla="*/ 590665 w 730250"/>
              <a:gd name="T47" fmla="*/ 208560 h 1334770"/>
              <a:gd name="T48" fmla="*/ 590665 w 730250"/>
              <a:gd name="T49" fmla="*/ 173799 h 1334770"/>
              <a:gd name="T50" fmla="*/ 712687 w 730250"/>
              <a:gd name="T51" fmla="*/ 173799 h 1334770"/>
              <a:gd name="T52" fmla="*/ 625528 w 730250"/>
              <a:gd name="T53" fmla="*/ 0 h 1334770"/>
              <a:gd name="T54" fmla="*/ 712687 w 730250"/>
              <a:gd name="T55" fmla="*/ 173799 h 1334770"/>
              <a:gd name="T56" fmla="*/ 660392 w 730250"/>
              <a:gd name="T57" fmla="*/ 173799 h 1334770"/>
              <a:gd name="T58" fmla="*/ 660392 w 730250"/>
              <a:gd name="T59" fmla="*/ 208560 h 1334770"/>
              <a:gd name="T60" fmla="*/ 730119 w 730250"/>
              <a:gd name="T61" fmla="*/ 208560 h 1334770"/>
              <a:gd name="T62" fmla="*/ 712687 w 730250"/>
              <a:gd name="T63" fmla="*/ 173799 h 133477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730250"/>
              <a:gd name="T97" fmla="*/ 0 h 1334770"/>
              <a:gd name="T98" fmla="*/ 730250 w 730250"/>
              <a:gd name="T99" fmla="*/ 1334770 h 1334770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730250" h="1334770">
                <a:moveTo>
                  <a:pt x="590665" y="1264655"/>
                </a:moveTo>
                <a:lnTo>
                  <a:pt x="0" y="1264655"/>
                </a:lnTo>
                <a:lnTo>
                  <a:pt x="0" y="1334159"/>
                </a:lnTo>
                <a:lnTo>
                  <a:pt x="625528" y="1334159"/>
                </a:lnTo>
                <a:lnTo>
                  <a:pt x="639147" y="1331422"/>
                </a:lnTo>
                <a:lnTo>
                  <a:pt x="650223" y="1323965"/>
                </a:lnTo>
                <a:lnTo>
                  <a:pt x="657668" y="1312917"/>
                </a:lnTo>
                <a:lnTo>
                  <a:pt x="660392" y="1299407"/>
                </a:lnTo>
                <a:lnTo>
                  <a:pt x="590665" y="1299407"/>
                </a:lnTo>
                <a:lnTo>
                  <a:pt x="590665" y="1264655"/>
                </a:lnTo>
                <a:close/>
              </a:path>
              <a:path w="730250" h="1334770">
                <a:moveTo>
                  <a:pt x="660392" y="173758"/>
                </a:moveTo>
                <a:lnTo>
                  <a:pt x="590665" y="173758"/>
                </a:lnTo>
                <a:lnTo>
                  <a:pt x="590665" y="1299407"/>
                </a:lnTo>
                <a:lnTo>
                  <a:pt x="625528" y="1264655"/>
                </a:lnTo>
                <a:lnTo>
                  <a:pt x="660392" y="1264655"/>
                </a:lnTo>
                <a:lnTo>
                  <a:pt x="660392" y="173758"/>
                </a:lnTo>
                <a:close/>
              </a:path>
              <a:path w="730250" h="1334770">
                <a:moveTo>
                  <a:pt x="660392" y="1264655"/>
                </a:moveTo>
                <a:lnTo>
                  <a:pt x="625528" y="1264655"/>
                </a:lnTo>
                <a:lnTo>
                  <a:pt x="590665" y="1299407"/>
                </a:lnTo>
                <a:lnTo>
                  <a:pt x="660392" y="1299407"/>
                </a:lnTo>
                <a:lnTo>
                  <a:pt x="660392" y="1264655"/>
                </a:lnTo>
                <a:close/>
              </a:path>
              <a:path w="730250" h="1334770">
                <a:moveTo>
                  <a:pt x="625528" y="0"/>
                </a:moveTo>
                <a:lnTo>
                  <a:pt x="520938" y="208510"/>
                </a:lnTo>
                <a:lnTo>
                  <a:pt x="590665" y="208510"/>
                </a:lnTo>
                <a:lnTo>
                  <a:pt x="590665" y="173758"/>
                </a:lnTo>
                <a:lnTo>
                  <a:pt x="712687" y="173758"/>
                </a:lnTo>
                <a:lnTo>
                  <a:pt x="625528" y="0"/>
                </a:lnTo>
                <a:close/>
              </a:path>
              <a:path w="730250" h="1334770">
                <a:moveTo>
                  <a:pt x="712687" y="173758"/>
                </a:moveTo>
                <a:lnTo>
                  <a:pt x="660392" y="173758"/>
                </a:lnTo>
                <a:lnTo>
                  <a:pt x="660392" y="208510"/>
                </a:lnTo>
                <a:lnTo>
                  <a:pt x="730119" y="208510"/>
                </a:lnTo>
                <a:lnTo>
                  <a:pt x="712687" y="17375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9" name="object 14"/>
          <p:cNvSpPr>
            <a:spLocks/>
          </p:cNvSpPr>
          <p:nvPr/>
        </p:nvSpPr>
        <p:spPr bwMode="auto">
          <a:xfrm>
            <a:off x="2363788" y="5461000"/>
            <a:ext cx="4032250" cy="590550"/>
          </a:xfrm>
          <a:custGeom>
            <a:avLst/>
            <a:gdLst>
              <a:gd name="T0" fmla="*/ 4031864 w 4032885"/>
              <a:gd name="T1" fmla="*/ 0 h 591185"/>
              <a:gd name="T2" fmla="*/ 0 w 4032885"/>
              <a:gd name="T3" fmla="*/ 0 h 591185"/>
              <a:gd name="T4" fmla="*/ 0 w 4032885"/>
              <a:gd name="T5" fmla="*/ 590145 h 591185"/>
              <a:gd name="T6" fmla="*/ 4031864 w 4032885"/>
              <a:gd name="T7" fmla="*/ 590145 h 591185"/>
              <a:gd name="T8" fmla="*/ 4031864 w 4032885"/>
              <a:gd name="T9" fmla="*/ 572788 h 591185"/>
              <a:gd name="T10" fmla="*/ 34812 w 4032885"/>
              <a:gd name="T11" fmla="*/ 572788 h 591185"/>
              <a:gd name="T12" fmla="*/ 17459 w 4032885"/>
              <a:gd name="T13" fmla="*/ 555431 h 591185"/>
              <a:gd name="T14" fmla="*/ 34812 w 4032885"/>
              <a:gd name="T15" fmla="*/ 555431 h 591185"/>
              <a:gd name="T16" fmla="*/ 34812 w 4032885"/>
              <a:gd name="T17" fmla="*/ 34714 h 591185"/>
              <a:gd name="T18" fmla="*/ 17459 w 4032885"/>
              <a:gd name="T19" fmla="*/ 34714 h 591185"/>
              <a:gd name="T20" fmla="*/ 34812 w 4032885"/>
              <a:gd name="T21" fmla="*/ 17356 h 591185"/>
              <a:gd name="T22" fmla="*/ 4031864 w 4032885"/>
              <a:gd name="T23" fmla="*/ 17356 h 591185"/>
              <a:gd name="T24" fmla="*/ 4031864 w 4032885"/>
              <a:gd name="T25" fmla="*/ 0 h 591185"/>
              <a:gd name="T26" fmla="*/ 34812 w 4032885"/>
              <a:gd name="T27" fmla="*/ 555431 h 591185"/>
              <a:gd name="T28" fmla="*/ 17459 w 4032885"/>
              <a:gd name="T29" fmla="*/ 555431 h 591185"/>
              <a:gd name="T30" fmla="*/ 34812 w 4032885"/>
              <a:gd name="T31" fmla="*/ 572788 h 591185"/>
              <a:gd name="T32" fmla="*/ 34812 w 4032885"/>
              <a:gd name="T33" fmla="*/ 555431 h 591185"/>
              <a:gd name="T34" fmla="*/ 3997008 w 4032885"/>
              <a:gd name="T35" fmla="*/ 555431 h 591185"/>
              <a:gd name="T36" fmla="*/ 34812 w 4032885"/>
              <a:gd name="T37" fmla="*/ 555431 h 591185"/>
              <a:gd name="T38" fmla="*/ 34812 w 4032885"/>
              <a:gd name="T39" fmla="*/ 572788 h 591185"/>
              <a:gd name="T40" fmla="*/ 3997008 w 4032885"/>
              <a:gd name="T41" fmla="*/ 572788 h 591185"/>
              <a:gd name="T42" fmla="*/ 3997008 w 4032885"/>
              <a:gd name="T43" fmla="*/ 555431 h 591185"/>
              <a:gd name="T44" fmla="*/ 3997008 w 4032885"/>
              <a:gd name="T45" fmla="*/ 17356 h 591185"/>
              <a:gd name="T46" fmla="*/ 3997008 w 4032885"/>
              <a:gd name="T47" fmla="*/ 572788 h 591185"/>
              <a:gd name="T48" fmla="*/ 4014513 w 4032885"/>
              <a:gd name="T49" fmla="*/ 555431 h 591185"/>
              <a:gd name="T50" fmla="*/ 4031864 w 4032885"/>
              <a:gd name="T51" fmla="*/ 555431 h 591185"/>
              <a:gd name="T52" fmla="*/ 4031864 w 4032885"/>
              <a:gd name="T53" fmla="*/ 34714 h 591185"/>
              <a:gd name="T54" fmla="*/ 4014513 w 4032885"/>
              <a:gd name="T55" fmla="*/ 34714 h 591185"/>
              <a:gd name="T56" fmla="*/ 3997008 w 4032885"/>
              <a:gd name="T57" fmla="*/ 17356 h 591185"/>
              <a:gd name="T58" fmla="*/ 4031864 w 4032885"/>
              <a:gd name="T59" fmla="*/ 555431 h 591185"/>
              <a:gd name="T60" fmla="*/ 4014513 w 4032885"/>
              <a:gd name="T61" fmla="*/ 555431 h 591185"/>
              <a:gd name="T62" fmla="*/ 3997008 w 4032885"/>
              <a:gd name="T63" fmla="*/ 572788 h 591185"/>
              <a:gd name="T64" fmla="*/ 4031864 w 4032885"/>
              <a:gd name="T65" fmla="*/ 572788 h 591185"/>
              <a:gd name="T66" fmla="*/ 4031864 w 4032885"/>
              <a:gd name="T67" fmla="*/ 555431 h 591185"/>
              <a:gd name="T68" fmla="*/ 34812 w 4032885"/>
              <a:gd name="T69" fmla="*/ 17356 h 591185"/>
              <a:gd name="T70" fmla="*/ 17459 w 4032885"/>
              <a:gd name="T71" fmla="*/ 34714 h 591185"/>
              <a:gd name="T72" fmla="*/ 34812 w 4032885"/>
              <a:gd name="T73" fmla="*/ 34714 h 591185"/>
              <a:gd name="T74" fmla="*/ 34812 w 4032885"/>
              <a:gd name="T75" fmla="*/ 17356 h 591185"/>
              <a:gd name="T76" fmla="*/ 3997008 w 4032885"/>
              <a:gd name="T77" fmla="*/ 17356 h 591185"/>
              <a:gd name="T78" fmla="*/ 34812 w 4032885"/>
              <a:gd name="T79" fmla="*/ 17356 h 591185"/>
              <a:gd name="T80" fmla="*/ 34812 w 4032885"/>
              <a:gd name="T81" fmla="*/ 34714 h 591185"/>
              <a:gd name="T82" fmla="*/ 3997008 w 4032885"/>
              <a:gd name="T83" fmla="*/ 34714 h 591185"/>
              <a:gd name="T84" fmla="*/ 3997008 w 4032885"/>
              <a:gd name="T85" fmla="*/ 17356 h 591185"/>
              <a:gd name="T86" fmla="*/ 4031864 w 4032885"/>
              <a:gd name="T87" fmla="*/ 17356 h 591185"/>
              <a:gd name="T88" fmla="*/ 3997008 w 4032885"/>
              <a:gd name="T89" fmla="*/ 17356 h 591185"/>
              <a:gd name="T90" fmla="*/ 4014513 w 4032885"/>
              <a:gd name="T91" fmla="*/ 34714 h 591185"/>
              <a:gd name="T92" fmla="*/ 4031864 w 4032885"/>
              <a:gd name="T93" fmla="*/ 34714 h 591185"/>
              <a:gd name="T94" fmla="*/ 4031864 w 4032885"/>
              <a:gd name="T95" fmla="*/ 17356 h 591185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4032885"/>
              <a:gd name="T145" fmla="*/ 0 h 591185"/>
              <a:gd name="T146" fmla="*/ 4032885 w 4032885"/>
              <a:gd name="T147" fmla="*/ 591185 h 591185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4032885" h="591185">
                <a:moveTo>
                  <a:pt x="4032499" y="0"/>
                </a:moveTo>
                <a:lnTo>
                  <a:pt x="0" y="0"/>
                </a:lnTo>
                <a:lnTo>
                  <a:pt x="0" y="590780"/>
                </a:lnTo>
                <a:lnTo>
                  <a:pt x="4032499" y="590780"/>
                </a:lnTo>
                <a:lnTo>
                  <a:pt x="4032499" y="573404"/>
                </a:lnTo>
                <a:lnTo>
                  <a:pt x="34817" y="573404"/>
                </a:lnTo>
                <a:lnTo>
                  <a:pt x="17462" y="556028"/>
                </a:lnTo>
                <a:lnTo>
                  <a:pt x="34817" y="556028"/>
                </a:lnTo>
                <a:lnTo>
                  <a:pt x="34817" y="34751"/>
                </a:lnTo>
                <a:lnTo>
                  <a:pt x="17462" y="34751"/>
                </a:lnTo>
                <a:lnTo>
                  <a:pt x="34817" y="17375"/>
                </a:lnTo>
                <a:lnTo>
                  <a:pt x="4032499" y="17375"/>
                </a:lnTo>
                <a:lnTo>
                  <a:pt x="4032499" y="0"/>
                </a:lnTo>
                <a:close/>
              </a:path>
              <a:path w="4032885" h="591185">
                <a:moveTo>
                  <a:pt x="34817" y="556028"/>
                </a:moveTo>
                <a:lnTo>
                  <a:pt x="17462" y="556028"/>
                </a:lnTo>
                <a:lnTo>
                  <a:pt x="34817" y="573404"/>
                </a:lnTo>
                <a:lnTo>
                  <a:pt x="34817" y="556028"/>
                </a:lnTo>
                <a:close/>
              </a:path>
              <a:path w="4032885" h="591185">
                <a:moveTo>
                  <a:pt x="3997636" y="556028"/>
                </a:moveTo>
                <a:lnTo>
                  <a:pt x="34817" y="556028"/>
                </a:lnTo>
                <a:lnTo>
                  <a:pt x="34817" y="573404"/>
                </a:lnTo>
                <a:lnTo>
                  <a:pt x="3997636" y="573404"/>
                </a:lnTo>
                <a:lnTo>
                  <a:pt x="3997636" y="556028"/>
                </a:lnTo>
                <a:close/>
              </a:path>
              <a:path w="4032885" h="591185">
                <a:moveTo>
                  <a:pt x="3997636" y="17375"/>
                </a:moveTo>
                <a:lnTo>
                  <a:pt x="3997636" y="573404"/>
                </a:lnTo>
                <a:lnTo>
                  <a:pt x="4015145" y="556028"/>
                </a:lnTo>
                <a:lnTo>
                  <a:pt x="4032499" y="556028"/>
                </a:lnTo>
                <a:lnTo>
                  <a:pt x="4032499" y="34751"/>
                </a:lnTo>
                <a:lnTo>
                  <a:pt x="4015145" y="34751"/>
                </a:lnTo>
                <a:lnTo>
                  <a:pt x="3997636" y="17375"/>
                </a:lnTo>
                <a:close/>
              </a:path>
              <a:path w="4032885" h="591185">
                <a:moveTo>
                  <a:pt x="4032499" y="556028"/>
                </a:moveTo>
                <a:lnTo>
                  <a:pt x="4015145" y="556028"/>
                </a:lnTo>
                <a:lnTo>
                  <a:pt x="3997636" y="573404"/>
                </a:lnTo>
                <a:lnTo>
                  <a:pt x="4032499" y="573404"/>
                </a:lnTo>
                <a:lnTo>
                  <a:pt x="4032499" y="556028"/>
                </a:lnTo>
                <a:close/>
              </a:path>
              <a:path w="4032885" h="591185">
                <a:moveTo>
                  <a:pt x="34817" y="17375"/>
                </a:moveTo>
                <a:lnTo>
                  <a:pt x="17462" y="34751"/>
                </a:lnTo>
                <a:lnTo>
                  <a:pt x="34817" y="34751"/>
                </a:lnTo>
                <a:lnTo>
                  <a:pt x="34817" y="17375"/>
                </a:lnTo>
                <a:close/>
              </a:path>
              <a:path w="4032885" h="591185">
                <a:moveTo>
                  <a:pt x="3997636" y="17375"/>
                </a:moveTo>
                <a:lnTo>
                  <a:pt x="34817" y="17375"/>
                </a:lnTo>
                <a:lnTo>
                  <a:pt x="34817" y="34751"/>
                </a:lnTo>
                <a:lnTo>
                  <a:pt x="3997636" y="34751"/>
                </a:lnTo>
                <a:lnTo>
                  <a:pt x="3997636" y="17375"/>
                </a:lnTo>
                <a:close/>
              </a:path>
              <a:path w="4032885" h="591185">
                <a:moveTo>
                  <a:pt x="4032499" y="17375"/>
                </a:moveTo>
                <a:lnTo>
                  <a:pt x="3997636" y="17375"/>
                </a:lnTo>
                <a:lnTo>
                  <a:pt x="4015145" y="34751"/>
                </a:lnTo>
                <a:lnTo>
                  <a:pt x="4032499" y="34751"/>
                </a:lnTo>
                <a:lnTo>
                  <a:pt x="4032499" y="1737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0" name="object 15"/>
          <p:cNvSpPr>
            <a:spLocks/>
          </p:cNvSpPr>
          <p:nvPr/>
        </p:nvSpPr>
        <p:spPr bwMode="auto">
          <a:xfrm>
            <a:off x="5229225" y="3970338"/>
            <a:ext cx="373063" cy="277812"/>
          </a:xfrm>
          <a:custGeom>
            <a:avLst/>
            <a:gdLst>
              <a:gd name="T0" fmla="*/ 0 w 372110"/>
              <a:gd name="T1" fmla="*/ 277697 h 278129"/>
              <a:gd name="T2" fmla="*/ 372829 w 372110"/>
              <a:gd name="T3" fmla="*/ 277697 h 278129"/>
              <a:gd name="T4" fmla="*/ 372829 w 372110"/>
              <a:gd name="T5" fmla="*/ 0 h 278129"/>
              <a:gd name="T6" fmla="*/ 0 w 372110"/>
              <a:gd name="T7" fmla="*/ 0 h 278129"/>
              <a:gd name="T8" fmla="*/ 0 w 372110"/>
              <a:gd name="T9" fmla="*/ 277697 h 2781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2110"/>
              <a:gd name="T16" fmla="*/ 0 h 278129"/>
              <a:gd name="T17" fmla="*/ 372110 w 372110"/>
              <a:gd name="T18" fmla="*/ 278129 h 2781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2110" h="278129">
                <a:moveTo>
                  <a:pt x="0" y="278014"/>
                </a:moveTo>
                <a:lnTo>
                  <a:pt x="371877" y="278014"/>
                </a:lnTo>
                <a:lnTo>
                  <a:pt x="371877" y="0"/>
                </a:lnTo>
                <a:lnTo>
                  <a:pt x="0" y="0"/>
                </a:lnTo>
                <a:lnTo>
                  <a:pt x="0" y="278014"/>
                </a:lnTo>
                <a:close/>
              </a:path>
            </a:pathLst>
          </a:custGeom>
          <a:noFill/>
          <a:ln w="1546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1" name="object 16"/>
          <p:cNvSpPr>
            <a:spLocks/>
          </p:cNvSpPr>
          <p:nvPr/>
        </p:nvSpPr>
        <p:spPr bwMode="auto">
          <a:xfrm>
            <a:off x="4198938" y="4440238"/>
            <a:ext cx="919162" cy="393700"/>
          </a:xfrm>
          <a:custGeom>
            <a:avLst/>
            <a:gdLst>
              <a:gd name="T0" fmla="*/ 0 w 918210"/>
              <a:gd name="T1" fmla="*/ 393219 h 394335"/>
              <a:gd name="T2" fmla="*/ 919024 w 918210"/>
              <a:gd name="T3" fmla="*/ 393219 h 394335"/>
              <a:gd name="T4" fmla="*/ 919024 w 918210"/>
              <a:gd name="T5" fmla="*/ 0 h 394335"/>
              <a:gd name="T6" fmla="*/ 0 w 918210"/>
              <a:gd name="T7" fmla="*/ 0 h 394335"/>
              <a:gd name="T8" fmla="*/ 0 w 918210"/>
              <a:gd name="T9" fmla="*/ 393219 h 3943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8210"/>
              <a:gd name="T16" fmla="*/ 0 h 394335"/>
              <a:gd name="T17" fmla="*/ 918210 w 918210"/>
              <a:gd name="T18" fmla="*/ 394335 h 3943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8210" h="394335">
                <a:moveTo>
                  <a:pt x="0" y="393853"/>
                </a:moveTo>
                <a:lnTo>
                  <a:pt x="918072" y="393853"/>
                </a:lnTo>
                <a:lnTo>
                  <a:pt x="918072" y="0"/>
                </a:lnTo>
                <a:lnTo>
                  <a:pt x="0" y="0"/>
                </a:lnTo>
                <a:lnTo>
                  <a:pt x="0" y="393853"/>
                </a:lnTo>
                <a:close/>
              </a:path>
            </a:pathLst>
          </a:custGeom>
          <a:noFill/>
          <a:ln w="154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2" name="object 17"/>
          <p:cNvSpPr>
            <a:spLocks/>
          </p:cNvSpPr>
          <p:nvPr/>
        </p:nvSpPr>
        <p:spPr bwMode="auto">
          <a:xfrm>
            <a:off x="4462463" y="4487863"/>
            <a:ext cx="317500" cy="287337"/>
          </a:xfrm>
          <a:custGeom>
            <a:avLst/>
            <a:gdLst>
              <a:gd name="T0" fmla="*/ 50668 w 317500"/>
              <a:gd name="T1" fmla="*/ 58756 h 287020"/>
              <a:gd name="T2" fmla="*/ 6662 w 317500"/>
              <a:gd name="T3" fmla="*/ 125244 h 287020"/>
              <a:gd name="T4" fmla="*/ 309 w 317500"/>
              <a:gd name="T5" fmla="*/ 174724 h 287020"/>
              <a:gd name="T6" fmla="*/ 41991 w 317500"/>
              <a:gd name="T7" fmla="*/ 254972 h 287020"/>
              <a:gd name="T8" fmla="*/ 119930 w 317500"/>
              <a:gd name="T9" fmla="*/ 286052 h 287020"/>
              <a:gd name="T10" fmla="*/ 149990 w 317500"/>
              <a:gd name="T11" fmla="*/ 286516 h 287020"/>
              <a:gd name="T12" fmla="*/ 180980 w 317500"/>
              <a:gd name="T13" fmla="*/ 281723 h 287020"/>
              <a:gd name="T14" fmla="*/ 211576 w 317500"/>
              <a:gd name="T15" fmla="*/ 271518 h 287020"/>
              <a:gd name="T16" fmla="*/ 122099 w 317500"/>
              <a:gd name="T17" fmla="*/ 270899 h 287020"/>
              <a:gd name="T18" fmla="*/ 43695 w 317500"/>
              <a:gd name="T19" fmla="*/ 235490 h 287020"/>
              <a:gd name="T20" fmla="*/ 15517 w 317500"/>
              <a:gd name="T21" fmla="*/ 164363 h 287020"/>
              <a:gd name="T22" fmla="*/ 25411 w 317500"/>
              <a:gd name="T23" fmla="*/ 119987 h 287020"/>
              <a:gd name="T24" fmla="*/ 81348 w 317500"/>
              <a:gd name="T25" fmla="*/ 54118 h 287020"/>
              <a:gd name="T26" fmla="*/ 85376 w 317500"/>
              <a:gd name="T27" fmla="*/ 33398 h 287020"/>
              <a:gd name="T28" fmla="*/ 284486 w 317500"/>
              <a:gd name="T29" fmla="*/ 72363 h 287020"/>
              <a:gd name="T30" fmla="*/ 301840 w 317500"/>
              <a:gd name="T31" fmla="*/ 123543 h 287020"/>
              <a:gd name="T32" fmla="*/ 288359 w 317500"/>
              <a:gd name="T33" fmla="*/ 182764 h 287020"/>
              <a:gd name="T34" fmla="*/ 232888 w 317500"/>
              <a:gd name="T35" fmla="*/ 242758 h 287020"/>
              <a:gd name="T36" fmla="*/ 149525 w 317500"/>
              <a:gd name="T37" fmla="*/ 271053 h 287020"/>
              <a:gd name="T38" fmla="*/ 211576 w 317500"/>
              <a:gd name="T39" fmla="*/ 271518 h 287020"/>
              <a:gd name="T40" fmla="*/ 286035 w 317500"/>
              <a:gd name="T41" fmla="*/ 215080 h 287020"/>
              <a:gd name="T42" fmla="*/ 317159 w 317500"/>
              <a:gd name="T43" fmla="*/ 137614 h 287020"/>
              <a:gd name="T44" fmla="*/ 315940 w 317500"/>
              <a:gd name="T45" fmla="*/ 110246 h 287020"/>
              <a:gd name="T46" fmla="*/ 276787 w 317500"/>
              <a:gd name="T47" fmla="*/ 41593 h 287020"/>
              <a:gd name="T48" fmla="*/ 250404 w 317500"/>
              <a:gd name="T49" fmla="*/ 41315 h 287020"/>
              <a:gd name="T50" fmla="*/ 154484 w 317500"/>
              <a:gd name="T51" fmla="*/ 17472 h 287020"/>
              <a:gd name="T52" fmla="*/ 245249 w 317500"/>
              <a:gd name="T53" fmla="*/ 39984 h 287020"/>
              <a:gd name="T54" fmla="*/ 233198 w 317500"/>
              <a:gd name="T55" fmla="*/ 20874 h 287020"/>
              <a:gd name="T56" fmla="*/ 251017 w 317500"/>
              <a:gd name="T57" fmla="*/ 0 h 287020"/>
              <a:gd name="T58" fmla="*/ 250404 w 317500"/>
              <a:gd name="T59" fmla="*/ 41315 h 287020"/>
              <a:gd name="T60" fmla="*/ 249312 w 317500"/>
              <a:gd name="T61" fmla="*/ 40665 h 287020"/>
              <a:gd name="T62" fmla="*/ 249312 w 317500"/>
              <a:gd name="T63" fmla="*/ 40665 h 287020"/>
              <a:gd name="T64" fmla="*/ 276787 w 317500"/>
              <a:gd name="T65" fmla="*/ 41593 h 287020"/>
              <a:gd name="T66" fmla="*/ 247474 w 317500"/>
              <a:gd name="T67" fmla="*/ 24560 h 287020"/>
              <a:gd name="T68" fmla="*/ 250404 w 317500"/>
              <a:gd name="T69" fmla="*/ 41315 h 287020"/>
              <a:gd name="T70" fmla="*/ 275669 w 317500"/>
              <a:gd name="T71" fmla="*/ 40665 h 287020"/>
              <a:gd name="T72" fmla="*/ 257525 w 317500"/>
              <a:gd name="T73" fmla="*/ 27522 h 287020"/>
              <a:gd name="T74" fmla="*/ 255355 w 317500"/>
              <a:gd name="T75" fmla="*/ 26594 h 287020"/>
              <a:gd name="T76" fmla="*/ 233198 w 317500"/>
              <a:gd name="T77" fmla="*/ 20874 h 287020"/>
              <a:gd name="T78" fmla="*/ 245249 w 317500"/>
              <a:gd name="T79" fmla="*/ 39984 h 287020"/>
              <a:gd name="T80" fmla="*/ 233198 w 317500"/>
              <a:gd name="T81" fmla="*/ 20874 h 287020"/>
              <a:gd name="T82" fmla="*/ 233198 w 317500"/>
              <a:gd name="T83" fmla="*/ 20874 h 287020"/>
              <a:gd name="T84" fmla="*/ 248006 w 317500"/>
              <a:gd name="T85" fmla="*/ 20874 h 28702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317500"/>
              <a:gd name="T130" fmla="*/ 0 h 287020"/>
              <a:gd name="T131" fmla="*/ 317500 w 317500"/>
              <a:gd name="T132" fmla="*/ 287020 h 287020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317500" h="287020">
                <a:moveTo>
                  <a:pt x="85376" y="33361"/>
                </a:moveTo>
                <a:lnTo>
                  <a:pt x="50668" y="58691"/>
                </a:lnTo>
                <a:lnTo>
                  <a:pt x="23862" y="90045"/>
                </a:lnTo>
                <a:lnTo>
                  <a:pt x="6662" y="125106"/>
                </a:lnTo>
                <a:lnTo>
                  <a:pt x="0" y="162174"/>
                </a:lnTo>
                <a:lnTo>
                  <a:pt x="309" y="174531"/>
                </a:lnTo>
                <a:lnTo>
                  <a:pt x="15339" y="223338"/>
                </a:lnTo>
                <a:lnTo>
                  <a:pt x="41991" y="254691"/>
                </a:lnTo>
                <a:lnTo>
                  <a:pt x="77784" y="275697"/>
                </a:lnTo>
                <a:lnTo>
                  <a:pt x="119930" y="285736"/>
                </a:lnTo>
                <a:lnTo>
                  <a:pt x="134805" y="286663"/>
                </a:lnTo>
                <a:lnTo>
                  <a:pt x="149990" y="286200"/>
                </a:lnTo>
                <a:lnTo>
                  <a:pt x="165485" y="284501"/>
                </a:lnTo>
                <a:lnTo>
                  <a:pt x="180980" y="281412"/>
                </a:lnTo>
                <a:lnTo>
                  <a:pt x="196630" y="277087"/>
                </a:lnTo>
                <a:lnTo>
                  <a:pt x="211576" y="271218"/>
                </a:lnTo>
                <a:lnTo>
                  <a:pt x="135735" y="271218"/>
                </a:lnTo>
                <a:lnTo>
                  <a:pt x="122099" y="270600"/>
                </a:lnTo>
                <a:lnTo>
                  <a:pt x="84292" y="261642"/>
                </a:lnTo>
                <a:lnTo>
                  <a:pt x="43695" y="235230"/>
                </a:lnTo>
                <a:lnTo>
                  <a:pt x="19833" y="195382"/>
                </a:lnTo>
                <a:lnTo>
                  <a:pt x="15517" y="164182"/>
                </a:lnTo>
                <a:lnTo>
                  <a:pt x="15582" y="162174"/>
                </a:lnTo>
                <a:lnTo>
                  <a:pt x="25411" y="119855"/>
                </a:lnTo>
                <a:lnTo>
                  <a:pt x="51752" y="79542"/>
                </a:lnTo>
                <a:lnTo>
                  <a:pt x="81348" y="54058"/>
                </a:lnTo>
                <a:lnTo>
                  <a:pt x="93589" y="46490"/>
                </a:lnTo>
                <a:lnTo>
                  <a:pt x="85376" y="33361"/>
                </a:lnTo>
                <a:close/>
              </a:path>
              <a:path w="317500" h="287020">
                <a:moveTo>
                  <a:pt x="250404" y="41269"/>
                </a:moveTo>
                <a:lnTo>
                  <a:pt x="284486" y="72283"/>
                </a:lnTo>
                <a:lnTo>
                  <a:pt x="300600" y="111669"/>
                </a:lnTo>
                <a:lnTo>
                  <a:pt x="301840" y="123407"/>
                </a:lnTo>
                <a:lnTo>
                  <a:pt x="301840" y="135300"/>
                </a:lnTo>
                <a:lnTo>
                  <a:pt x="288359" y="182562"/>
                </a:lnTo>
                <a:lnTo>
                  <a:pt x="265427" y="215152"/>
                </a:lnTo>
                <a:lnTo>
                  <a:pt x="232888" y="242490"/>
                </a:lnTo>
                <a:lnTo>
                  <a:pt x="192291" y="262105"/>
                </a:lnTo>
                <a:lnTo>
                  <a:pt x="149525" y="270754"/>
                </a:lnTo>
                <a:lnTo>
                  <a:pt x="135735" y="271218"/>
                </a:lnTo>
                <a:lnTo>
                  <a:pt x="211576" y="271218"/>
                </a:lnTo>
                <a:lnTo>
                  <a:pt x="253651" y="246814"/>
                </a:lnTo>
                <a:lnTo>
                  <a:pt x="286035" y="214843"/>
                </a:lnTo>
                <a:lnTo>
                  <a:pt x="307728" y="177465"/>
                </a:lnTo>
                <a:lnTo>
                  <a:pt x="317159" y="137462"/>
                </a:lnTo>
                <a:lnTo>
                  <a:pt x="317319" y="123407"/>
                </a:lnTo>
                <a:lnTo>
                  <a:pt x="315940" y="110124"/>
                </a:lnTo>
                <a:lnTo>
                  <a:pt x="303390" y="73519"/>
                </a:lnTo>
                <a:lnTo>
                  <a:pt x="276787" y="41547"/>
                </a:lnTo>
                <a:lnTo>
                  <a:pt x="251482" y="41547"/>
                </a:lnTo>
                <a:lnTo>
                  <a:pt x="250404" y="41269"/>
                </a:lnTo>
                <a:close/>
              </a:path>
              <a:path w="317500" h="287020">
                <a:moveTo>
                  <a:pt x="251017" y="0"/>
                </a:moveTo>
                <a:lnTo>
                  <a:pt x="154484" y="17453"/>
                </a:lnTo>
                <a:lnTo>
                  <a:pt x="242185" y="61163"/>
                </a:lnTo>
                <a:lnTo>
                  <a:pt x="245249" y="39940"/>
                </a:lnTo>
                <a:lnTo>
                  <a:pt x="229324" y="35832"/>
                </a:lnTo>
                <a:lnTo>
                  <a:pt x="233198" y="20851"/>
                </a:lnTo>
                <a:lnTo>
                  <a:pt x="248006" y="20851"/>
                </a:lnTo>
                <a:lnTo>
                  <a:pt x="251017" y="0"/>
                </a:lnTo>
                <a:close/>
              </a:path>
              <a:path w="317500" h="287020">
                <a:moveTo>
                  <a:pt x="249312" y="40620"/>
                </a:moveTo>
                <a:lnTo>
                  <a:pt x="250404" y="41269"/>
                </a:lnTo>
                <a:lnTo>
                  <a:pt x="251482" y="41547"/>
                </a:lnTo>
                <a:lnTo>
                  <a:pt x="249312" y="40620"/>
                </a:lnTo>
                <a:close/>
              </a:path>
              <a:path w="317500" h="287020">
                <a:moveTo>
                  <a:pt x="275669" y="40620"/>
                </a:moveTo>
                <a:lnTo>
                  <a:pt x="249312" y="40620"/>
                </a:lnTo>
                <a:lnTo>
                  <a:pt x="251482" y="41547"/>
                </a:lnTo>
                <a:lnTo>
                  <a:pt x="276787" y="41547"/>
                </a:lnTo>
                <a:lnTo>
                  <a:pt x="275669" y="40620"/>
                </a:lnTo>
                <a:close/>
              </a:path>
              <a:path w="317500" h="287020">
                <a:moveTo>
                  <a:pt x="247474" y="24533"/>
                </a:moveTo>
                <a:lnTo>
                  <a:pt x="245249" y="39940"/>
                </a:lnTo>
                <a:lnTo>
                  <a:pt x="250404" y="41269"/>
                </a:lnTo>
                <a:lnTo>
                  <a:pt x="249312" y="40620"/>
                </a:lnTo>
                <a:lnTo>
                  <a:pt x="275669" y="40620"/>
                </a:lnTo>
                <a:lnTo>
                  <a:pt x="267286" y="33670"/>
                </a:lnTo>
                <a:lnTo>
                  <a:pt x="257525" y="27492"/>
                </a:lnTo>
                <a:lnTo>
                  <a:pt x="256905" y="27183"/>
                </a:lnTo>
                <a:lnTo>
                  <a:pt x="255355" y="26565"/>
                </a:lnTo>
                <a:lnTo>
                  <a:pt x="247474" y="24533"/>
                </a:lnTo>
                <a:close/>
              </a:path>
              <a:path w="317500" h="287020">
                <a:moveTo>
                  <a:pt x="233198" y="20851"/>
                </a:moveTo>
                <a:lnTo>
                  <a:pt x="229324" y="35832"/>
                </a:lnTo>
                <a:lnTo>
                  <a:pt x="245249" y="39940"/>
                </a:lnTo>
                <a:lnTo>
                  <a:pt x="247474" y="24533"/>
                </a:lnTo>
                <a:lnTo>
                  <a:pt x="233198" y="20851"/>
                </a:lnTo>
                <a:close/>
              </a:path>
              <a:path w="317500" h="287020">
                <a:moveTo>
                  <a:pt x="248006" y="20851"/>
                </a:moveTo>
                <a:lnTo>
                  <a:pt x="233198" y="20851"/>
                </a:lnTo>
                <a:lnTo>
                  <a:pt x="247474" y="24533"/>
                </a:lnTo>
                <a:lnTo>
                  <a:pt x="248006" y="2085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3" name="object 18"/>
          <p:cNvSpPr>
            <a:spLocks/>
          </p:cNvSpPr>
          <p:nvPr/>
        </p:nvSpPr>
        <p:spPr bwMode="auto">
          <a:xfrm>
            <a:off x="5192713" y="4524375"/>
            <a:ext cx="1512887" cy="365125"/>
          </a:xfrm>
          <a:custGeom>
            <a:avLst/>
            <a:gdLst>
              <a:gd name="T0" fmla="*/ 0 w 1513204"/>
              <a:gd name="T1" fmla="*/ 312765 h 365125"/>
              <a:gd name="T2" fmla="*/ 92332 w 1513204"/>
              <a:gd name="T3" fmla="*/ 325926 h 365125"/>
              <a:gd name="T4" fmla="*/ 77768 w 1513204"/>
              <a:gd name="T5" fmla="*/ 309522 h 365125"/>
              <a:gd name="T6" fmla="*/ 95583 w 1513204"/>
              <a:gd name="T7" fmla="*/ 271990 h 365125"/>
              <a:gd name="T8" fmla="*/ 145775 w 1513204"/>
              <a:gd name="T9" fmla="*/ 329137 h 365125"/>
              <a:gd name="T10" fmla="*/ 230361 w 1513204"/>
              <a:gd name="T11" fmla="*/ 331300 h 365125"/>
              <a:gd name="T12" fmla="*/ 316649 w 1513204"/>
              <a:gd name="T13" fmla="*/ 327130 h 365125"/>
              <a:gd name="T14" fmla="*/ 383180 w 1513204"/>
              <a:gd name="T15" fmla="*/ 315855 h 365125"/>
              <a:gd name="T16" fmla="*/ 202011 w 1513204"/>
              <a:gd name="T17" fmla="*/ 315700 h 365125"/>
              <a:gd name="T18" fmla="*/ 120215 w 1513204"/>
              <a:gd name="T19" fmla="*/ 312302 h 365125"/>
              <a:gd name="T20" fmla="*/ 77768 w 1513204"/>
              <a:gd name="T21" fmla="*/ 309522 h 365125"/>
              <a:gd name="T22" fmla="*/ 92332 w 1513204"/>
              <a:gd name="T23" fmla="*/ 325926 h 365125"/>
              <a:gd name="T24" fmla="*/ 77768 w 1513204"/>
              <a:gd name="T25" fmla="*/ 309522 h 365125"/>
              <a:gd name="T26" fmla="*/ 1498352 w 1513204"/>
              <a:gd name="T27" fmla="*/ 308 h 365125"/>
              <a:gd name="T28" fmla="*/ 1384953 w 1513204"/>
              <a:gd name="T29" fmla="*/ 1081 h 365125"/>
              <a:gd name="T30" fmla="*/ 1267526 w 1513204"/>
              <a:gd name="T31" fmla="*/ 4324 h 365125"/>
              <a:gd name="T32" fmla="*/ 1172717 w 1513204"/>
              <a:gd name="T33" fmla="*/ 11583 h 365125"/>
              <a:gd name="T34" fmla="*/ 979537 w 1513204"/>
              <a:gd name="T35" fmla="*/ 33361 h 365125"/>
              <a:gd name="T36" fmla="*/ 879151 w 1513204"/>
              <a:gd name="T37" fmla="*/ 51895 h 365125"/>
              <a:gd name="T38" fmla="*/ 779385 w 1513204"/>
              <a:gd name="T39" fmla="*/ 81550 h 365125"/>
              <a:gd name="T40" fmla="*/ 681322 w 1513204"/>
              <a:gd name="T41" fmla="*/ 131130 h 365125"/>
              <a:gd name="T42" fmla="*/ 584500 w 1513204"/>
              <a:gd name="T43" fmla="*/ 194764 h 365125"/>
              <a:gd name="T44" fmla="*/ 488297 w 1513204"/>
              <a:gd name="T45" fmla="*/ 255773 h 365125"/>
              <a:gd name="T46" fmla="*/ 393178 w 1513204"/>
              <a:gd name="T47" fmla="*/ 297475 h 365125"/>
              <a:gd name="T48" fmla="*/ 287525 w 1513204"/>
              <a:gd name="T49" fmla="*/ 314001 h 365125"/>
              <a:gd name="T50" fmla="*/ 383180 w 1513204"/>
              <a:gd name="T51" fmla="*/ 315855 h 365125"/>
              <a:gd name="T52" fmla="*/ 471255 w 1513204"/>
              <a:gd name="T53" fmla="*/ 282493 h 365125"/>
              <a:gd name="T54" fmla="*/ 593020 w 1513204"/>
              <a:gd name="T55" fmla="*/ 207583 h 365125"/>
              <a:gd name="T56" fmla="*/ 665521 w 1513204"/>
              <a:gd name="T57" fmla="*/ 159394 h 365125"/>
              <a:gd name="T58" fmla="*/ 761414 w 1513204"/>
              <a:gd name="T59" fmla="*/ 105645 h 365125"/>
              <a:gd name="T60" fmla="*/ 858237 w 1513204"/>
              <a:gd name="T61" fmla="*/ 73055 h 365125"/>
              <a:gd name="T62" fmla="*/ 982170 w 1513204"/>
              <a:gd name="T63" fmla="*/ 48652 h 365125"/>
              <a:gd name="T64" fmla="*/ 1174266 w 1513204"/>
              <a:gd name="T65" fmla="*/ 26874 h 365125"/>
              <a:gd name="T66" fmla="*/ 1268610 w 1513204"/>
              <a:gd name="T67" fmla="*/ 19769 h 365125"/>
              <a:gd name="T68" fmla="*/ 1385263 w 1513204"/>
              <a:gd name="T69" fmla="*/ 16526 h 365125"/>
              <a:gd name="T70" fmla="*/ 1482860 w 1513204"/>
              <a:gd name="T71" fmla="*/ 15754 h 365125"/>
              <a:gd name="T72" fmla="*/ 1512604 w 1513204"/>
              <a:gd name="T73" fmla="*/ 15290 h 365125"/>
              <a:gd name="T74" fmla="*/ 93320 w 1513204"/>
              <a:gd name="T75" fmla="*/ 309522 h 365125"/>
              <a:gd name="T76" fmla="*/ 93262 w 1513204"/>
              <a:gd name="T77" fmla="*/ 310487 h 365125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513204"/>
              <a:gd name="T118" fmla="*/ 0 h 365125"/>
              <a:gd name="T119" fmla="*/ 1513204 w 1513204"/>
              <a:gd name="T120" fmla="*/ 365125 h 365125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513204" h="365125">
                <a:moveTo>
                  <a:pt x="95603" y="271990"/>
                </a:moveTo>
                <a:lnTo>
                  <a:pt x="0" y="312765"/>
                </a:lnTo>
                <a:lnTo>
                  <a:pt x="90025" y="364507"/>
                </a:lnTo>
                <a:lnTo>
                  <a:pt x="92351" y="325926"/>
                </a:lnTo>
                <a:lnTo>
                  <a:pt x="76854" y="324967"/>
                </a:lnTo>
                <a:lnTo>
                  <a:pt x="77784" y="309522"/>
                </a:lnTo>
                <a:lnTo>
                  <a:pt x="93340" y="309522"/>
                </a:lnTo>
                <a:lnTo>
                  <a:pt x="95603" y="271990"/>
                </a:lnTo>
                <a:close/>
              </a:path>
              <a:path w="1513204" h="365125">
                <a:moveTo>
                  <a:pt x="93282" y="310487"/>
                </a:moveTo>
                <a:lnTo>
                  <a:pt x="145806" y="329137"/>
                </a:lnTo>
                <a:lnTo>
                  <a:pt x="201588" y="331145"/>
                </a:lnTo>
                <a:lnTo>
                  <a:pt x="230409" y="331300"/>
                </a:lnTo>
                <a:lnTo>
                  <a:pt x="259384" y="330836"/>
                </a:lnTo>
                <a:lnTo>
                  <a:pt x="316715" y="327130"/>
                </a:lnTo>
                <a:lnTo>
                  <a:pt x="371412" y="318789"/>
                </a:lnTo>
                <a:lnTo>
                  <a:pt x="383260" y="315855"/>
                </a:lnTo>
                <a:lnTo>
                  <a:pt x="230409" y="315855"/>
                </a:lnTo>
                <a:lnTo>
                  <a:pt x="202053" y="315700"/>
                </a:lnTo>
                <a:lnTo>
                  <a:pt x="174007" y="314928"/>
                </a:lnTo>
                <a:lnTo>
                  <a:pt x="120240" y="312302"/>
                </a:lnTo>
                <a:lnTo>
                  <a:pt x="93282" y="310487"/>
                </a:lnTo>
                <a:close/>
              </a:path>
              <a:path w="1513204" h="365125">
                <a:moveTo>
                  <a:pt x="77784" y="309522"/>
                </a:moveTo>
                <a:lnTo>
                  <a:pt x="76854" y="324967"/>
                </a:lnTo>
                <a:lnTo>
                  <a:pt x="92351" y="325926"/>
                </a:lnTo>
                <a:lnTo>
                  <a:pt x="93282" y="310487"/>
                </a:lnTo>
                <a:lnTo>
                  <a:pt x="77784" y="309522"/>
                </a:lnTo>
                <a:close/>
              </a:path>
              <a:path w="1513204" h="365125">
                <a:moveTo>
                  <a:pt x="1512456" y="0"/>
                </a:moveTo>
                <a:lnTo>
                  <a:pt x="1498666" y="308"/>
                </a:lnTo>
                <a:lnTo>
                  <a:pt x="1465971" y="617"/>
                </a:lnTo>
                <a:lnTo>
                  <a:pt x="1385243" y="1081"/>
                </a:lnTo>
                <a:lnTo>
                  <a:pt x="1315981" y="2471"/>
                </a:lnTo>
                <a:lnTo>
                  <a:pt x="1267792" y="4324"/>
                </a:lnTo>
                <a:lnTo>
                  <a:pt x="1219758" y="7259"/>
                </a:lnTo>
                <a:lnTo>
                  <a:pt x="1172963" y="11583"/>
                </a:lnTo>
                <a:lnTo>
                  <a:pt x="1029480" y="26874"/>
                </a:lnTo>
                <a:lnTo>
                  <a:pt x="979742" y="33361"/>
                </a:lnTo>
                <a:lnTo>
                  <a:pt x="929693" y="41547"/>
                </a:lnTo>
                <a:lnTo>
                  <a:pt x="879335" y="51895"/>
                </a:lnTo>
                <a:lnTo>
                  <a:pt x="829286" y="65178"/>
                </a:lnTo>
                <a:lnTo>
                  <a:pt x="779548" y="81550"/>
                </a:lnTo>
                <a:lnTo>
                  <a:pt x="730274" y="103637"/>
                </a:lnTo>
                <a:lnTo>
                  <a:pt x="681465" y="131130"/>
                </a:lnTo>
                <a:lnTo>
                  <a:pt x="632811" y="162329"/>
                </a:lnTo>
                <a:lnTo>
                  <a:pt x="584622" y="194764"/>
                </a:lnTo>
                <a:lnTo>
                  <a:pt x="536433" y="226581"/>
                </a:lnTo>
                <a:lnTo>
                  <a:pt x="488399" y="255773"/>
                </a:lnTo>
                <a:lnTo>
                  <a:pt x="440829" y="280022"/>
                </a:lnTo>
                <a:lnTo>
                  <a:pt x="393260" y="297475"/>
                </a:lnTo>
                <a:lnTo>
                  <a:pt x="342592" y="308286"/>
                </a:lnTo>
                <a:lnTo>
                  <a:pt x="287585" y="314001"/>
                </a:lnTo>
                <a:lnTo>
                  <a:pt x="230409" y="315855"/>
                </a:lnTo>
                <a:lnTo>
                  <a:pt x="383260" y="315855"/>
                </a:lnTo>
                <a:lnTo>
                  <a:pt x="421771" y="304271"/>
                </a:lnTo>
                <a:lnTo>
                  <a:pt x="471354" y="282493"/>
                </a:lnTo>
                <a:lnTo>
                  <a:pt x="520318" y="255000"/>
                </a:lnTo>
                <a:lnTo>
                  <a:pt x="593144" y="207583"/>
                </a:lnTo>
                <a:lnTo>
                  <a:pt x="641488" y="174994"/>
                </a:lnTo>
                <a:lnTo>
                  <a:pt x="665660" y="159394"/>
                </a:lnTo>
                <a:lnTo>
                  <a:pt x="713694" y="130203"/>
                </a:lnTo>
                <a:lnTo>
                  <a:pt x="761574" y="105645"/>
                </a:lnTo>
                <a:lnTo>
                  <a:pt x="809608" y="87420"/>
                </a:lnTo>
                <a:lnTo>
                  <a:pt x="858417" y="73055"/>
                </a:lnTo>
                <a:lnTo>
                  <a:pt x="932792" y="56684"/>
                </a:lnTo>
                <a:lnTo>
                  <a:pt x="982376" y="48652"/>
                </a:lnTo>
                <a:lnTo>
                  <a:pt x="1031650" y="42165"/>
                </a:lnTo>
                <a:lnTo>
                  <a:pt x="1174512" y="26874"/>
                </a:lnTo>
                <a:lnTo>
                  <a:pt x="1221152" y="22704"/>
                </a:lnTo>
                <a:lnTo>
                  <a:pt x="1268876" y="19769"/>
                </a:lnTo>
                <a:lnTo>
                  <a:pt x="1316446" y="17916"/>
                </a:lnTo>
                <a:lnTo>
                  <a:pt x="1385553" y="16526"/>
                </a:lnTo>
                <a:lnTo>
                  <a:pt x="1465971" y="16063"/>
                </a:lnTo>
                <a:lnTo>
                  <a:pt x="1483171" y="15754"/>
                </a:lnTo>
                <a:lnTo>
                  <a:pt x="1498821" y="15754"/>
                </a:lnTo>
                <a:lnTo>
                  <a:pt x="1512921" y="15290"/>
                </a:lnTo>
                <a:lnTo>
                  <a:pt x="1512456" y="0"/>
                </a:lnTo>
                <a:close/>
              </a:path>
              <a:path w="1513204" h="365125">
                <a:moveTo>
                  <a:pt x="93340" y="309522"/>
                </a:moveTo>
                <a:lnTo>
                  <a:pt x="77784" y="309522"/>
                </a:lnTo>
                <a:lnTo>
                  <a:pt x="93282" y="310487"/>
                </a:lnTo>
                <a:lnTo>
                  <a:pt x="93340" y="30952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4" name="object 19"/>
          <p:cNvSpPr>
            <a:spLocks/>
          </p:cNvSpPr>
          <p:nvPr/>
        </p:nvSpPr>
        <p:spPr bwMode="auto">
          <a:xfrm>
            <a:off x="3435350" y="3409950"/>
            <a:ext cx="322263" cy="3203575"/>
          </a:xfrm>
          <a:custGeom>
            <a:avLst/>
            <a:gdLst>
              <a:gd name="T0" fmla="*/ 69934 w 321310"/>
              <a:gd name="T1" fmla="*/ 2994932 h 3204209"/>
              <a:gd name="T2" fmla="*/ 0 w 321310"/>
              <a:gd name="T3" fmla="*/ 2994932 h 3204209"/>
              <a:gd name="T4" fmla="*/ 104900 w 321310"/>
              <a:gd name="T5" fmla="*/ 3203403 h 3204209"/>
              <a:gd name="T6" fmla="*/ 192318 w 321310"/>
              <a:gd name="T7" fmla="*/ 3029677 h 3204209"/>
              <a:gd name="T8" fmla="*/ 69934 w 321310"/>
              <a:gd name="T9" fmla="*/ 3029677 h 3204209"/>
              <a:gd name="T10" fmla="*/ 69934 w 321310"/>
              <a:gd name="T11" fmla="*/ 2994932 h 3204209"/>
              <a:gd name="T12" fmla="*/ 260775 w 321310"/>
              <a:gd name="T13" fmla="*/ 0 h 3204209"/>
              <a:gd name="T14" fmla="*/ 71487 w 321310"/>
              <a:gd name="T15" fmla="*/ 346985 h 3204209"/>
              <a:gd name="T16" fmla="*/ 69934 w 321310"/>
              <a:gd name="T17" fmla="*/ 352699 h 3204209"/>
              <a:gd name="T18" fmla="*/ 69934 w 321310"/>
              <a:gd name="T19" fmla="*/ 3029677 h 3204209"/>
              <a:gd name="T20" fmla="*/ 139868 w 321310"/>
              <a:gd name="T21" fmla="*/ 3029677 h 3204209"/>
              <a:gd name="T22" fmla="*/ 139868 w 321310"/>
              <a:gd name="T23" fmla="*/ 375090 h 3204209"/>
              <a:gd name="T24" fmla="*/ 135671 w 321310"/>
              <a:gd name="T25" fmla="*/ 375090 h 3204209"/>
              <a:gd name="T26" fmla="*/ 139868 w 321310"/>
              <a:gd name="T27" fmla="*/ 358567 h 3204209"/>
              <a:gd name="T28" fmla="*/ 144680 w 321310"/>
              <a:gd name="T29" fmla="*/ 358567 h 3204209"/>
              <a:gd name="T30" fmla="*/ 322162 w 321310"/>
              <a:gd name="T31" fmla="*/ 33045 h 3204209"/>
              <a:gd name="T32" fmla="*/ 260775 w 321310"/>
              <a:gd name="T33" fmla="*/ 0 h 3204209"/>
              <a:gd name="T34" fmla="*/ 209801 w 321310"/>
              <a:gd name="T35" fmla="*/ 2994932 h 3204209"/>
              <a:gd name="T36" fmla="*/ 139868 w 321310"/>
              <a:gd name="T37" fmla="*/ 2994932 h 3204209"/>
              <a:gd name="T38" fmla="*/ 139868 w 321310"/>
              <a:gd name="T39" fmla="*/ 3029677 h 3204209"/>
              <a:gd name="T40" fmla="*/ 192318 w 321310"/>
              <a:gd name="T41" fmla="*/ 3029677 h 3204209"/>
              <a:gd name="T42" fmla="*/ 209801 w 321310"/>
              <a:gd name="T43" fmla="*/ 2994932 h 3204209"/>
              <a:gd name="T44" fmla="*/ 139868 w 321310"/>
              <a:gd name="T45" fmla="*/ 358567 h 3204209"/>
              <a:gd name="T46" fmla="*/ 135671 w 321310"/>
              <a:gd name="T47" fmla="*/ 375090 h 3204209"/>
              <a:gd name="T48" fmla="*/ 139868 w 321310"/>
              <a:gd name="T49" fmla="*/ 367394 h 3204209"/>
              <a:gd name="T50" fmla="*/ 139868 w 321310"/>
              <a:gd name="T51" fmla="*/ 358567 h 3204209"/>
              <a:gd name="T52" fmla="*/ 139868 w 321310"/>
              <a:gd name="T53" fmla="*/ 367394 h 3204209"/>
              <a:gd name="T54" fmla="*/ 135671 w 321310"/>
              <a:gd name="T55" fmla="*/ 375090 h 3204209"/>
              <a:gd name="T56" fmla="*/ 139868 w 321310"/>
              <a:gd name="T57" fmla="*/ 375090 h 3204209"/>
              <a:gd name="T58" fmla="*/ 139868 w 321310"/>
              <a:gd name="T59" fmla="*/ 367394 h 3204209"/>
              <a:gd name="T60" fmla="*/ 144680 w 321310"/>
              <a:gd name="T61" fmla="*/ 358567 h 3204209"/>
              <a:gd name="T62" fmla="*/ 139868 w 321310"/>
              <a:gd name="T63" fmla="*/ 358567 h 3204209"/>
              <a:gd name="T64" fmla="*/ 139868 w 321310"/>
              <a:gd name="T65" fmla="*/ 367394 h 3204209"/>
              <a:gd name="T66" fmla="*/ 144680 w 321310"/>
              <a:gd name="T67" fmla="*/ 358567 h 320420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321310"/>
              <a:gd name="T103" fmla="*/ 0 h 3204209"/>
              <a:gd name="T104" fmla="*/ 321310 w 321310"/>
              <a:gd name="T105" fmla="*/ 3204209 h 3204209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321310" h="3204209">
                <a:moveTo>
                  <a:pt x="69727" y="2995525"/>
                </a:moveTo>
                <a:lnTo>
                  <a:pt x="0" y="2995525"/>
                </a:lnTo>
                <a:lnTo>
                  <a:pt x="104590" y="3204037"/>
                </a:lnTo>
                <a:lnTo>
                  <a:pt x="191749" y="3030277"/>
                </a:lnTo>
                <a:lnTo>
                  <a:pt x="69727" y="3030277"/>
                </a:lnTo>
                <a:lnTo>
                  <a:pt x="69727" y="2995525"/>
                </a:lnTo>
                <a:close/>
              </a:path>
              <a:path w="321310" h="3204209">
                <a:moveTo>
                  <a:pt x="260004" y="0"/>
                </a:moveTo>
                <a:lnTo>
                  <a:pt x="71276" y="347054"/>
                </a:lnTo>
                <a:lnTo>
                  <a:pt x="69727" y="352769"/>
                </a:lnTo>
                <a:lnTo>
                  <a:pt x="69727" y="3030277"/>
                </a:lnTo>
                <a:lnTo>
                  <a:pt x="139454" y="3030277"/>
                </a:lnTo>
                <a:lnTo>
                  <a:pt x="139454" y="375164"/>
                </a:lnTo>
                <a:lnTo>
                  <a:pt x="135270" y="375164"/>
                </a:lnTo>
                <a:lnTo>
                  <a:pt x="139454" y="358638"/>
                </a:lnTo>
                <a:lnTo>
                  <a:pt x="144252" y="358638"/>
                </a:lnTo>
                <a:lnTo>
                  <a:pt x="321209" y="33052"/>
                </a:lnTo>
                <a:lnTo>
                  <a:pt x="260004" y="0"/>
                </a:lnTo>
                <a:close/>
              </a:path>
              <a:path w="321310" h="3204209">
                <a:moveTo>
                  <a:pt x="209181" y="2995525"/>
                </a:moveTo>
                <a:lnTo>
                  <a:pt x="139454" y="2995525"/>
                </a:lnTo>
                <a:lnTo>
                  <a:pt x="139454" y="3030277"/>
                </a:lnTo>
                <a:lnTo>
                  <a:pt x="191749" y="3030277"/>
                </a:lnTo>
                <a:lnTo>
                  <a:pt x="209181" y="2995525"/>
                </a:lnTo>
                <a:close/>
              </a:path>
              <a:path w="321310" h="3204209">
                <a:moveTo>
                  <a:pt x="139454" y="358638"/>
                </a:moveTo>
                <a:lnTo>
                  <a:pt x="135270" y="375164"/>
                </a:lnTo>
                <a:lnTo>
                  <a:pt x="139454" y="367467"/>
                </a:lnTo>
                <a:lnTo>
                  <a:pt x="139454" y="358638"/>
                </a:lnTo>
                <a:close/>
              </a:path>
              <a:path w="321310" h="3204209">
                <a:moveTo>
                  <a:pt x="139454" y="367467"/>
                </a:moveTo>
                <a:lnTo>
                  <a:pt x="135270" y="375164"/>
                </a:lnTo>
                <a:lnTo>
                  <a:pt x="139454" y="375164"/>
                </a:lnTo>
                <a:lnTo>
                  <a:pt x="139454" y="367467"/>
                </a:lnTo>
                <a:close/>
              </a:path>
              <a:path w="321310" h="3204209">
                <a:moveTo>
                  <a:pt x="144252" y="358638"/>
                </a:moveTo>
                <a:lnTo>
                  <a:pt x="139454" y="358638"/>
                </a:lnTo>
                <a:lnTo>
                  <a:pt x="139454" y="367467"/>
                </a:lnTo>
                <a:lnTo>
                  <a:pt x="144252" y="35863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5" name="object 20"/>
          <p:cNvSpPr>
            <a:spLocks/>
          </p:cNvSpPr>
          <p:nvPr/>
        </p:nvSpPr>
        <p:spPr bwMode="auto">
          <a:xfrm>
            <a:off x="5657850" y="3316288"/>
            <a:ext cx="1000125" cy="790575"/>
          </a:xfrm>
          <a:custGeom>
            <a:avLst/>
            <a:gdLst>
              <a:gd name="T0" fmla="*/ 0 w 1000759"/>
              <a:gd name="T1" fmla="*/ 741371 h 790575"/>
              <a:gd name="T2" fmla="*/ 92697 w 1000759"/>
              <a:gd name="T3" fmla="*/ 751630 h 790575"/>
              <a:gd name="T4" fmla="*/ 77735 w 1000759"/>
              <a:gd name="T5" fmla="*/ 735656 h 790575"/>
              <a:gd name="T6" fmla="*/ 94148 w 1000759"/>
              <a:gd name="T7" fmla="*/ 697352 h 790575"/>
              <a:gd name="T8" fmla="*/ 92697 w 1000759"/>
              <a:gd name="T9" fmla="*/ 751630 h 790575"/>
              <a:gd name="T10" fmla="*/ 133635 w 1000759"/>
              <a:gd name="T11" fmla="*/ 753727 h 790575"/>
              <a:gd name="T12" fmla="*/ 193718 w 1000759"/>
              <a:gd name="T13" fmla="*/ 754962 h 790575"/>
              <a:gd name="T14" fmla="*/ 254729 w 1000759"/>
              <a:gd name="T15" fmla="*/ 751719 h 790575"/>
              <a:gd name="T16" fmla="*/ 312334 w 1000759"/>
              <a:gd name="T17" fmla="*/ 740907 h 790575"/>
              <a:gd name="T18" fmla="*/ 193873 w 1000759"/>
              <a:gd name="T19" fmla="*/ 739672 h 790575"/>
              <a:gd name="T20" fmla="*/ 134410 w 1000759"/>
              <a:gd name="T21" fmla="*/ 738282 h 790575"/>
              <a:gd name="T22" fmla="*/ 77735 w 1000759"/>
              <a:gd name="T23" fmla="*/ 735656 h 790575"/>
              <a:gd name="T24" fmla="*/ 92697 w 1000759"/>
              <a:gd name="T25" fmla="*/ 751630 h 790575"/>
              <a:gd name="T26" fmla="*/ 77735 w 1000759"/>
              <a:gd name="T27" fmla="*/ 735656 h 790575"/>
              <a:gd name="T28" fmla="*/ 805069 w 1000759"/>
              <a:gd name="T29" fmla="*/ 4324 h 790575"/>
              <a:gd name="T30" fmla="*/ 724082 w 1000759"/>
              <a:gd name="T31" fmla="*/ 6023 h 790575"/>
              <a:gd name="T32" fmla="*/ 643249 w 1000759"/>
              <a:gd name="T33" fmla="*/ 12201 h 790575"/>
              <a:gd name="T34" fmla="*/ 550339 w 1000759"/>
              <a:gd name="T35" fmla="*/ 30272 h 790575"/>
              <a:gd name="T36" fmla="*/ 463313 w 1000759"/>
              <a:gd name="T37" fmla="*/ 75218 h 790575"/>
              <a:gd name="T38" fmla="*/ 418097 w 1000759"/>
              <a:gd name="T39" fmla="*/ 158468 h 790575"/>
              <a:gd name="T40" fmla="*/ 406791 w 1000759"/>
              <a:gd name="T41" fmla="*/ 255155 h 790575"/>
              <a:gd name="T42" fmla="*/ 407722 w 1000759"/>
              <a:gd name="T43" fmla="*/ 342111 h 790575"/>
              <a:gd name="T44" fmla="*/ 412058 w 1000759"/>
              <a:gd name="T45" fmla="*/ 431694 h 790575"/>
              <a:gd name="T46" fmla="*/ 415150 w 1000759"/>
              <a:gd name="T47" fmla="*/ 517569 h 790575"/>
              <a:gd name="T48" fmla="*/ 414845 w 1000759"/>
              <a:gd name="T49" fmla="*/ 557418 h 790575"/>
              <a:gd name="T50" fmla="*/ 399825 w 1000759"/>
              <a:gd name="T51" fmla="*/ 653178 h 790575"/>
              <a:gd name="T52" fmla="*/ 333239 w 1000759"/>
              <a:gd name="T53" fmla="*/ 717431 h 790575"/>
              <a:gd name="T54" fmla="*/ 223914 w 1000759"/>
              <a:gd name="T55" fmla="*/ 738745 h 790575"/>
              <a:gd name="T56" fmla="*/ 316326 w 1000759"/>
              <a:gd name="T57" fmla="*/ 739672 h 790575"/>
              <a:gd name="T58" fmla="*/ 392856 w 1000759"/>
              <a:gd name="T59" fmla="*/ 694572 h 790575"/>
              <a:gd name="T60" fmla="*/ 425684 w 1000759"/>
              <a:gd name="T61" fmla="*/ 613175 h 790575"/>
              <a:gd name="T62" fmla="*/ 430639 w 1000759"/>
              <a:gd name="T63" fmla="*/ 538111 h 790575"/>
              <a:gd name="T64" fmla="*/ 429401 w 1000759"/>
              <a:gd name="T65" fmla="*/ 474940 h 790575"/>
              <a:gd name="T66" fmla="*/ 425065 w 1000759"/>
              <a:gd name="T67" fmla="*/ 386130 h 790575"/>
              <a:gd name="T68" fmla="*/ 421968 w 1000759"/>
              <a:gd name="T69" fmla="*/ 297475 h 790575"/>
              <a:gd name="T70" fmla="*/ 423251 w 1000759"/>
              <a:gd name="T71" fmla="*/ 234304 h 790575"/>
              <a:gd name="T72" fmla="*/ 443027 w 1000759"/>
              <a:gd name="T73" fmla="*/ 131130 h 790575"/>
              <a:gd name="T74" fmla="*/ 496916 w 1000759"/>
              <a:gd name="T75" fmla="*/ 69657 h 790575"/>
              <a:gd name="T76" fmla="*/ 607634 w 1000759"/>
              <a:gd name="T77" fmla="*/ 32898 h 790575"/>
              <a:gd name="T78" fmla="*/ 684750 w 1000759"/>
              <a:gd name="T79" fmla="*/ 23785 h 790575"/>
              <a:gd name="T80" fmla="*/ 765272 w 1000759"/>
              <a:gd name="T81" fmla="*/ 20233 h 790575"/>
              <a:gd name="T82" fmla="*/ 923761 w 1000759"/>
              <a:gd name="T83" fmla="*/ 19769 h 790575"/>
              <a:gd name="T84" fmla="*/ 962242 w 1000759"/>
              <a:gd name="T85" fmla="*/ 18688 h 790575"/>
              <a:gd name="T86" fmla="*/ 988412 w 1000759"/>
              <a:gd name="T87" fmla="*/ 16835 h 790575"/>
              <a:gd name="T88" fmla="*/ 998402 w 1000759"/>
              <a:gd name="T89" fmla="*/ 4479 h 790575"/>
              <a:gd name="T90" fmla="*/ 844091 w 1000759"/>
              <a:gd name="T91" fmla="*/ 4324 h 790575"/>
              <a:gd name="T92" fmla="*/ 77735 w 1000759"/>
              <a:gd name="T93" fmla="*/ 735656 h 790575"/>
              <a:gd name="T94" fmla="*/ 93125 w 1000759"/>
              <a:gd name="T95" fmla="*/ 735656 h 790575"/>
              <a:gd name="T96" fmla="*/ 844091 w 1000759"/>
              <a:gd name="T97" fmla="*/ 19769 h 790575"/>
              <a:gd name="T98" fmla="*/ 915787 w 1000759"/>
              <a:gd name="T99" fmla="*/ 19924 h 790575"/>
              <a:gd name="T100" fmla="*/ 997857 w 1000759"/>
              <a:gd name="T101" fmla="*/ 0 h 790575"/>
              <a:gd name="T102" fmla="*/ 915787 w 1000759"/>
              <a:gd name="T103" fmla="*/ 4479 h 790575"/>
              <a:gd name="T104" fmla="*/ 997857 w 1000759"/>
              <a:gd name="T105" fmla="*/ 0 h 79057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000759"/>
              <a:gd name="T160" fmla="*/ 0 h 790575"/>
              <a:gd name="T161" fmla="*/ 1000759 w 1000759"/>
              <a:gd name="T162" fmla="*/ 790575 h 790575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000759" h="790575">
                <a:moveTo>
                  <a:pt x="94208" y="697352"/>
                </a:moveTo>
                <a:lnTo>
                  <a:pt x="0" y="741371"/>
                </a:lnTo>
                <a:lnTo>
                  <a:pt x="91729" y="790023"/>
                </a:lnTo>
                <a:lnTo>
                  <a:pt x="92756" y="751630"/>
                </a:lnTo>
                <a:lnTo>
                  <a:pt x="77164" y="750947"/>
                </a:lnTo>
                <a:lnTo>
                  <a:pt x="77784" y="735656"/>
                </a:lnTo>
                <a:lnTo>
                  <a:pt x="93184" y="735656"/>
                </a:lnTo>
                <a:lnTo>
                  <a:pt x="94208" y="697352"/>
                </a:lnTo>
                <a:close/>
              </a:path>
              <a:path w="1000759" h="790575">
                <a:moveTo>
                  <a:pt x="93166" y="736330"/>
                </a:moveTo>
                <a:lnTo>
                  <a:pt x="92756" y="751630"/>
                </a:lnTo>
                <a:lnTo>
                  <a:pt x="105365" y="752182"/>
                </a:lnTo>
                <a:lnTo>
                  <a:pt x="133720" y="753727"/>
                </a:lnTo>
                <a:lnTo>
                  <a:pt x="163316" y="754808"/>
                </a:lnTo>
                <a:lnTo>
                  <a:pt x="193841" y="754962"/>
                </a:lnTo>
                <a:lnTo>
                  <a:pt x="224521" y="754036"/>
                </a:lnTo>
                <a:lnTo>
                  <a:pt x="254890" y="751719"/>
                </a:lnTo>
                <a:lnTo>
                  <a:pt x="284486" y="747394"/>
                </a:lnTo>
                <a:lnTo>
                  <a:pt x="312532" y="740907"/>
                </a:lnTo>
                <a:lnTo>
                  <a:pt x="316526" y="739672"/>
                </a:lnTo>
                <a:lnTo>
                  <a:pt x="193996" y="739672"/>
                </a:lnTo>
                <a:lnTo>
                  <a:pt x="163935" y="739363"/>
                </a:lnTo>
                <a:lnTo>
                  <a:pt x="134495" y="738282"/>
                </a:lnTo>
                <a:lnTo>
                  <a:pt x="93166" y="736330"/>
                </a:lnTo>
                <a:close/>
              </a:path>
              <a:path w="1000759" h="790575">
                <a:moveTo>
                  <a:pt x="77784" y="735656"/>
                </a:moveTo>
                <a:lnTo>
                  <a:pt x="77164" y="750947"/>
                </a:lnTo>
                <a:lnTo>
                  <a:pt x="92756" y="751630"/>
                </a:lnTo>
                <a:lnTo>
                  <a:pt x="93166" y="736330"/>
                </a:lnTo>
                <a:lnTo>
                  <a:pt x="77784" y="735656"/>
                </a:lnTo>
                <a:close/>
              </a:path>
              <a:path w="1000759" h="790575">
                <a:moveTo>
                  <a:pt x="844626" y="4324"/>
                </a:moveTo>
                <a:lnTo>
                  <a:pt x="805579" y="4324"/>
                </a:lnTo>
                <a:lnTo>
                  <a:pt x="765292" y="4788"/>
                </a:lnTo>
                <a:lnTo>
                  <a:pt x="724541" y="6023"/>
                </a:lnTo>
                <a:lnTo>
                  <a:pt x="683634" y="8340"/>
                </a:lnTo>
                <a:lnTo>
                  <a:pt x="643657" y="12201"/>
                </a:lnTo>
                <a:lnTo>
                  <a:pt x="604765" y="17762"/>
                </a:lnTo>
                <a:lnTo>
                  <a:pt x="550688" y="30272"/>
                </a:lnTo>
                <a:lnTo>
                  <a:pt x="502809" y="48961"/>
                </a:lnTo>
                <a:lnTo>
                  <a:pt x="463607" y="75218"/>
                </a:lnTo>
                <a:lnTo>
                  <a:pt x="435561" y="111360"/>
                </a:lnTo>
                <a:lnTo>
                  <a:pt x="418362" y="158468"/>
                </a:lnTo>
                <a:lnTo>
                  <a:pt x="409530" y="214070"/>
                </a:lnTo>
                <a:lnTo>
                  <a:pt x="407049" y="255155"/>
                </a:lnTo>
                <a:lnTo>
                  <a:pt x="406740" y="297938"/>
                </a:lnTo>
                <a:lnTo>
                  <a:pt x="407980" y="342111"/>
                </a:lnTo>
                <a:lnTo>
                  <a:pt x="409994" y="387057"/>
                </a:lnTo>
                <a:lnTo>
                  <a:pt x="412319" y="431694"/>
                </a:lnTo>
                <a:lnTo>
                  <a:pt x="414178" y="475404"/>
                </a:lnTo>
                <a:lnTo>
                  <a:pt x="415413" y="517569"/>
                </a:lnTo>
                <a:lnTo>
                  <a:pt x="415565" y="538111"/>
                </a:lnTo>
                <a:lnTo>
                  <a:pt x="415108" y="557418"/>
                </a:lnTo>
                <a:lnTo>
                  <a:pt x="410614" y="610395"/>
                </a:lnTo>
                <a:lnTo>
                  <a:pt x="400078" y="653178"/>
                </a:lnTo>
                <a:lnTo>
                  <a:pt x="374046" y="692100"/>
                </a:lnTo>
                <a:lnTo>
                  <a:pt x="333450" y="717431"/>
                </a:lnTo>
                <a:lnTo>
                  <a:pt x="282162" y="732104"/>
                </a:lnTo>
                <a:lnTo>
                  <a:pt x="224056" y="738745"/>
                </a:lnTo>
                <a:lnTo>
                  <a:pt x="193996" y="739672"/>
                </a:lnTo>
                <a:lnTo>
                  <a:pt x="316526" y="739672"/>
                </a:lnTo>
                <a:lnTo>
                  <a:pt x="362890" y="719438"/>
                </a:lnTo>
                <a:lnTo>
                  <a:pt x="393105" y="694572"/>
                </a:lnTo>
                <a:lnTo>
                  <a:pt x="414333" y="659511"/>
                </a:lnTo>
                <a:lnTo>
                  <a:pt x="425954" y="613175"/>
                </a:lnTo>
                <a:lnTo>
                  <a:pt x="430462" y="557418"/>
                </a:lnTo>
                <a:lnTo>
                  <a:pt x="430912" y="538111"/>
                </a:lnTo>
                <a:lnTo>
                  <a:pt x="430912" y="517569"/>
                </a:lnTo>
                <a:lnTo>
                  <a:pt x="429673" y="474940"/>
                </a:lnTo>
                <a:lnTo>
                  <a:pt x="427659" y="430921"/>
                </a:lnTo>
                <a:lnTo>
                  <a:pt x="425334" y="386130"/>
                </a:lnTo>
                <a:lnTo>
                  <a:pt x="423475" y="341494"/>
                </a:lnTo>
                <a:lnTo>
                  <a:pt x="422235" y="297475"/>
                </a:lnTo>
                <a:lnTo>
                  <a:pt x="422552" y="255000"/>
                </a:lnTo>
                <a:lnTo>
                  <a:pt x="423519" y="234304"/>
                </a:lnTo>
                <a:lnTo>
                  <a:pt x="429828" y="178546"/>
                </a:lnTo>
                <a:lnTo>
                  <a:pt x="443308" y="131130"/>
                </a:lnTo>
                <a:lnTo>
                  <a:pt x="465156" y="95451"/>
                </a:lnTo>
                <a:lnTo>
                  <a:pt x="497231" y="69657"/>
                </a:lnTo>
                <a:lnTo>
                  <a:pt x="539532" y="50197"/>
                </a:lnTo>
                <a:lnTo>
                  <a:pt x="608019" y="32898"/>
                </a:lnTo>
                <a:lnTo>
                  <a:pt x="645827" y="27492"/>
                </a:lnTo>
                <a:lnTo>
                  <a:pt x="685184" y="23785"/>
                </a:lnTo>
                <a:lnTo>
                  <a:pt x="725315" y="21468"/>
                </a:lnTo>
                <a:lnTo>
                  <a:pt x="765757" y="20233"/>
                </a:lnTo>
                <a:lnTo>
                  <a:pt x="805734" y="19769"/>
                </a:lnTo>
                <a:lnTo>
                  <a:pt x="924347" y="19769"/>
                </a:lnTo>
                <a:lnTo>
                  <a:pt x="948287" y="19306"/>
                </a:lnTo>
                <a:lnTo>
                  <a:pt x="962852" y="18688"/>
                </a:lnTo>
                <a:lnTo>
                  <a:pt x="976488" y="17916"/>
                </a:lnTo>
                <a:lnTo>
                  <a:pt x="989039" y="16835"/>
                </a:lnTo>
                <a:lnTo>
                  <a:pt x="1000350" y="15290"/>
                </a:lnTo>
                <a:lnTo>
                  <a:pt x="999035" y="4479"/>
                </a:lnTo>
                <a:lnTo>
                  <a:pt x="881814" y="4479"/>
                </a:lnTo>
                <a:lnTo>
                  <a:pt x="844626" y="4324"/>
                </a:lnTo>
                <a:close/>
              </a:path>
              <a:path w="1000759" h="790575">
                <a:moveTo>
                  <a:pt x="93184" y="735656"/>
                </a:moveTo>
                <a:lnTo>
                  <a:pt x="77784" y="735656"/>
                </a:lnTo>
                <a:lnTo>
                  <a:pt x="93166" y="736330"/>
                </a:lnTo>
                <a:lnTo>
                  <a:pt x="93184" y="735656"/>
                </a:lnTo>
                <a:close/>
              </a:path>
              <a:path w="1000759" h="790575">
                <a:moveTo>
                  <a:pt x="924347" y="19769"/>
                </a:moveTo>
                <a:lnTo>
                  <a:pt x="844626" y="19769"/>
                </a:lnTo>
                <a:lnTo>
                  <a:pt x="881814" y="19924"/>
                </a:lnTo>
                <a:lnTo>
                  <a:pt x="916368" y="19924"/>
                </a:lnTo>
                <a:lnTo>
                  <a:pt x="924347" y="19769"/>
                </a:lnTo>
                <a:close/>
              </a:path>
              <a:path w="1000759" h="790575">
                <a:moveTo>
                  <a:pt x="998490" y="0"/>
                </a:moveTo>
                <a:lnTo>
                  <a:pt x="932637" y="4324"/>
                </a:lnTo>
                <a:lnTo>
                  <a:pt x="916368" y="4479"/>
                </a:lnTo>
                <a:lnTo>
                  <a:pt x="999035" y="4479"/>
                </a:lnTo>
                <a:lnTo>
                  <a:pt x="99849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6" name="object 21"/>
          <p:cNvSpPr>
            <a:spLocks noChangeArrowheads="1"/>
          </p:cNvSpPr>
          <p:nvPr/>
        </p:nvSpPr>
        <p:spPr bwMode="auto">
          <a:xfrm>
            <a:off x="1619250" y="2609850"/>
            <a:ext cx="757238" cy="33861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17" name="object 22"/>
          <p:cNvSpPr>
            <a:spLocks/>
          </p:cNvSpPr>
          <p:nvPr/>
        </p:nvSpPr>
        <p:spPr bwMode="auto">
          <a:xfrm>
            <a:off x="1619250" y="2609850"/>
            <a:ext cx="757238" cy="3386138"/>
          </a:xfrm>
          <a:custGeom>
            <a:avLst/>
            <a:gdLst>
              <a:gd name="T0" fmla="*/ 0 w 757555"/>
              <a:gd name="T1" fmla="*/ 3386050 h 3386454"/>
              <a:gd name="T2" fmla="*/ 756995 w 757555"/>
              <a:gd name="T3" fmla="*/ 3386050 h 3386454"/>
              <a:gd name="T4" fmla="*/ 756995 w 757555"/>
              <a:gd name="T5" fmla="*/ 0 h 3386454"/>
              <a:gd name="T6" fmla="*/ 0 w 757555"/>
              <a:gd name="T7" fmla="*/ 0 h 3386454"/>
              <a:gd name="T8" fmla="*/ 0 w 757555"/>
              <a:gd name="T9" fmla="*/ 3386050 h 33864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7555"/>
              <a:gd name="T16" fmla="*/ 0 h 3386454"/>
              <a:gd name="T17" fmla="*/ 757555 w 757555"/>
              <a:gd name="T18" fmla="*/ 3386454 h 33864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7555" h="3386454">
                <a:moveTo>
                  <a:pt x="0" y="3386367"/>
                </a:moveTo>
                <a:lnTo>
                  <a:pt x="757312" y="3386367"/>
                </a:lnTo>
                <a:lnTo>
                  <a:pt x="757312" y="0"/>
                </a:lnTo>
                <a:lnTo>
                  <a:pt x="0" y="0"/>
                </a:lnTo>
                <a:lnTo>
                  <a:pt x="0" y="3386367"/>
                </a:lnTo>
                <a:close/>
              </a:path>
            </a:pathLst>
          </a:custGeom>
          <a:noFill/>
          <a:ln w="154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8" name="object 23"/>
          <p:cNvSpPr>
            <a:spLocks/>
          </p:cNvSpPr>
          <p:nvPr/>
        </p:nvSpPr>
        <p:spPr bwMode="auto">
          <a:xfrm>
            <a:off x="1593850" y="2593975"/>
            <a:ext cx="755650" cy="1544638"/>
          </a:xfrm>
          <a:custGeom>
            <a:avLst/>
            <a:gdLst>
              <a:gd name="T0" fmla="*/ 755407 w 755650"/>
              <a:gd name="T1" fmla="*/ 0 h 1544954"/>
              <a:gd name="T2" fmla="*/ 30 w 755650"/>
              <a:gd name="T3" fmla="*/ 0 h 1544954"/>
              <a:gd name="T4" fmla="*/ 0 w 755650"/>
              <a:gd name="T5" fmla="*/ 1544207 h 1544954"/>
              <a:gd name="T6" fmla="*/ 61955 w 755650"/>
              <a:gd name="T7" fmla="*/ 1539088 h 1544954"/>
              <a:gd name="T8" fmla="*/ 122530 w 755650"/>
              <a:gd name="T9" fmla="*/ 1523996 h 1544954"/>
              <a:gd name="T10" fmla="*/ 181533 w 755650"/>
              <a:gd name="T11" fmla="*/ 1499329 h 1544954"/>
              <a:gd name="T12" fmla="*/ 238767 w 755650"/>
              <a:gd name="T13" fmla="*/ 1465484 h 1544954"/>
              <a:gd name="T14" fmla="*/ 294038 w 755650"/>
              <a:gd name="T15" fmla="*/ 1422859 h 1544954"/>
              <a:gd name="T16" fmla="*/ 347153 w 755650"/>
              <a:gd name="T17" fmla="*/ 1371849 h 1544954"/>
              <a:gd name="T18" fmla="*/ 372840 w 755650"/>
              <a:gd name="T19" fmla="*/ 1343325 h 1544954"/>
              <a:gd name="T20" fmla="*/ 397916 w 755650"/>
              <a:gd name="T21" fmla="*/ 1312854 h 1544954"/>
              <a:gd name="T22" fmla="*/ 422355 w 755650"/>
              <a:gd name="T23" fmla="*/ 1280487 h 1544954"/>
              <a:gd name="T24" fmla="*/ 446133 w 755650"/>
              <a:gd name="T25" fmla="*/ 1246271 h 1544954"/>
              <a:gd name="T26" fmla="*/ 469226 w 755650"/>
              <a:gd name="T27" fmla="*/ 1210258 h 1544954"/>
              <a:gd name="T28" fmla="*/ 491610 w 755650"/>
              <a:gd name="T29" fmla="*/ 1172496 h 1544954"/>
              <a:gd name="T30" fmla="*/ 513261 w 755650"/>
              <a:gd name="T31" fmla="*/ 1133036 h 1544954"/>
              <a:gd name="T32" fmla="*/ 534153 w 755650"/>
              <a:gd name="T33" fmla="*/ 1091928 h 1544954"/>
              <a:gd name="T34" fmla="*/ 554263 w 755650"/>
              <a:gd name="T35" fmla="*/ 1049221 h 1544954"/>
              <a:gd name="T36" fmla="*/ 573567 w 755650"/>
              <a:gd name="T37" fmla="*/ 1004962 h 1544954"/>
              <a:gd name="T38" fmla="*/ 592039 w 755650"/>
              <a:gd name="T39" fmla="*/ 959206 h 1544954"/>
              <a:gd name="T40" fmla="*/ 609657 w 755650"/>
              <a:gd name="T41" fmla="*/ 911998 h 1544954"/>
              <a:gd name="T42" fmla="*/ 626395 w 755650"/>
              <a:gd name="T43" fmla="*/ 863391 h 1544954"/>
              <a:gd name="T44" fmla="*/ 642229 w 755650"/>
              <a:gd name="T45" fmla="*/ 813433 h 1544954"/>
              <a:gd name="T46" fmla="*/ 657136 w 755650"/>
              <a:gd name="T47" fmla="*/ 762173 h 1544954"/>
              <a:gd name="T48" fmla="*/ 671089 w 755650"/>
              <a:gd name="T49" fmla="*/ 709662 h 1544954"/>
              <a:gd name="T50" fmla="*/ 684067 w 755650"/>
              <a:gd name="T51" fmla="*/ 655950 h 1544954"/>
              <a:gd name="T52" fmla="*/ 696043 w 755650"/>
              <a:gd name="T53" fmla="*/ 601085 h 1544954"/>
              <a:gd name="T54" fmla="*/ 706994 w 755650"/>
              <a:gd name="T55" fmla="*/ 545118 h 1544954"/>
              <a:gd name="T56" fmla="*/ 716895 w 755650"/>
              <a:gd name="T57" fmla="*/ 488097 h 1544954"/>
              <a:gd name="T58" fmla="*/ 725723 w 755650"/>
              <a:gd name="T59" fmla="*/ 430074 h 1544954"/>
              <a:gd name="T60" fmla="*/ 733452 w 755650"/>
              <a:gd name="T61" fmla="*/ 371098 h 1544954"/>
              <a:gd name="T62" fmla="*/ 740059 w 755650"/>
              <a:gd name="T63" fmla="*/ 311218 h 1544954"/>
              <a:gd name="T64" fmla="*/ 745520 w 755650"/>
              <a:gd name="T65" fmla="*/ 250484 h 1544954"/>
              <a:gd name="T66" fmla="*/ 749809 w 755650"/>
              <a:gd name="T67" fmla="*/ 188945 h 1544954"/>
              <a:gd name="T68" fmla="*/ 752902 w 755650"/>
              <a:gd name="T69" fmla="*/ 126652 h 1544954"/>
              <a:gd name="T70" fmla="*/ 754776 w 755650"/>
              <a:gd name="T71" fmla="*/ 63653 h 1544954"/>
              <a:gd name="T72" fmla="*/ 755407 w 755650"/>
              <a:gd name="T73" fmla="*/ 0 h 154495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755650"/>
              <a:gd name="T112" fmla="*/ 0 h 1544954"/>
              <a:gd name="T113" fmla="*/ 755650 w 755650"/>
              <a:gd name="T114" fmla="*/ 1544954 h 154495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755650" h="1544954">
                <a:moveTo>
                  <a:pt x="755407" y="0"/>
                </a:moveTo>
                <a:lnTo>
                  <a:pt x="30" y="0"/>
                </a:lnTo>
                <a:lnTo>
                  <a:pt x="0" y="1544523"/>
                </a:lnTo>
                <a:lnTo>
                  <a:pt x="61955" y="1539403"/>
                </a:lnTo>
                <a:lnTo>
                  <a:pt x="122530" y="1524308"/>
                </a:lnTo>
                <a:lnTo>
                  <a:pt x="181533" y="1499636"/>
                </a:lnTo>
                <a:lnTo>
                  <a:pt x="238767" y="1465784"/>
                </a:lnTo>
                <a:lnTo>
                  <a:pt x="294038" y="1423150"/>
                </a:lnTo>
                <a:lnTo>
                  <a:pt x="347153" y="1372130"/>
                </a:lnTo>
                <a:lnTo>
                  <a:pt x="372840" y="1343600"/>
                </a:lnTo>
                <a:lnTo>
                  <a:pt x="397916" y="1313123"/>
                </a:lnTo>
                <a:lnTo>
                  <a:pt x="422355" y="1280749"/>
                </a:lnTo>
                <a:lnTo>
                  <a:pt x="446133" y="1246526"/>
                </a:lnTo>
                <a:lnTo>
                  <a:pt x="469226" y="1210505"/>
                </a:lnTo>
                <a:lnTo>
                  <a:pt x="491610" y="1172736"/>
                </a:lnTo>
                <a:lnTo>
                  <a:pt x="513261" y="1133268"/>
                </a:lnTo>
                <a:lnTo>
                  <a:pt x="534153" y="1092151"/>
                </a:lnTo>
                <a:lnTo>
                  <a:pt x="554263" y="1049435"/>
                </a:lnTo>
                <a:lnTo>
                  <a:pt x="573567" y="1005168"/>
                </a:lnTo>
                <a:lnTo>
                  <a:pt x="592039" y="959402"/>
                </a:lnTo>
                <a:lnTo>
                  <a:pt x="609657" y="912185"/>
                </a:lnTo>
                <a:lnTo>
                  <a:pt x="626395" y="863568"/>
                </a:lnTo>
                <a:lnTo>
                  <a:pt x="642229" y="813599"/>
                </a:lnTo>
                <a:lnTo>
                  <a:pt x="657136" y="762329"/>
                </a:lnTo>
                <a:lnTo>
                  <a:pt x="671089" y="709807"/>
                </a:lnTo>
                <a:lnTo>
                  <a:pt x="684067" y="656084"/>
                </a:lnTo>
                <a:lnTo>
                  <a:pt x="696043" y="601208"/>
                </a:lnTo>
                <a:lnTo>
                  <a:pt x="706994" y="545229"/>
                </a:lnTo>
                <a:lnTo>
                  <a:pt x="716895" y="488197"/>
                </a:lnTo>
                <a:lnTo>
                  <a:pt x="725723" y="430162"/>
                </a:lnTo>
                <a:lnTo>
                  <a:pt x="733452" y="371174"/>
                </a:lnTo>
                <a:lnTo>
                  <a:pt x="740059" y="311282"/>
                </a:lnTo>
                <a:lnTo>
                  <a:pt x="745520" y="250535"/>
                </a:lnTo>
                <a:lnTo>
                  <a:pt x="749809" y="188984"/>
                </a:lnTo>
                <a:lnTo>
                  <a:pt x="752902" y="126678"/>
                </a:lnTo>
                <a:lnTo>
                  <a:pt x="754776" y="63666"/>
                </a:lnTo>
                <a:lnTo>
                  <a:pt x="75540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9" name="object 24"/>
          <p:cNvSpPr>
            <a:spLocks/>
          </p:cNvSpPr>
          <p:nvPr/>
        </p:nvSpPr>
        <p:spPr bwMode="auto">
          <a:xfrm>
            <a:off x="1593850" y="2593975"/>
            <a:ext cx="755650" cy="1544638"/>
          </a:xfrm>
          <a:custGeom>
            <a:avLst/>
            <a:gdLst>
              <a:gd name="T0" fmla="*/ 0 w 755650"/>
              <a:gd name="T1" fmla="*/ 1544207 h 1544954"/>
              <a:gd name="T2" fmla="*/ 61955 w 755650"/>
              <a:gd name="T3" fmla="*/ 1539088 h 1544954"/>
              <a:gd name="T4" fmla="*/ 122530 w 755650"/>
              <a:gd name="T5" fmla="*/ 1523996 h 1544954"/>
              <a:gd name="T6" fmla="*/ 181533 w 755650"/>
              <a:gd name="T7" fmla="*/ 1499329 h 1544954"/>
              <a:gd name="T8" fmla="*/ 238767 w 755650"/>
              <a:gd name="T9" fmla="*/ 1465484 h 1544954"/>
              <a:gd name="T10" fmla="*/ 294038 w 755650"/>
              <a:gd name="T11" fmla="*/ 1422859 h 1544954"/>
              <a:gd name="T12" fmla="*/ 347153 w 755650"/>
              <a:gd name="T13" fmla="*/ 1371849 h 1544954"/>
              <a:gd name="T14" fmla="*/ 372840 w 755650"/>
              <a:gd name="T15" fmla="*/ 1343325 h 1544954"/>
              <a:gd name="T16" fmla="*/ 397916 w 755650"/>
              <a:gd name="T17" fmla="*/ 1312854 h 1544954"/>
              <a:gd name="T18" fmla="*/ 422355 w 755650"/>
              <a:gd name="T19" fmla="*/ 1280487 h 1544954"/>
              <a:gd name="T20" fmla="*/ 446133 w 755650"/>
              <a:gd name="T21" fmla="*/ 1246271 h 1544954"/>
              <a:gd name="T22" fmla="*/ 469226 w 755650"/>
              <a:gd name="T23" fmla="*/ 1210258 h 1544954"/>
              <a:gd name="T24" fmla="*/ 491610 w 755650"/>
              <a:gd name="T25" fmla="*/ 1172496 h 1544954"/>
              <a:gd name="T26" fmla="*/ 513261 w 755650"/>
              <a:gd name="T27" fmla="*/ 1133036 h 1544954"/>
              <a:gd name="T28" fmla="*/ 534153 w 755650"/>
              <a:gd name="T29" fmla="*/ 1091928 h 1544954"/>
              <a:gd name="T30" fmla="*/ 554263 w 755650"/>
              <a:gd name="T31" fmla="*/ 1049221 h 1544954"/>
              <a:gd name="T32" fmla="*/ 573567 w 755650"/>
              <a:gd name="T33" fmla="*/ 1004962 h 1544954"/>
              <a:gd name="T34" fmla="*/ 592039 w 755650"/>
              <a:gd name="T35" fmla="*/ 959206 h 1544954"/>
              <a:gd name="T36" fmla="*/ 609657 w 755650"/>
              <a:gd name="T37" fmla="*/ 911998 h 1544954"/>
              <a:gd name="T38" fmla="*/ 626395 w 755650"/>
              <a:gd name="T39" fmla="*/ 863391 h 1544954"/>
              <a:gd name="T40" fmla="*/ 642229 w 755650"/>
              <a:gd name="T41" fmla="*/ 813433 h 1544954"/>
              <a:gd name="T42" fmla="*/ 657136 w 755650"/>
              <a:gd name="T43" fmla="*/ 762173 h 1544954"/>
              <a:gd name="T44" fmla="*/ 671089 w 755650"/>
              <a:gd name="T45" fmla="*/ 709662 h 1544954"/>
              <a:gd name="T46" fmla="*/ 684067 w 755650"/>
              <a:gd name="T47" fmla="*/ 655950 h 1544954"/>
              <a:gd name="T48" fmla="*/ 696043 w 755650"/>
              <a:gd name="T49" fmla="*/ 601085 h 1544954"/>
              <a:gd name="T50" fmla="*/ 706994 w 755650"/>
              <a:gd name="T51" fmla="*/ 545118 h 1544954"/>
              <a:gd name="T52" fmla="*/ 716895 w 755650"/>
              <a:gd name="T53" fmla="*/ 488097 h 1544954"/>
              <a:gd name="T54" fmla="*/ 725723 w 755650"/>
              <a:gd name="T55" fmla="*/ 430074 h 1544954"/>
              <a:gd name="T56" fmla="*/ 733452 w 755650"/>
              <a:gd name="T57" fmla="*/ 371098 h 1544954"/>
              <a:gd name="T58" fmla="*/ 740059 w 755650"/>
              <a:gd name="T59" fmla="*/ 311218 h 1544954"/>
              <a:gd name="T60" fmla="*/ 745520 w 755650"/>
              <a:gd name="T61" fmla="*/ 250484 h 1544954"/>
              <a:gd name="T62" fmla="*/ 749809 w 755650"/>
              <a:gd name="T63" fmla="*/ 188945 h 1544954"/>
              <a:gd name="T64" fmla="*/ 752902 w 755650"/>
              <a:gd name="T65" fmla="*/ 126652 h 1544954"/>
              <a:gd name="T66" fmla="*/ 754776 w 755650"/>
              <a:gd name="T67" fmla="*/ 63653 h 1544954"/>
              <a:gd name="T68" fmla="*/ 755407 w 755650"/>
              <a:gd name="T69" fmla="*/ 0 h 154495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755650"/>
              <a:gd name="T106" fmla="*/ 0 h 1544954"/>
              <a:gd name="T107" fmla="*/ 755650 w 755650"/>
              <a:gd name="T108" fmla="*/ 1544954 h 154495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755650" h="1544954">
                <a:moveTo>
                  <a:pt x="0" y="1544523"/>
                </a:moveTo>
                <a:lnTo>
                  <a:pt x="61955" y="1539403"/>
                </a:lnTo>
                <a:lnTo>
                  <a:pt x="122530" y="1524308"/>
                </a:lnTo>
                <a:lnTo>
                  <a:pt x="181533" y="1499636"/>
                </a:lnTo>
                <a:lnTo>
                  <a:pt x="238767" y="1465784"/>
                </a:lnTo>
                <a:lnTo>
                  <a:pt x="294038" y="1423150"/>
                </a:lnTo>
                <a:lnTo>
                  <a:pt x="347153" y="1372130"/>
                </a:lnTo>
                <a:lnTo>
                  <a:pt x="372840" y="1343600"/>
                </a:lnTo>
                <a:lnTo>
                  <a:pt x="397916" y="1313123"/>
                </a:lnTo>
                <a:lnTo>
                  <a:pt x="422355" y="1280749"/>
                </a:lnTo>
                <a:lnTo>
                  <a:pt x="446133" y="1246526"/>
                </a:lnTo>
                <a:lnTo>
                  <a:pt x="469226" y="1210505"/>
                </a:lnTo>
                <a:lnTo>
                  <a:pt x="491610" y="1172736"/>
                </a:lnTo>
                <a:lnTo>
                  <a:pt x="513261" y="1133268"/>
                </a:lnTo>
                <a:lnTo>
                  <a:pt x="534153" y="1092151"/>
                </a:lnTo>
                <a:lnTo>
                  <a:pt x="554263" y="1049435"/>
                </a:lnTo>
                <a:lnTo>
                  <a:pt x="573567" y="1005168"/>
                </a:lnTo>
                <a:lnTo>
                  <a:pt x="592039" y="959402"/>
                </a:lnTo>
                <a:lnTo>
                  <a:pt x="609657" y="912185"/>
                </a:lnTo>
                <a:lnTo>
                  <a:pt x="626395" y="863568"/>
                </a:lnTo>
                <a:lnTo>
                  <a:pt x="642229" y="813599"/>
                </a:lnTo>
                <a:lnTo>
                  <a:pt x="657136" y="762329"/>
                </a:lnTo>
                <a:lnTo>
                  <a:pt x="671089" y="709807"/>
                </a:lnTo>
                <a:lnTo>
                  <a:pt x="684067" y="656084"/>
                </a:lnTo>
                <a:lnTo>
                  <a:pt x="696043" y="601208"/>
                </a:lnTo>
                <a:lnTo>
                  <a:pt x="706994" y="545229"/>
                </a:lnTo>
                <a:lnTo>
                  <a:pt x="716895" y="488197"/>
                </a:lnTo>
                <a:lnTo>
                  <a:pt x="725723" y="430162"/>
                </a:lnTo>
                <a:lnTo>
                  <a:pt x="733452" y="371174"/>
                </a:lnTo>
                <a:lnTo>
                  <a:pt x="740059" y="311282"/>
                </a:lnTo>
                <a:lnTo>
                  <a:pt x="745520" y="250535"/>
                </a:lnTo>
                <a:lnTo>
                  <a:pt x="749809" y="188984"/>
                </a:lnTo>
                <a:lnTo>
                  <a:pt x="752902" y="126678"/>
                </a:lnTo>
                <a:lnTo>
                  <a:pt x="754776" y="63666"/>
                </a:lnTo>
                <a:lnTo>
                  <a:pt x="755407" y="0"/>
                </a:lnTo>
              </a:path>
            </a:pathLst>
          </a:custGeom>
          <a:noFill/>
          <a:ln w="154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0" name="object 25"/>
          <p:cNvSpPr>
            <a:spLocks/>
          </p:cNvSpPr>
          <p:nvPr/>
        </p:nvSpPr>
        <p:spPr bwMode="auto">
          <a:xfrm>
            <a:off x="1514475" y="4498975"/>
            <a:ext cx="849313" cy="1544638"/>
          </a:xfrm>
          <a:custGeom>
            <a:avLst/>
            <a:gdLst>
              <a:gd name="T0" fmla="*/ 0 w 848994"/>
              <a:gd name="T1" fmla="*/ 0 h 1544954"/>
              <a:gd name="T2" fmla="*/ 30 w 848994"/>
              <a:gd name="T3" fmla="*/ 1544207 h 1544954"/>
              <a:gd name="T4" fmla="*/ 848695 w 848994"/>
              <a:gd name="T5" fmla="*/ 1544207 h 1544954"/>
              <a:gd name="T6" fmla="*/ 848053 w 848994"/>
              <a:gd name="T7" fmla="*/ 1483569 h 1544954"/>
              <a:gd name="T8" fmla="*/ 846141 w 848994"/>
              <a:gd name="T9" fmla="*/ 1423523 h 1544954"/>
              <a:gd name="T10" fmla="*/ 842985 w 848994"/>
              <a:gd name="T11" fmla="*/ 1364113 h 1544954"/>
              <a:gd name="T12" fmla="*/ 838607 w 848994"/>
              <a:gd name="T13" fmla="*/ 1305380 h 1544954"/>
              <a:gd name="T14" fmla="*/ 833031 w 848994"/>
              <a:gd name="T15" fmla="*/ 1247369 h 1544954"/>
              <a:gd name="T16" fmla="*/ 826280 w 848994"/>
              <a:gd name="T17" fmla="*/ 1190122 h 1544954"/>
              <a:gd name="T18" fmla="*/ 818378 w 848994"/>
              <a:gd name="T19" fmla="*/ 1133682 h 1544954"/>
              <a:gd name="T20" fmla="*/ 809350 w 848994"/>
              <a:gd name="T21" fmla="*/ 1078092 h 1544954"/>
              <a:gd name="T22" fmla="*/ 799217 w 848994"/>
              <a:gd name="T23" fmla="*/ 1023394 h 1544954"/>
              <a:gd name="T24" fmla="*/ 788005 w 848994"/>
              <a:gd name="T25" fmla="*/ 969632 h 1544954"/>
              <a:gd name="T26" fmla="*/ 775735 w 848994"/>
              <a:gd name="T27" fmla="*/ 916848 h 1544954"/>
              <a:gd name="T28" fmla="*/ 762433 w 848994"/>
              <a:gd name="T29" fmla="*/ 865087 h 1544954"/>
              <a:gd name="T30" fmla="*/ 748121 w 848994"/>
              <a:gd name="T31" fmla="*/ 814388 h 1544954"/>
              <a:gd name="T32" fmla="*/ 732824 w 848994"/>
              <a:gd name="T33" fmla="*/ 764799 h 1544954"/>
              <a:gd name="T34" fmla="*/ 716564 w 848994"/>
              <a:gd name="T35" fmla="*/ 716358 h 1544954"/>
              <a:gd name="T36" fmla="*/ 699366 w 848994"/>
              <a:gd name="T37" fmla="*/ 669111 h 1544954"/>
              <a:gd name="T38" fmla="*/ 681252 w 848994"/>
              <a:gd name="T39" fmla="*/ 623100 h 1544954"/>
              <a:gd name="T40" fmla="*/ 662248 w 848994"/>
              <a:gd name="T41" fmla="*/ 578368 h 1544954"/>
              <a:gd name="T42" fmla="*/ 642374 w 848994"/>
              <a:gd name="T43" fmla="*/ 534957 h 1544954"/>
              <a:gd name="T44" fmla="*/ 621658 w 848994"/>
              <a:gd name="T45" fmla="*/ 492911 h 1544954"/>
              <a:gd name="T46" fmla="*/ 600119 w 848994"/>
              <a:gd name="T47" fmla="*/ 452272 h 1544954"/>
              <a:gd name="T48" fmla="*/ 577784 w 848994"/>
              <a:gd name="T49" fmla="*/ 413084 h 1544954"/>
              <a:gd name="T50" fmla="*/ 554675 w 848994"/>
              <a:gd name="T51" fmla="*/ 375390 h 1544954"/>
              <a:gd name="T52" fmla="*/ 530817 w 848994"/>
              <a:gd name="T53" fmla="*/ 339233 h 1544954"/>
              <a:gd name="T54" fmla="*/ 506232 w 848994"/>
              <a:gd name="T55" fmla="*/ 304654 h 1544954"/>
              <a:gd name="T56" fmla="*/ 480945 w 848994"/>
              <a:gd name="T57" fmla="*/ 271696 h 1544954"/>
              <a:gd name="T58" fmla="*/ 454977 w 848994"/>
              <a:gd name="T59" fmla="*/ 240405 h 1544954"/>
              <a:gd name="T60" fmla="*/ 428354 w 848994"/>
              <a:gd name="T61" fmla="*/ 210821 h 1544954"/>
              <a:gd name="T62" fmla="*/ 401100 w 848994"/>
              <a:gd name="T63" fmla="*/ 182988 h 1544954"/>
              <a:gd name="T64" fmla="*/ 373236 w 848994"/>
              <a:gd name="T65" fmla="*/ 156948 h 1544954"/>
              <a:gd name="T66" fmla="*/ 315779 w 848994"/>
              <a:gd name="T67" fmla="*/ 110421 h 1544954"/>
              <a:gd name="T68" fmla="*/ 256170 w 848994"/>
              <a:gd name="T69" fmla="*/ 71584 h 1544954"/>
              <a:gd name="T70" fmla="*/ 194599 w 848994"/>
              <a:gd name="T71" fmla="*/ 40781 h 1544954"/>
              <a:gd name="T72" fmla="*/ 131254 w 848994"/>
              <a:gd name="T73" fmla="*/ 18353 h 1544954"/>
              <a:gd name="T74" fmla="*/ 66325 w 848994"/>
              <a:gd name="T75" fmla="*/ 4645 h 1544954"/>
              <a:gd name="T76" fmla="*/ 0 w 848994"/>
              <a:gd name="T77" fmla="*/ 0 h 1544954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848994"/>
              <a:gd name="T118" fmla="*/ 0 h 1544954"/>
              <a:gd name="T119" fmla="*/ 848994 w 848994"/>
              <a:gd name="T120" fmla="*/ 1544954 h 1544954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848994" h="1544954">
                <a:moveTo>
                  <a:pt x="0" y="0"/>
                </a:moveTo>
                <a:lnTo>
                  <a:pt x="30" y="1544523"/>
                </a:lnTo>
                <a:lnTo>
                  <a:pt x="848376" y="1544523"/>
                </a:lnTo>
                <a:lnTo>
                  <a:pt x="847734" y="1483872"/>
                </a:lnTo>
                <a:lnTo>
                  <a:pt x="845823" y="1423814"/>
                </a:lnTo>
                <a:lnTo>
                  <a:pt x="842668" y="1364392"/>
                </a:lnTo>
                <a:lnTo>
                  <a:pt x="838292" y="1305647"/>
                </a:lnTo>
                <a:lnTo>
                  <a:pt x="832718" y="1247624"/>
                </a:lnTo>
                <a:lnTo>
                  <a:pt x="825970" y="1190365"/>
                </a:lnTo>
                <a:lnTo>
                  <a:pt x="818071" y="1133914"/>
                </a:lnTo>
                <a:lnTo>
                  <a:pt x="809046" y="1078312"/>
                </a:lnTo>
                <a:lnTo>
                  <a:pt x="798917" y="1023603"/>
                </a:lnTo>
                <a:lnTo>
                  <a:pt x="787709" y="969830"/>
                </a:lnTo>
                <a:lnTo>
                  <a:pt x="775444" y="917036"/>
                </a:lnTo>
                <a:lnTo>
                  <a:pt x="762147" y="865264"/>
                </a:lnTo>
                <a:lnTo>
                  <a:pt x="747840" y="814555"/>
                </a:lnTo>
                <a:lnTo>
                  <a:pt x="732549" y="764955"/>
                </a:lnTo>
                <a:lnTo>
                  <a:pt x="716295" y="716505"/>
                </a:lnTo>
                <a:lnTo>
                  <a:pt x="699103" y="669248"/>
                </a:lnTo>
                <a:lnTo>
                  <a:pt x="680996" y="623227"/>
                </a:lnTo>
                <a:lnTo>
                  <a:pt x="661999" y="578486"/>
                </a:lnTo>
                <a:lnTo>
                  <a:pt x="642133" y="535066"/>
                </a:lnTo>
                <a:lnTo>
                  <a:pt x="621424" y="493012"/>
                </a:lnTo>
                <a:lnTo>
                  <a:pt x="599894" y="452365"/>
                </a:lnTo>
                <a:lnTo>
                  <a:pt x="577567" y="413169"/>
                </a:lnTo>
                <a:lnTo>
                  <a:pt x="554467" y="375467"/>
                </a:lnTo>
                <a:lnTo>
                  <a:pt x="530618" y="339302"/>
                </a:lnTo>
                <a:lnTo>
                  <a:pt x="506042" y="304716"/>
                </a:lnTo>
                <a:lnTo>
                  <a:pt x="480764" y="271752"/>
                </a:lnTo>
                <a:lnTo>
                  <a:pt x="454806" y="240454"/>
                </a:lnTo>
                <a:lnTo>
                  <a:pt x="428193" y="210864"/>
                </a:lnTo>
                <a:lnTo>
                  <a:pt x="400949" y="183025"/>
                </a:lnTo>
                <a:lnTo>
                  <a:pt x="373096" y="156980"/>
                </a:lnTo>
                <a:lnTo>
                  <a:pt x="315660" y="110444"/>
                </a:lnTo>
                <a:lnTo>
                  <a:pt x="256074" y="71599"/>
                </a:lnTo>
                <a:lnTo>
                  <a:pt x="194526" y="40789"/>
                </a:lnTo>
                <a:lnTo>
                  <a:pt x="131205" y="18357"/>
                </a:lnTo>
                <a:lnTo>
                  <a:pt x="66300" y="46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1" name="object 26"/>
          <p:cNvSpPr>
            <a:spLocks/>
          </p:cNvSpPr>
          <p:nvPr/>
        </p:nvSpPr>
        <p:spPr bwMode="auto">
          <a:xfrm>
            <a:off x="1514475" y="4498975"/>
            <a:ext cx="849313" cy="1544638"/>
          </a:xfrm>
          <a:custGeom>
            <a:avLst/>
            <a:gdLst>
              <a:gd name="T0" fmla="*/ 0 w 848994"/>
              <a:gd name="T1" fmla="*/ 0 h 1544954"/>
              <a:gd name="T2" fmla="*/ 66325 w 848994"/>
              <a:gd name="T3" fmla="*/ 4645 h 1544954"/>
              <a:gd name="T4" fmla="*/ 131254 w 848994"/>
              <a:gd name="T5" fmla="*/ 18353 h 1544954"/>
              <a:gd name="T6" fmla="*/ 194599 w 848994"/>
              <a:gd name="T7" fmla="*/ 40781 h 1544954"/>
              <a:gd name="T8" fmla="*/ 256170 w 848994"/>
              <a:gd name="T9" fmla="*/ 71584 h 1544954"/>
              <a:gd name="T10" fmla="*/ 315779 w 848994"/>
              <a:gd name="T11" fmla="*/ 110421 h 1544954"/>
              <a:gd name="T12" fmla="*/ 373236 w 848994"/>
              <a:gd name="T13" fmla="*/ 156948 h 1544954"/>
              <a:gd name="T14" fmla="*/ 401100 w 848994"/>
              <a:gd name="T15" fmla="*/ 182988 h 1544954"/>
              <a:gd name="T16" fmla="*/ 428354 w 848994"/>
              <a:gd name="T17" fmla="*/ 210821 h 1544954"/>
              <a:gd name="T18" fmla="*/ 454977 w 848994"/>
              <a:gd name="T19" fmla="*/ 240405 h 1544954"/>
              <a:gd name="T20" fmla="*/ 480945 w 848994"/>
              <a:gd name="T21" fmla="*/ 271696 h 1544954"/>
              <a:gd name="T22" fmla="*/ 506232 w 848994"/>
              <a:gd name="T23" fmla="*/ 304654 h 1544954"/>
              <a:gd name="T24" fmla="*/ 530817 w 848994"/>
              <a:gd name="T25" fmla="*/ 339233 h 1544954"/>
              <a:gd name="T26" fmla="*/ 554675 w 848994"/>
              <a:gd name="T27" fmla="*/ 375390 h 1544954"/>
              <a:gd name="T28" fmla="*/ 577784 w 848994"/>
              <a:gd name="T29" fmla="*/ 413084 h 1544954"/>
              <a:gd name="T30" fmla="*/ 600119 w 848994"/>
              <a:gd name="T31" fmla="*/ 452272 h 1544954"/>
              <a:gd name="T32" fmla="*/ 621658 w 848994"/>
              <a:gd name="T33" fmla="*/ 492911 h 1544954"/>
              <a:gd name="T34" fmla="*/ 642374 w 848994"/>
              <a:gd name="T35" fmla="*/ 534957 h 1544954"/>
              <a:gd name="T36" fmla="*/ 662248 w 848994"/>
              <a:gd name="T37" fmla="*/ 578368 h 1544954"/>
              <a:gd name="T38" fmla="*/ 681252 w 848994"/>
              <a:gd name="T39" fmla="*/ 623100 h 1544954"/>
              <a:gd name="T40" fmla="*/ 699366 w 848994"/>
              <a:gd name="T41" fmla="*/ 669111 h 1544954"/>
              <a:gd name="T42" fmla="*/ 716564 w 848994"/>
              <a:gd name="T43" fmla="*/ 716358 h 1544954"/>
              <a:gd name="T44" fmla="*/ 732824 w 848994"/>
              <a:gd name="T45" fmla="*/ 764799 h 1544954"/>
              <a:gd name="T46" fmla="*/ 748121 w 848994"/>
              <a:gd name="T47" fmla="*/ 814388 h 1544954"/>
              <a:gd name="T48" fmla="*/ 762433 w 848994"/>
              <a:gd name="T49" fmla="*/ 865087 h 1544954"/>
              <a:gd name="T50" fmla="*/ 775735 w 848994"/>
              <a:gd name="T51" fmla="*/ 916848 h 1544954"/>
              <a:gd name="T52" fmla="*/ 788005 w 848994"/>
              <a:gd name="T53" fmla="*/ 969632 h 1544954"/>
              <a:gd name="T54" fmla="*/ 799217 w 848994"/>
              <a:gd name="T55" fmla="*/ 1023394 h 1544954"/>
              <a:gd name="T56" fmla="*/ 809350 w 848994"/>
              <a:gd name="T57" fmla="*/ 1078092 h 1544954"/>
              <a:gd name="T58" fmla="*/ 818378 w 848994"/>
              <a:gd name="T59" fmla="*/ 1133682 h 1544954"/>
              <a:gd name="T60" fmla="*/ 826280 w 848994"/>
              <a:gd name="T61" fmla="*/ 1190122 h 1544954"/>
              <a:gd name="T62" fmla="*/ 833031 w 848994"/>
              <a:gd name="T63" fmla="*/ 1247369 h 1544954"/>
              <a:gd name="T64" fmla="*/ 838607 w 848994"/>
              <a:gd name="T65" fmla="*/ 1305380 h 1544954"/>
              <a:gd name="T66" fmla="*/ 842985 w 848994"/>
              <a:gd name="T67" fmla="*/ 1364113 h 1544954"/>
              <a:gd name="T68" fmla="*/ 846141 w 848994"/>
              <a:gd name="T69" fmla="*/ 1423523 h 1544954"/>
              <a:gd name="T70" fmla="*/ 848053 w 848994"/>
              <a:gd name="T71" fmla="*/ 1483569 h 1544954"/>
              <a:gd name="T72" fmla="*/ 848695 w 848994"/>
              <a:gd name="T73" fmla="*/ 1544207 h 154495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48994"/>
              <a:gd name="T112" fmla="*/ 0 h 1544954"/>
              <a:gd name="T113" fmla="*/ 848994 w 848994"/>
              <a:gd name="T114" fmla="*/ 1544954 h 154495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48994" h="1544954">
                <a:moveTo>
                  <a:pt x="0" y="0"/>
                </a:moveTo>
                <a:lnTo>
                  <a:pt x="66300" y="4646"/>
                </a:lnTo>
                <a:lnTo>
                  <a:pt x="131205" y="18357"/>
                </a:lnTo>
                <a:lnTo>
                  <a:pt x="194526" y="40789"/>
                </a:lnTo>
                <a:lnTo>
                  <a:pt x="256074" y="71599"/>
                </a:lnTo>
                <a:lnTo>
                  <a:pt x="315660" y="110444"/>
                </a:lnTo>
                <a:lnTo>
                  <a:pt x="373096" y="156980"/>
                </a:lnTo>
                <a:lnTo>
                  <a:pt x="400949" y="183025"/>
                </a:lnTo>
                <a:lnTo>
                  <a:pt x="428193" y="210864"/>
                </a:lnTo>
                <a:lnTo>
                  <a:pt x="454806" y="240454"/>
                </a:lnTo>
                <a:lnTo>
                  <a:pt x="480764" y="271752"/>
                </a:lnTo>
                <a:lnTo>
                  <a:pt x="506042" y="304716"/>
                </a:lnTo>
                <a:lnTo>
                  <a:pt x="530618" y="339302"/>
                </a:lnTo>
                <a:lnTo>
                  <a:pt x="554467" y="375467"/>
                </a:lnTo>
                <a:lnTo>
                  <a:pt x="577567" y="413169"/>
                </a:lnTo>
                <a:lnTo>
                  <a:pt x="599894" y="452365"/>
                </a:lnTo>
                <a:lnTo>
                  <a:pt x="621424" y="493012"/>
                </a:lnTo>
                <a:lnTo>
                  <a:pt x="642133" y="535066"/>
                </a:lnTo>
                <a:lnTo>
                  <a:pt x="661999" y="578486"/>
                </a:lnTo>
                <a:lnTo>
                  <a:pt x="680996" y="623227"/>
                </a:lnTo>
                <a:lnTo>
                  <a:pt x="699103" y="669248"/>
                </a:lnTo>
                <a:lnTo>
                  <a:pt x="716295" y="716505"/>
                </a:lnTo>
                <a:lnTo>
                  <a:pt x="732549" y="764955"/>
                </a:lnTo>
                <a:lnTo>
                  <a:pt x="747840" y="814555"/>
                </a:lnTo>
                <a:lnTo>
                  <a:pt x="762147" y="865264"/>
                </a:lnTo>
                <a:lnTo>
                  <a:pt x="775444" y="917036"/>
                </a:lnTo>
                <a:lnTo>
                  <a:pt x="787709" y="969830"/>
                </a:lnTo>
                <a:lnTo>
                  <a:pt x="798917" y="1023603"/>
                </a:lnTo>
                <a:lnTo>
                  <a:pt x="809046" y="1078312"/>
                </a:lnTo>
                <a:lnTo>
                  <a:pt x="818071" y="1133914"/>
                </a:lnTo>
                <a:lnTo>
                  <a:pt x="825970" y="1190365"/>
                </a:lnTo>
                <a:lnTo>
                  <a:pt x="832718" y="1247624"/>
                </a:lnTo>
                <a:lnTo>
                  <a:pt x="838292" y="1305647"/>
                </a:lnTo>
                <a:lnTo>
                  <a:pt x="842668" y="1364392"/>
                </a:lnTo>
                <a:lnTo>
                  <a:pt x="845823" y="1423814"/>
                </a:lnTo>
                <a:lnTo>
                  <a:pt x="847734" y="1483872"/>
                </a:lnTo>
                <a:lnTo>
                  <a:pt x="848376" y="1544523"/>
                </a:lnTo>
              </a:path>
            </a:pathLst>
          </a:custGeom>
          <a:noFill/>
          <a:ln w="154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2" name="object 27"/>
          <p:cNvSpPr>
            <a:spLocks/>
          </p:cNvSpPr>
          <p:nvPr/>
        </p:nvSpPr>
        <p:spPr bwMode="auto">
          <a:xfrm>
            <a:off x="835025" y="4781550"/>
            <a:ext cx="981075" cy="6350"/>
          </a:xfrm>
          <a:custGeom>
            <a:avLst/>
            <a:gdLst>
              <a:gd name="T0" fmla="*/ 0 w 980439"/>
              <a:gd name="T1" fmla="*/ 5869 h 6350"/>
              <a:gd name="T2" fmla="*/ 980687 w 980439"/>
              <a:gd name="T3" fmla="*/ 5869 h 6350"/>
              <a:gd name="T4" fmla="*/ 980687 w 980439"/>
              <a:gd name="T5" fmla="*/ 0 h 6350"/>
              <a:gd name="T6" fmla="*/ 0 w 980439"/>
              <a:gd name="T7" fmla="*/ 0 h 6350"/>
              <a:gd name="T8" fmla="*/ 0 w 980439"/>
              <a:gd name="T9" fmla="*/ 5869 h 63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0439"/>
              <a:gd name="T16" fmla="*/ 0 h 6350"/>
              <a:gd name="T17" fmla="*/ 980439 w 980439"/>
              <a:gd name="T18" fmla="*/ 6350 h 63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0439" h="6350">
                <a:moveTo>
                  <a:pt x="0" y="5869"/>
                </a:moveTo>
                <a:lnTo>
                  <a:pt x="980051" y="5869"/>
                </a:lnTo>
                <a:lnTo>
                  <a:pt x="980051" y="0"/>
                </a:lnTo>
                <a:lnTo>
                  <a:pt x="0" y="0"/>
                </a:lnTo>
                <a:lnTo>
                  <a:pt x="0" y="5869"/>
                </a:lnTo>
                <a:close/>
              </a:path>
            </a:pathLst>
          </a:custGeom>
          <a:solidFill>
            <a:srgbClr val="E4E4E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3" name="object 28"/>
          <p:cNvSpPr>
            <a:spLocks/>
          </p:cNvSpPr>
          <p:nvPr/>
        </p:nvSpPr>
        <p:spPr bwMode="auto">
          <a:xfrm>
            <a:off x="835025" y="4953000"/>
            <a:ext cx="981075" cy="6350"/>
          </a:xfrm>
          <a:custGeom>
            <a:avLst/>
            <a:gdLst>
              <a:gd name="T0" fmla="*/ 0 w 980439"/>
              <a:gd name="T1" fmla="*/ 6350 h 5714"/>
              <a:gd name="T2" fmla="*/ 980687 w 980439"/>
              <a:gd name="T3" fmla="*/ 6350 h 5714"/>
              <a:gd name="T4" fmla="*/ 980687 w 980439"/>
              <a:gd name="T5" fmla="*/ 0 h 5714"/>
              <a:gd name="T6" fmla="*/ 0 w 980439"/>
              <a:gd name="T7" fmla="*/ 0 h 5714"/>
              <a:gd name="T8" fmla="*/ 0 w 980439"/>
              <a:gd name="T9" fmla="*/ 6350 h 57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0439"/>
              <a:gd name="T16" fmla="*/ 0 h 5714"/>
              <a:gd name="T17" fmla="*/ 980439 w 980439"/>
              <a:gd name="T18" fmla="*/ 5714 h 57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0439" h="5714">
                <a:moveTo>
                  <a:pt x="0" y="5714"/>
                </a:moveTo>
                <a:lnTo>
                  <a:pt x="980051" y="5714"/>
                </a:lnTo>
                <a:lnTo>
                  <a:pt x="980051" y="0"/>
                </a:lnTo>
                <a:lnTo>
                  <a:pt x="0" y="0"/>
                </a:lnTo>
                <a:lnTo>
                  <a:pt x="0" y="5714"/>
                </a:lnTo>
                <a:close/>
              </a:path>
            </a:pathLst>
          </a:custGeom>
          <a:solidFill>
            <a:srgbClr val="E4E4E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4" name="object 29"/>
          <p:cNvSpPr>
            <a:spLocks/>
          </p:cNvSpPr>
          <p:nvPr/>
        </p:nvSpPr>
        <p:spPr bwMode="auto">
          <a:xfrm>
            <a:off x="835025" y="4781550"/>
            <a:ext cx="981075" cy="177800"/>
          </a:xfrm>
          <a:custGeom>
            <a:avLst/>
            <a:gdLst>
              <a:gd name="T0" fmla="*/ 0 w 980439"/>
              <a:gd name="T1" fmla="*/ 177620 h 177800"/>
              <a:gd name="T2" fmla="*/ 980688 w 980439"/>
              <a:gd name="T3" fmla="*/ 177620 h 177800"/>
              <a:gd name="T4" fmla="*/ 980688 w 980439"/>
              <a:gd name="T5" fmla="*/ 0 h 177800"/>
              <a:gd name="T6" fmla="*/ 0 w 980439"/>
              <a:gd name="T7" fmla="*/ 0 h 177800"/>
              <a:gd name="T8" fmla="*/ 0 w 980439"/>
              <a:gd name="T9" fmla="*/ 177620 h 177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0439"/>
              <a:gd name="T16" fmla="*/ 0 h 177800"/>
              <a:gd name="T17" fmla="*/ 980439 w 980439"/>
              <a:gd name="T18" fmla="*/ 177800 h 177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0439" h="177800">
                <a:moveTo>
                  <a:pt x="0" y="177620"/>
                </a:moveTo>
                <a:lnTo>
                  <a:pt x="980052" y="177620"/>
                </a:lnTo>
                <a:lnTo>
                  <a:pt x="980052" y="0"/>
                </a:lnTo>
                <a:lnTo>
                  <a:pt x="0" y="0"/>
                </a:lnTo>
                <a:lnTo>
                  <a:pt x="0" y="177620"/>
                </a:lnTo>
                <a:close/>
              </a:path>
            </a:pathLst>
          </a:custGeom>
          <a:noFill/>
          <a:ln w="37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5" name="object 30"/>
          <p:cNvSpPr>
            <a:spLocks/>
          </p:cNvSpPr>
          <p:nvPr/>
        </p:nvSpPr>
        <p:spPr bwMode="auto">
          <a:xfrm>
            <a:off x="835025" y="4781550"/>
            <a:ext cx="981075" cy="177800"/>
          </a:xfrm>
          <a:custGeom>
            <a:avLst/>
            <a:gdLst>
              <a:gd name="T0" fmla="*/ 980682 w 980439"/>
              <a:gd name="T1" fmla="*/ 0 h 177800"/>
              <a:gd name="T2" fmla="*/ 971674 w 980439"/>
              <a:gd name="T3" fmla="*/ 8649 h 177800"/>
              <a:gd name="T4" fmla="*/ 9674 w 980439"/>
              <a:gd name="T5" fmla="*/ 170515 h 177800"/>
              <a:gd name="T6" fmla="*/ 0 w 980439"/>
              <a:gd name="T7" fmla="*/ 177620 h 177800"/>
              <a:gd name="T8" fmla="*/ 980682 w 980439"/>
              <a:gd name="T9" fmla="*/ 177620 h 177800"/>
              <a:gd name="T10" fmla="*/ 980682 w 980439"/>
              <a:gd name="T11" fmla="*/ 0 h 1778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0439"/>
              <a:gd name="T19" fmla="*/ 0 h 177800"/>
              <a:gd name="T20" fmla="*/ 980439 w 980439"/>
              <a:gd name="T21" fmla="*/ 177800 h 1778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0439" h="177800">
                <a:moveTo>
                  <a:pt x="980046" y="0"/>
                </a:moveTo>
                <a:lnTo>
                  <a:pt x="971044" y="8649"/>
                </a:lnTo>
                <a:lnTo>
                  <a:pt x="9668" y="170515"/>
                </a:lnTo>
                <a:lnTo>
                  <a:pt x="0" y="177620"/>
                </a:lnTo>
                <a:lnTo>
                  <a:pt x="980046" y="177620"/>
                </a:lnTo>
                <a:lnTo>
                  <a:pt x="980046" y="0"/>
                </a:lnTo>
                <a:close/>
              </a:path>
            </a:pathLst>
          </a:custGeom>
          <a:solidFill>
            <a:srgbClr val="97979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6" name="object 31"/>
          <p:cNvSpPr>
            <a:spLocks/>
          </p:cNvSpPr>
          <p:nvPr/>
        </p:nvSpPr>
        <p:spPr bwMode="auto">
          <a:xfrm>
            <a:off x="835025" y="4781550"/>
            <a:ext cx="981075" cy="177800"/>
          </a:xfrm>
          <a:custGeom>
            <a:avLst/>
            <a:gdLst>
              <a:gd name="T0" fmla="*/ 971674 w 980439"/>
              <a:gd name="T1" fmla="*/ 8649 h 177800"/>
              <a:gd name="T2" fmla="*/ 9674 w 980439"/>
              <a:gd name="T3" fmla="*/ 170515 h 177800"/>
              <a:gd name="T4" fmla="*/ 0 w 980439"/>
              <a:gd name="T5" fmla="*/ 177620 h 177800"/>
              <a:gd name="T6" fmla="*/ 980682 w 980439"/>
              <a:gd name="T7" fmla="*/ 177620 h 177800"/>
              <a:gd name="T8" fmla="*/ 980682 w 980439"/>
              <a:gd name="T9" fmla="*/ 0 h 177800"/>
              <a:gd name="T10" fmla="*/ 971674 w 980439"/>
              <a:gd name="T11" fmla="*/ 8649 h 1778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0439"/>
              <a:gd name="T19" fmla="*/ 0 h 177800"/>
              <a:gd name="T20" fmla="*/ 980439 w 980439"/>
              <a:gd name="T21" fmla="*/ 177800 h 1778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0439" h="177800">
                <a:moveTo>
                  <a:pt x="971044" y="8649"/>
                </a:moveTo>
                <a:lnTo>
                  <a:pt x="9668" y="170515"/>
                </a:lnTo>
                <a:lnTo>
                  <a:pt x="0" y="177620"/>
                </a:lnTo>
                <a:lnTo>
                  <a:pt x="980046" y="177620"/>
                </a:lnTo>
                <a:lnTo>
                  <a:pt x="980046" y="0"/>
                </a:lnTo>
                <a:lnTo>
                  <a:pt x="971044" y="8649"/>
                </a:lnTo>
                <a:close/>
              </a:path>
            </a:pathLst>
          </a:custGeom>
          <a:noFill/>
          <a:ln w="37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7" name="object 32"/>
          <p:cNvSpPr>
            <a:spLocks/>
          </p:cNvSpPr>
          <p:nvPr/>
        </p:nvSpPr>
        <p:spPr bwMode="auto">
          <a:xfrm>
            <a:off x="844550" y="4787900"/>
            <a:ext cx="960438" cy="165100"/>
          </a:xfrm>
          <a:custGeom>
            <a:avLst/>
            <a:gdLst>
              <a:gd name="T0" fmla="*/ 0 w 960755"/>
              <a:gd name="T1" fmla="*/ 164769 h 166370"/>
              <a:gd name="T2" fmla="*/ 960366 w 960755"/>
              <a:gd name="T3" fmla="*/ 164769 h 166370"/>
              <a:gd name="T4" fmla="*/ 960366 w 960755"/>
              <a:gd name="T5" fmla="*/ 0 h 166370"/>
              <a:gd name="T6" fmla="*/ 0 w 960755"/>
              <a:gd name="T7" fmla="*/ 0 h 166370"/>
              <a:gd name="T8" fmla="*/ 0 w 960755"/>
              <a:gd name="T9" fmla="*/ 164769 h 166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0755"/>
              <a:gd name="T16" fmla="*/ 0 h 166370"/>
              <a:gd name="T17" fmla="*/ 960755 w 960755"/>
              <a:gd name="T18" fmla="*/ 166370 h 1663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0755" h="166370">
                <a:moveTo>
                  <a:pt x="0" y="166036"/>
                </a:moveTo>
                <a:lnTo>
                  <a:pt x="960683" y="166036"/>
                </a:lnTo>
                <a:lnTo>
                  <a:pt x="960683" y="0"/>
                </a:lnTo>
                <a:lnTo>
                  <a:pt x="0" y="0"/>
                </a:lnTo>
                <a:lnTo>
                  <a:pt x="0" y="166036"/>
                </a:lnTo>
                <a:close/>
              </a:path>
            </a:pathLst>
          </a:custGeom>
          <a:noFill/>
          <a:ln w="37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8" name="object 33"/>
          <p:cNvSpPr>
            <a:spLocks/>
          </p:cNvSpPr>
          <p:nvPr/>
        </p:nvSpPr>
        <p:spPr bwMode="auto">
          <a:xfrm>
            <a:off x="1100138" y="4695825"/>
            <a:ext cx="465137" cy="0"/>
          </a:xfrm>
          <a:custGeom>
            <a:avLst/>
            <a:gdLst>
              <a:gd name="T0" fmla="*/ 0 w 465455"/>
              <a:gd name="T1" fmla="*/ 464528 w 465455"/>
              <a:gd name="T2" fmla="*/ 0 60000 65536"/>
              <a:gd name="T3" fmla="*/ 0 60000 65536"/>
              <a:gd name="T4" fmla="*/ 0 w 465455"/>
              <a:gd name="T5" fmla="*/ 465455 w 46545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65455">
                <a:moveTo>
                  <a:pt x="0" y="0"/>
                </a:moveTo>
                <a:lnTo>
                  <a:pt x="464846" y="0"/>
                </a:lnTo>
              </a:path>
            </a:pathLst>
          </a:custGeom>
          <a:noFill/>
          <a:ln w="28959">
            <a:solidFill>
              <a:srgbClr val="97979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9" name="object 34"/>
          <p:cNvSpPr>
            <a:spLocks/>
          </p:cNvSpPr>
          <p:nvPr/>
        </p:nvSpPr>
        <p:spPr bwMode="auto">
          <a:xfrm>
            <a:off x="1100138" y="4681538"/>
            <a:ext cx="465137" cy="28575"/>
          </a:xfrm>
          <a:custGeom>
            <a:avLst/>
            <a:gdLst>
              <a:gd name="T0" fmla="*/ 0 w 465455"/>
              <a:gd name="T1" fmla="*/ 28329 h 29210"/>
              <a:gd name="T2" fmla="*/ 464528 w 465455"/>
              <a:gd name="T3" fmla="*/ 28329 h 29210"/>
              <a:gd name="T4" fmla="*/ 464528 w 465455"/>
              <a:gd name="T5" fmla="*/ 0 h 29210"/>
              <a:gd name="T6" fmla="*/ 0 w 465455"/>
              <a:gd name="T7" fmla="*/ 0 h 29210"/>
              <a:gd name="T8" fmla="*/ 0 w 465455"/>
              <a:gd name="T9" fmla="*/ 28329 h 292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5455"/>
              <a:gd name="T16" fmla="*/ 0 h 29210"/>
              <a:gd name="T17" fmla="*/ 465455 w 465455"/>
              <a:gd name="T18" fmla="*/ 29210 h 292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5455" h="29210">
                <a:moveTo>
                  <a:pt x="0" y="28959"/>
                </a:moveTo>
                <a:lnTo>
                  <a:pt x="464846" y="28959"/>
                </a:lnTo>
                <a:lnTo>
                  <a:pt x="464846" y="0"/>
                </a:lnTo>
                <a:lnTo>
                  <a:pt x="0" y="0"/>
                </a:lnTo>
                <a:lnTo>
                  <a:pt x="0" y="28959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0" name="object 35"/>
          <p:cNvSpPr>
            <a:spLocks/>
          </p:cNvSpPr>
          <p:nvPr/>
        </p:nvSpPr>
        <p:spPr bwMode="auto">
          <a:xfrm>
            <a:off x="1152525" y="4725988"/>
            <a:ext cx="360363" cy="0"/>
          </a:xfrm>
          <a:custGeom>
            <a:avLst/>
            <a:gdLst>
              <a:gd name="T0" fmla="*/ 0 w 360680"/>
              <a:gd name="T1" fmla="*/ 359939 w 360680"/>
              <a:gd name="T2" fmla="*/ 0 60000 65536"/>
              <a:gd name="T3" fmla="*/ 0 60000 65536"/>
              <a:gd name="T4" fmla="*/ 0 w 360680"/>
              <a:gd name="T5" fmla="*/ 360680 w 36068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60680">
                <a:moveTo>
                  <a:pt x="0" y="0"/>
                </a:moveTo>
                <a:lnTo>
                  <a:pt x="360256" y="0"/>
                </a:lnTo>
              </a:path>
            </a:pathLst>
          </a:custGeom>
          <a:noFill/>
          <a:ln w="30890">
            <a:solidFill>
              <a:srgbClr val="97979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1" name="object 36"/>
          <p:cNvSpPr>
            <a:spLocks/>
          </p:cNvSpPr>
          <p:nvPr/>
        </p:nvSpPr>
        <p:spPr bwMode="auto">
          <a:xfrm>
            <a:off x="1152525" y="4710113"/>
            <a:ext cx="360363" cy="30162"/>
          </a:xfrm>
          <a:custGeom>
            <a:avLst/>
            <a:gdLst>
              <a:gd name="T0" fmla="*/ 0 w 360680"/>
              <a:gd name="T1" fmla="*/ 29945 h 31114"/>
              <a:gd name="T2" fmla="*/ 359939 w 360680"/>
              <a:gd name="T3" fmla="*/ 29945 h 31114"/>
              <a:gd name="T4" fmla="*/ 359939 w 360680"/>
              <a:gd name="T5" fmla="*/ 0 h 31114"/>
              <a:gd name="T6" fmla="*/ 0 w 360680"/>
              <a:gd name="T7" fmla="*/ 0 h 31114"/>
              <a:gd name="T8" fmla="*/ 0 w 360680"/>
              <a:gd name="T9" fmla="*/ 29945 h 31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680"/>
              <a:gd name="T16" fmla="*/ 0 h 31114"/>
              <a:gd name="T17" fmla="*/ 360680 w 360680"/>
              <a:gd name="T18" fmla="*/ 31114 h 31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680" h="31114">
                <a:moveTo>
                  <a:pt x="0" y="30890"/>
                </a:moveTo>
                <a:lnTo>
                  <a:pt x="360256" y="30890"/>
                </a:lnTo>
                <a:lnTo>
                  <a:pt x="360256" y="0"/>
                </a:lnTo>
                <a:lnTo>
                  <a:pt x="0" y="0"/>
                </a:lnTo>
                <a:lnTo>
                  <a:pt x="0" y="30890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2" name="object 37"/>
          <p:cNvSpPr>
            <a:spLocks/>
          </p:cNvSpPr>
          <p:nvPr/>
        </p:nvSpPr>
        <p:spPr bwMode="auto">
          <a:xfrm>
            <a:off x="941388" y="4594225"/>
            <a:ext cx="773112" cy="90488"/>
          </a:xfrm>
          <a:custGeom>
            <a:avLst/>
            <a:gdLst>
              <a:gd name="T0" fmla="*/ 0 w 773430"/>
              <a:gd name="T1" fmla="*/ 90424 h 90804"/>
              <a:gd name="T2" fmla="*/ 772489 w 773430"/>
              <a:gd name="T3" fmla="*/ 90424 h 90804"/>
              <a:gd name="T4" fmla="*/ 772489 w 773430"/>
              <a:gd name="T5" fmla="*/ 0 h 90804"/>
              <a:gd name="T6" fmla="*/ 0 w 773430"/>
              <a:gd name="T7" fmla="*/ 0 h 90804"/>
              <a:gd name="T8" fmla="*/ 0 w 773430"/>
              <a:gd name="T9" fmla="*/ 90424 h 908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73430"/>
              <a:gd name="T16" fmla="*/ 0 h 90804"/>
              <a:gd name="T17" fmla="*/ 773430 w 773430"/>
              <a:gd name="T18" fmla="*/ 90804 h 908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73430" h="90804">
                <a:moveTo>
                  <a:pt x="0" y="90740"/>
                </a:moveTo>
                <a:lnTo>
                  <a:pt x="772807" y="90740"/>
                </a:lnTo>
                <a:lnTo>
                  <a:pt x="772807" y="0"/>
                </a:lnTo>
                <a:lnTo>
                  <a:pt x="0" y="0"/>
                </a:lnTo>
                <a:lnTo>
                  <a:pt x="0" y="90740"/>
                </a:lnTo>
                <a:close/>
              </a:path>
            </a:pathLst>
          </a:custGeom>
          <a:noFill/>
          <a:ln w="37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3" name="object 38"/>
          <p:cNvSpPr>
            <a:spLocks/>
          </p:cNvSpPr>
          <p:nvPr/>
        </p:nvSpPr>
        <p:spPr bwMode="auto">
          <a:xfrm>
            <a:off x="941388" y="4594225"/>
            <a:ext cx="773112" cy="90488"/>
          </a:xfrm>
          <a:custGeom>
            <a:avLst/>
            <a:gdLst>
              <a:gd name="T0" fmla="*/ 773121 w 772794"/>
              <a:gd name="T1" fmla="*/ 0 h 90804"/>
              <a:gd name="T2" fmla="*/ 764161 w 772794"/>
              <a:gd name="T3" fmla="*/ 8619 h 90804"/>
              <a:gd name="T4" fmla="*/ 9545 w 772794"/>
              <a:gd name="T5" fmla="*/ 83114 h 90804"/>
              <a:gd name="T6" fmla="*/ 0 w 772794"/>
              <a:gd name="T7" fmla="*/ 90347 h 90804"/>
              <a:gd name="T8" fmla="*/ 773121 w 772794"/>
              <a:gd name="T9" fmla="*/ 90347 h 90804"/>
              <a:gd name="T10" fmla="*/ 773121 w 772794"/>
              <a:gd name="T11" fmla="*/ 0 h 908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72794"/>
              <a:gd name="T19" fmla="*/ 0 h 90804"/>
              <a:gd name="T20" fmla="*/ 772794 w 772794"/>
              <a:gd name="T21" fmla="*/ 90804 h 908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72794" h="90804">
                <a:moveTo>
                  <a:pt x="772803" y="0"/>
                </a:moveTo>
                <a:lnTo>
                  <a:pt x="763847" y="8649"/>
                </a:lnTo>
                <a:lnTo>
                  <a:pt x="9541" y="83404"/>
                </a:lnTo>
                <a:lnTo>
                  <a:pt x="0" y="90663"/>
                </a:lnTo>
                <a:lnTo>
                  <a:pt x="772803" y="90663"/>
                </a:lnTo>
                <a:lnTo>
                  <a:pt x="772803" y="0"/>
                </a:lnTo>
                <a:close/>
              </a:path>
            </a:pathLst>
          </a:custGeom>
          <a:solidFill>
            <a:srgbClr val="97979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4" name="object 39"/>
          <p:cNvSpPr>
            <a:spLocks/>
          </p:cNvSpPr>
          <p:nvPr/>
        </p:nvSpPr>
        <p:spPr bwMode="auto">
          <a:xfrm>
            <a:off x="941388" y="4594225"/>
            <a:ext cx="773112" cy="90488"/>
          </a:xfrm>
          <a:custGeom>
            <a:avLst/>
            <a:gdLst>
              <a:gd name="T0" fmla="*/ 764161 w 772794"/>
              <a:gd name="T1" fmla="*/ 8619 h 90804"/>
              <a:gd name="T2" fmla="*/ 9545 w 772794"/>
              <a:gd name="T3" fmla="*/ 83114 h 90804"/>
              <a:gd name="T4" fmla="*/ 0 w 772794"/>
              <a:gd name="T5" fmla="*/ 90347 h 90804"/>
              <a:gd name="T6" fmla="*/ 773121 w 772794"/>
              <a:gd name="T7" fmla="*/ 90347 h 90804"/>
              <a:gd name="T8" fmla="*/ 773121 w 772794"/>
              <a:gd name="T9" fmla="*/ 0 h 90804"/>
              <a:gd name="T10" fmla="*/ 764161 w 772794"/>
              <a:gd name="T11" fmla="*/ 8619 h 908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72794"/>
              <a:gd name="T19" fmla="*/ 0 h 90804"/>
              <a:gd name="T20" fmla="*/ 772794 w 772794"/>
              <a:gd name="T21" fmla="*/ 90804 h 908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72794" h="90804">
                <a:moveTo>
                  <a:pt x="763847" y="8649"/>
                </a:moveTo>
                <a:lnTo>
                  <a:pt x="9541" y="83404"/>
                </a:lnTo>
                <a:lnTo>
                  <a:pt x="0" y="90663"/>
                </a:lnTo>
                <a:lnTo>
                  <a:pt x="772803" y="90663"/>
                </a:lnTo>
                <a:lnTo>
                  <a:pt x="772803" y="0"/>
                </a:lnTo>
                <a:lnTo>
                  <a:pt x="763847" y="8649"/>
                </a:lnTo>
                <a:close/>
              </a:path>
            </a:pathLst>
          </a:custGeom>
          <a:noFill/>
          <a:ln w="37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5" name="object 40"/>
          <p:cNvSpPr>
            <a:spLocks/>
          </p:cNvSpPr>
          <p:nvPr/>
        </p:nvSpPr>
        <p:spPr bwMode="auto">
          <a:xfrm>
            <a:off x="950913" y="4603750"/>
            <a:ext cx="754062" cy="71438"/>
          </a:xfrm>
          <a:custGeom>
            <a:avLst/>
            <a:gdLst>
              <a:gd name="T0" fmla="*/ 0 w 753744"/>
              <a:gd name="T1" fmla="*/ 71119 h 71754"/>
              <a:gd name="T2" fmla="*/ 753757 w 753744"/>
              <a:gd name="T3" fmla="*/ 71119 h 71754"/>
              <a:gd name="T4" fmla="*/ 753757 w 753744"/>
              <a:gd name="T5" fmla="*/ 0 h 71754"/>
              <a:gd name="T6" fmla="*/ 0 w 753744"/>
              <a:gd name="T7" fmla="*/ 0 h 71754"/>
              <a:gd name="T8" fmla="*/ 0 w 753744"/>
              <a:gd name="T9" fmla="*/ 71119 h 71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3744"/>
              <a:gd name="T16" fmla="*/ 0 h 71754"/>
              <a:gd name="T17" fmla="*/ 753744 w 753744"/>
              <a:gd name="T18" fmla="*/ 71754 h 717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3744" h="71754">
                <a:moveTo>
                  <a:pt x="0" y="71434"/>
                </a:moveTo>
                <a:lnTo>
                  <a:pt x="753439" y="71434"/>
                </a:lnTo>
                <a:lnTo>
                  <a:pt x="753439" y="0"/>
                </a:lnTo>
                <a:lnTo>
                  <a:pt x="0" y="0"/>
                </a:lnTo>
                <a:lnTo>
                  <a:pt x="0" y="71434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6" name="object 41"/>
          <p:cNvSpPr>
            <a:spLocks/>
          </p:cNvSpPr>
          <p:nvPr/>
        </p:nvSpPr>
        <p:spPr bwMode="auto">
          <a:xfrm>
            <a:off x="1009650" y="4730750"/>
            <a:ext cx="635000" cy="50800"/>
          </a:xfrm>
          <a:custGeom>
            <a:avLst/>
            <a:gdLst>
              <a:gd name="T0" fmla="*/ 0 w 635635"/>
              <a:gd name="T1" fmla="*/ 50197 h 50800"/>
              <a:gd name="T2" fmla="*/ 634655 w 635635"/>
              <a:gd name="T3" fmla="*/ 50197 h 50800"/>
              <a:gd name="T4" fmla="*/ 634655 w 635635"/>
              <a:gd name="T5" fmla="*/ 0 h 50800"/>
              <a:gd name="T6" fmla="*/ 0 w 635635"/>
              <a:gd name="T7" fmla="*/ 0 h 50800"/>
              <a:gd name="T8" fmla="*/ 0 w 635635"/>
              <a:gd name="T9" fmla="*/ 50197 h 50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5635"/>
              <a:gd name="T16" fmla="*/ 0 h 50800"/>
              <a:gd name="T17" fmla="*/ 635635 w 635635"/>
              <a:gd name="T18" fmla="*/ 50800 h 50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5635" h="50800">
                <a:moveTo>
                  <a:pt x="0" y="50197"/>
                </a:moveTo>
                <a:lnTo>
                  <a:pt x="635290" y="50197"/>
                </a:lnTo>
                <a:lnTo>
                  <a:pt x="635290" y="0"/>
                </a:lnTo>
                <a:lnTo>
                  <a:pt x="0" y="0"/>
                </a:lnTo>
                <a:lnTo>
                  <a:pt x="0" y="50197"/>
                </a:lnTo>
                <a:close/>
              </a:path>
            </a:pathLst>
          </a:custGeom>
          <a:solidFill>
            <a:srgbClr val="E4E4E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7" name="object 42"/>
          <p:cNvSpPr>
            <a:spLocks/>
          </p:cNvSpPr>
          <p:nvPr/>
        </p:nvSpPr>
        <p:spPr bwMode="auto">
          <a:xfrm>
            <a:off x="1009650" y="4730750"/>
            <a:ext cx="635000" cy="50800"/>
          </a:xfrm>
          <a:custGeom>
            <a:avLst/>
            <a:gdLst>
              <a:gd name="T0" fmla="*/ 0 w 635635"/>
              <a:gd name="T1" fmla="*/ 50197 h 50800"/>
              <a:gd name="T2" fmla="*/ 634655 w 635635"/>
              <a:gd name="T3" fmla="*/ 50197 h 50800"/>
              <a:gd name="T4" fmla="*/ 634655 w 635635"/>
              <a:gd name="T5" fmla="*/ 0 h 50800"/>
              <a:gd name="T6" fmla="*/ 0 w 635635"/>
              <a:gd name="T7" fmla="*/ 0 h 50800"/>
              <a:gd name="T8" fmla="*/ 0 w 635635"/>
              <a:gd name="T9" fmla="*/ 50197 h 50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5635"/>
              <a:gd name="T16" fmla="*/ 0 h 50800"/>
              <a:gd name="T17" fmla="*/ 635635 w 635635"/>
              <a:gd name="T18" fmla="*/ 50800 h 50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5635" h="50800">
                <a:moveTo>
                  <a:pt x="0" y="50197"/>
                </a:moveTo>
                <a:lnTo>
                  <a:pt x="635290" y="50197"/>
                </a:lnTo>
                <a:lnTo>
                  <a:pt x="635290" y="0"/>
                </a:lnTo>
                <a:lnTo>
                  <a:pt x="0" y="0"/>
                </a:lnTo>
                <a:lnTo>
                  <a:pt x="0" y="50197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8" name="object 43"/>
          <p:cNvSpPr>
            <a:spLocks/>
          </p:cNvSpPr>
          <p:nvPr/>
        </p:nvSpPr>
        <p:spPr bwMode="auto">
          <a:xfrm>
            <a:off x="1009650" y="4730750"/>
            <a:ext cx="641350" cy="50800"/>
          </a:xfrm>
          <a:custGeom>
            <a:avLst/>
            <a:gdLst>
              <a:gd name="T0" fmla="*/ 0 w 641350"/>
              <a:gd name="T1" fmla="*/ 50197 h 50800"/>
              <a:gd name="T2" fmla="*/ 641101 w 641350"/>
              <a:gd name="T3" fmla="*/ 50197 h 50800"/>
              <a:gd name="T4" fmla="*/ 641101 w 641350"/>
              <a:gd name="T5" fmla="*/ 0 h 50800"/>
              <a:gd name="T6" fmla="*/ 0 w 641350"/>
              <a:gd name="T7" fmla="*/ 0 h 50800"/>
              <a:gd name="T8" fmla="*/ 0 w 641350"/>
              <a:gd name="T9" fmla="*/ 50197 h 50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1350"/>
              <a:gd name="T16" fmla="*/ 0 h 50800"/>
              <a:gd name="T17" fmla="*/ 641350 w 641350"/>
              <a:gd name="T18" fmla="*/ 50800 h 50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1350" h="50800">
                <a:moveTo>
                  <a:pt x="0" y="50197"/>
                </a:moveTo>
                <a:lnTo>
                  <a:pt x="641101" y="50197"/>
                </a:lnTo>
                <a:lnTo>
                  <a:pt x="641101" y="0"/>
                </a:lnTo>
                <a:lnTo>
                  <a:pt x="0" y="0"/>
                </a:lnTo>
                <a:lnTo>
                  <a:pt x="0" y="50197"/>
                </a:lnTo>
                <a:close/>
              </a:path>
            </a:pathLst>
          </a:custGeom>
          <a:solidFill>
            <a:srgbClr val="97979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39" name="object 44"/>
          <p:cNvSpPr>
            <a:spLocks/>
          </p:cNvSpPr>
          <p:nvPr/>
        </p:nvSpPr>
        <p:spPr bwMode="auto">
          <a:xfrm>
            <a:off x="1009650" y="4730750"/>
            <a:ext cx="641350" cy="50800"/>
          </a:xfrm>
          <a:custGeom>
            <a:avLst/>
            <a:gdLst>
              <a:gd name="T0" fmla="*/ 632021 w 641350"/>
              <a:gd name="T1" fmla="*/ 9576 h 50800"/>
              <a:gd name="T2" fmla="*/ 9606 w 641350"/>
              <a:gd name="T3" fmla="*/ 42011 h 50800"/>
              <a:gd name="T4" fmla="*/ 0 w 641350"/>
              <a:gd name="T5" fmla="*/ 50197 h 50800"/>
              <a:gd name="T6" fmla="*/ 640434 w 641350"/>
              <a:gd name="T7" fmla="*/ 50197 h 50800"/>
              <a:gd name="T8" fmla="*/ 641101 w 641350"/>
              <a:gd name="T9" fmla="*/ 0 h 50800"/>
              <a:gd name="T10" fmla="*/ 632021 w 641350"/>
              <a:gd name="T11" fmla="*/ 9576 h 508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41350"/>
              <a:gd name="T19" fmla="*/ 0 h 50800"/>
              <a:gd name="T20" fmla="*/ 641350 w 641350"/>
              <a:gd name="T21" fmla="*/ 50800 h 508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41350" h="50800">
                <a:moveTo>
                  <a:pt x="632021" y="9576"/>
                </a:moveTo>
                <a:lnTo>
                  <a:pt x="9606" y="42011"/>
                </a:lnTo>
                <a:lnTo>
                  <a:pt x="0" y="50197"/>
                </a:lnTo>
                <a:lnTo>
                  <a:pt x="640434" y="50197"/>
                </a:lnTo>
                <a:lnTo>
                  <a:pt x="641101" y="0"/>
                </a:lnTo>
                <a:lnTo>
                  <a:pt x="632021" y="9576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40" name="object 45"/>
          <p:cNvSpPr>
            <a:spLocks/>
          </p:cNvSpPr>
          <p:nvPr/>
        </p:nvSpPr>
        <p:spPr bwMode="auto">
          <a:xfrm>
            <a:off x="1020763" y="4756150"/>
            <a:ext cx="620712" cy="0"/>
          </a:xfrm>
          <a:custGeom>
            <a:avLst/>
            <a:gdLst>
              <a:gd name="T0" fmla="*/ 0 w 620394"/>
              <a:gd name="T1" fmla="*/ 620113 w 620394"/>
              <a:gd name="T2" fmla="*/ 0 60000 65536"/>
              <a:gd name="T3" fmla="*/ 0 60000 65536"/>
              <a:gd name="T4" fmla="*/ 0 w 620394"/>
              <a:gd name="T5" fmla="*/ 620394 w 62039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620394">
                <a:moveTo>
                  <a:pt x="0" y="0"/>
                </a:moveTo>
                <a:lnTo>
                  <a:pt x="619795" y="0"/>
                </a:lnTo>
              </a:path>
            </a:pathLst>
          </a:custGeom>
          <a:noFill/>
          <a:ln w="30890">
            <a:solidFill>
              <a:srgbClr val="CCCC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41" name="object 46"/>
          <p:cNvSpPr>
            <a:spLocks/>
          </p:cNvSpPr>
          <p:nvPr/>
        </p:nvSpPr>
        <p:spPr bwMode="auto">
          <a:xfrm>
            <a:off x="1020763" y="4740275"/>
            <a:ext cx="620712" cy="31750"/>
          </a:xfrm>
          <a:custGeom>
            <a:avLst/>
            <a:gdLst>
              <a:gd name="T0" fmla="*/ 0 w 620394"/>
              <a:gd name="T1" fmla="*/ 31521 h 31114"/>
              <a:gd name="T2" fmla="*/ 620113 w 620394"/>
              <a:gd name="T3" fmla="*/ 31521 h 31114"/>
              <a:gd name="T4" fmla="*/ 620113 w 620394"/>
              <a:gd name="T5" fmla="*/ 0 h 31114"/>
              <a:gd name="T6" fmla="*/ 0 w 620394"/>
              <a:gd name="T7" fmla="*/ 0 h 31114"/>
              <a:gd name="T8" fmla="*/ 0 w 620394"/>
              <a:gd name="T9" fmla="*/ 31521 h 31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0394"/>
              <a:gd name="T16" fmla="*/ 0 h 31114"/>
              <a:gd name="T17" fmla="*/ 620394 w 620394"/>
              <a:gd name="T18" fmla="*/ 31114 h 31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0394" h="31114">
                <a:moveTo>
                  <a:pt x="0" y="30890"/>
                </a:moveTo>
                <a:lnTo>
                  <a:pt x="619795" y="30890"/>
                </a:lnTo>
                <a:lnTo>
                  <a:pt x="619795" y="0"/>
                </a:lnTo>
                <a:lnTo>
                  <a:pt x="0" y="0"/>
                </a:lnTo>
                <a:lnTo>
                  <a:pt x="0" y="30890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42" name="object 47"/>
          <p:cNvSpPr>
            <a:spLocks/>
          </p:cNvSpPr>
          <p:nvPr/>
        </p:nvSpPr>
        <p:spPr bwMode="auto">
          <a:xfrm>
            <a:off x="1565275" y="4633913"/>
            <a:ext cx="79375" cy="50800"/>
          </a:xfrm>
          <a:custGeom>
            <a:avLst/>
            <a:gdLst>
              <a:gd name="T0" fmla="*/ 0 w 80010"/>
              <a:gd name="T1" fmla="*/ 50197 h 50800"/>
              <a:gd name="T2" fmla="*/ 78781 w 80010"/>
              <a:gd name="T3" fmla="*/ 50197 h 50800"/>
              <a:gd name="T4" fmla="*/ 78781 w 80010"/>
              <a:gd name="T5" fmla="*/ 0 h 50800"/>
              <a:gd name="T6" fmla="*/ 0 w 80010"/>
              <a:gd name="T7" fmla="*/ 0 h 50800"/>
              <a:gd name="T8" fmla="*/ 0 w 80010"/>
              <a:gd name="T9" fmla="*/ 50197 h 50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010"/>
              <a:gd name="T16" fmla="*/ 0 h 50800"/>
              <a:gd name="T17" fmla="*/ 80010 w 80010"/>
              <a:gd name="T18" fmla="*/ 50800 h 50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010" h="50800">
                <a:moveTo>
                  <a:pt x="0" y="50197"/>
                </a:moveTo>
                <a:lnTo>
                  <a:pt x="79411" y="50197"/>
                </a:lnTo>
                <a:lnTo>
                  <a:pt x="79411" y="0"/>
                </a:lnTo>
                <a:lnTo>
                  <a:pt x="0" y="0"/>
                </a:lnTo>
                <a:lnTo>
                  <a:pt x="0" y="50197"/>
                </a:lnTo>
                <a:close/>
              </a:path>
            </a:pathLst>
          </a:custGeom>
          <a:noFill/>
          <a:ln w="37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43" name="object 48"/>
          <p:cNvSpPr>
            <a:spLocks/>
          </p:cNvSpPr>
          <p:nvPr/>
        </p:nvSpPr>
        <p:spPr bwMode="auto">
          <a:xfrm>
            <a:off x="841375" y="3910013"/>
            <a:ext cx="973138" cy="690562"/>
          </a:xfrm>
          <a:custGeom>
            <a:avLst/>
            <a:gdLst>
              <a:gd name="T0" fmla="*/ 950161 w 974089"/>
              <a:gd name="T1" fmla="*/ 0 h 689610"/>
              <a:gd name="T2" fmla="*/ 22905 w 974089"/>
              <a:gd name="T3" fmla="*/ 0 h 689610"/>
              <a:gd name="T4" fmla="*/ 17912 w 974089"/>
              <a:gd name="T5" fmla="*/ 927 h 689610"/>
              <a:gd name="T6" fmla="*/ 0 w 974089"/>
              <a:gd name="T7" fmla="*/ 20725 h 689610"/>
              <a:gd name="T8" fmla="*/ 0 w 974089"/>
              <a:gd name="T9" fmla="*/ 669238 h 689610"/>
              <a:gd name="T10" fmla="*/ 25549 w 974089"/>
              <a:gd name="T11" fmla="*/ 690117 h 689610"/>
              <a:gd name="T12" fmla="*/ 947592 w 974089"/>
              <a:gd name="T13" fmla="*/ 690117 h 689610"/>
              <a:gd name="T14" fmla="*/ 973072 w 974089"/>
              <a:gd name="T15" fmla="*/ 669238 h 689610"/>
              <a:gd name="T16" fmla="*/ 973072 w 974089"/>
              <a:gd name="T17" fmla="*/ 20725 h 689610"/>
              <a:gd name="T18" fmla="*/ 950161 w 974089"/>
              <a:gd name="T19" fmla="*/ 0 h 68961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74089"/>
              <a:gd name="T31" fmla="*/ 0 h 689610"/>
              <a:gd name="T32" fmla="*/ 974089 w 974089"/>
              <a:gd name="T33" fmla="*/ 689610 h 68961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74089" h="689610">
                <a:moveTo>
                  <a:pt x="951090" y="0"/>
                </a:moveTo>
                <a:lnTo>
                  <a:pt x="22927" y="0"/>
                </a:lnTo>
                <a:lnTo>
                  <a:pt x="17930" y="926"/>
                </a:lnTo>
                <a:lnTo>
                  <a:pt x="0" y="20696"/>
                </a:lnTo>
                <a:lnTo>
                  <a:pt x="0" y="668315"/>
                </a:lnTo>
                <a:lnTo>
                  <a:pt x="25574" y="689166"/>
                </a:lnTo>
                <a:lnTo>
                  <a:pt x="948518" y="689166"/>
                </a:lnTo>
                <a:lnTo>
                  <a:pt x="974023" y="668315"/>
                </a:lnTo>
                <a:lnTo>
                  <a:pt x="974023" y="20696"/>
                </a:lnTo>
                <a:lnTo>
                  <a:pt x="951090" y="0"/>
                </a:lnTo>
                <a:close/>
              </a:path>
            </a:pathLst>
          </a:custGeom>
          <a:solidFill>
            <a:srgbClr val="ECECE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44" name="object 49"/>
          <p:cNvSpPr>
            <a:spLocks/>
          </p:cNvSpPr>
          <p:nvPr/>
        </p:nvSpPr>
        <p:spPr bwMode="auto">
          <a:xfrm>
            <a:off x="841375" y="3910013"/>
            <a:ext cx="974725" cy="690562"/>
          </a:xfrm>
          <a:custGeom>
            <a:avLst/>
            <a:gdLst>
              <a:gd name="T0" fmla="*/ 948592 w 974725"/>
              <a:gd name="T1" fmla="*/ 690117 h 689610"/>
              <a:gd name="T2" fmla="*/ 974236 w 974725"/>
              <a:gd name="T3" fmla="*/ 666917 h 689610"/>
              <a:gd name="T4" fmla="*/ 974236 w 974725"/>
              <a:gd name="T5" fmla="*/ 23045 h 689610"/>
              <a:gd name="T6" fmla="*/ 951164 w 974725"/>
              <a:gd name="T7" fmla="*/ 0 h 689610"/>
              <a:gd name="T8" fmla="*/ 948592 w 974725"/>
              <a:gd name="T9" fmla="*/ 0 h 689610"/>
              <a:gd name="T10" fmla="*/ 25648 w 974725"/>
              <a:gd name="T11" fmla="*/ 0 h 689610"/>
              <a:gd name="T12" fmla="*/ 23001 w 974725"/>
              <a:gd name="T13" fmla="*/ 0 h 689610"/>
              <a:gd name="T14" fmla="*/ 20429 w 974725"/>
              <a:gd name="T15" fmla="*/ 464 h 689610"/>
              <a:gd name="T16" fmla="*/ 0 w 974725"/>
              <a:gd name="T17" fmla="*/ 23045 h 689610"/>
              <a:gd name="T18" fmla="*/ 0 w 974725"/>
              <a:gd name="T19" fmla="*/ 666917 h 689610"/>
              <a:gd name="T20" fmla="*/ 25648 w 974725"/>
              <a:gd name="T21" fmla="*/ 690117 h 689610"/>
              <a:gd name="T22" fmla="*/ 948592 w 974725"/>
              <a:gd name="T23" fmla="*/ 690117 h 68961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74725"/>
              <a:gd name="T37" fmla="*/ 0 h 689610"/>
              <a:gd name="T38" fmla="*/ 974725 w 974725"/>
              <a:gd name="T39" fmla="*/ 689610 h 68961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74725" h="689610">
                <a:moveTo>
                  <a:pt x="948592" y="689166"/>
                </a:moveTo>
                <a:lnTo>
                  <a:pt x="974236" y="665998"/>
                </a:lnTo>
                <a:lnTo>
                  <a:pt x="974236" y="23013"/>
                </a:lnTo>
                <a:lnTo>
                  <a:pt x="951164" y="0"/>
                </a:lnTo>
                <a:lnTo>
                  <a:pt x="948592" y="0"/>
                </a:lnTo>
                <a:lnTo>
                  <a:pt x="25648" y="0"/>
                </a:lnTo>
                <a:lnTo>
                  <a:pt x="23001" y="0"/>
                </a:lnTo>
                <a:lnTo>
                  <a:pt x="20429" y="463"/>
                </a:lnTo>
                <a:lnTo>
                  <a:pt x="0" y="23013"/>
                </a:lnTo>
                <a:lnTo>
                  <a:pt x="0" y="665998"/>
                </a:lnTo>
                <a:lnTo>
                  <a:pt x="25648" y="689166"/>
                </a:lnTo>
                <a:lnTo>
                  <a:pt x="948592" y="689166"/>
                </a:lnTo>
                <a:close/>
              </a:path>
            </a:pathLst>
          </a:custGeom>
          <a:noFill/>
          <a:ln w="37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45" name="object 50"/>
          <p:cNvSpPr>
            <a:spLocks/>
          </p:cNvSpPr>
          <p:nvPr/>
        </p:nvSpPr>
        <p:spPr bwMode="auto">
          <a:xfrm>
            <a:off x="844550" y="3910013"/>
            <a:ext cx="969963" cy="700087"/>
          </a:xfrm>
          <a:custGeom>
            <a:avLst/>
            <a:gdLst>
              <a:gd name="T0" fmla="*/ 946783 w 970280"/>
              <a:gd name="T1" fmla="*/ 0 h 699135"/>
              <a:gd name="T2" fmla="*/ 23042 w 970280"/>
              <a:gd name="T3" fmla="*/ 0 h 699135"/>
              <a:gd name="T4" fmla="*/ 18019 w 970280"/>
              <a:gd name="T5" fmla="*/ 927 h 699135"/>
              <a:gd name="T6" fmla="*/ 0 w 970280"/>
              <a:gd name="T7" fmla="*/ 21188 h 699135"/>
              <a:gd name="T8" fmla="*/ 0 w 970280"/>
              <a:gd name="T9" fmla="*/ 678349 h 699135"/>
              <a:gd name="T10" fmla="*/ 25701 w 970280"/>
              <a:gd name="T11" fmla="*/ 699848 h 699135"/>
              <a:gd name="T12" fmla="*/ 944196 w 970280"/>
              <a:gd name="T13" fmla="*/ 699848 h 699135"/>
              <a:gd name="T14" fmla="*/ 969832 w 970280"/>
              <a:gd name="T15" fmla="*/ 678349 h 699135"/>
              <a:gd name="T16" fmla="*/ 969832 w 970280"/>
              <a:gd name="T17" fmla="*/ 21188 h 699135"/>
              <a:gd name="T18" fmla="*/ 946783 w 970280"/>
              <a:gd name="T19" fmla="*/ 0 h 6991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70280"/>
              <a:gd name="T31" fmla="*/ 0 h 699135"/>
              <a:gd name="T32" fmla="*/ 970280 w 970280"/>
              <a:gd name="T33" fmla="*/ 699135 h 69913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70280" h="699135">
                <a:moveTo>
                  <a:pt x="947092" y="0"/>
                </a:moveTo>
                <a:lnTo>
                  <a:pt x="23050" y="0"/>
                </a:lnTo>
                <a:lnTo>
                  <a:pt x="18025" y="926"/>
                </a:lnTo>
                <a:lnTo>
                  <a:pt x="0" y="21159"/>
                </a:lnTo>
                <a:lnTo>
                  <a:pt x="0" y="677427"/>
                </a:lnTo>
                <a:lnTo>
                  <a:pt x="25709" y="698896"/>
                </a:lnTo>
                <a:lnTo>
                  <a:pt x="944505" y="698896"/>
                </a:lnTo>
                <a:lnTo>
                  <a:pt x="970149" y="677427"/>
                </a:lnTo>
                <a:lnTo>
                  <a:pt x="970149" y="21159"/>
                </a:lnTo>
                <a:lnTo>
                  <a:pt x="947092" y="0"/>
                </a:lnTo>
                <a:close/>
              </a:path>
            </a:pathLst>
          </a:custGeom>
          <a:solidFill>
            <a:srgbClr val="CCCC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46" name="object 51"/>
          <p:cNvSpPr>
            <a:spLocks/>
          </p:cNvSpPr>
          <p:nvPr/>
        </p:nvSpPr>
        <p:spPr bwMode="auto">
          <a:xfrm>
            <a:off x="844550" y="3910013"/>
            <a:ext cx="971550" cy="700087"/>
          </a:xfrm>
          <a:custGeom>
            <a:avLst/>
            <a:gdLst>
              <a:gd name="T0" fmla="*/ 945198 w 970914"/>
              <a:gd name="T1" fmla="*/ 699848 h 699135"/>
              <a:gd name="T2" fmla="*/ 970999 w 970914"/>
              <a:gd name="T3" fmla="*/ 676030 h 699135"/>
              <a:gd name="T4" fmla="*/ 970999 w 970914"/>
              <a:gd name="T5" fmla="*/ 23663 h 699135"/>
              <a:gd name="T6" fmla="*/ 947787 w 970914"/>
              <a:gd name="T7" fmla="*/ 0 h 699135"/>
              <a:gd name="T8" fmla="*/ 945198 w 970914"/>
              <a:gd name="T9" fmla="*/ 0 h 699135"/>
              <a:gd name="T10" fmla="*/ 25800 w 970914"/>
              <a:gd name="T11" fmla="*/ 0 h 699135"/>
              <a:gd name="T12" fmla="*/ 23139 w 970914"/>
              <a:gd name="T13" fmla="*/ 0 h 699135"/>
              <a:gd name="T14" fmla="*/ 20551 w 970914"/>
              <a:gd name="T15" fmla="*/ 464 h 699135"/>
              <a:gd name="T16" fmla="*/ 0 w 970914"/>
              <a:gd name="T17" fmla="*/ 23663 h 699135"/>
              <a:gd name="T18" fmla="*/ 0 w 970914"/>
              <a:gd name="T19" fmla="*/ 676030 h 699135"/>
              <a:gd name="T20" fmla="*/ 25800 w 970914"/>
              <a:gd name="T21" fmla="*/ 699848 h 699135"/>
              <a:gd name="T22" fmla="*/ 945198 w 970914"/>
              <a:gd name="T23" fmla="*/ 699848 h 69913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70914"/>
              <a:gd name="T37" fmla="*/ 0 h 699135"/>
              <a:gd name="T38" fmla="*/ 970914 w 970914"/>
              <a:gd name="T39" fmla="*/ 699135 h 69913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70914" h="699135">
                <a:moveTo>
                  <a:pt x="944579" y="698896"/>
                </a:moveTo>
                <a:lnTo>
                  <a:pt x="970363" y="675111"/>
                </a:lnTo>
                <a:lnTo>
                  <a:pt x="970363" y="23631"/>
                </a:lnTo>
                <a:lnTo>
                  <a:pt x="947167" y="0"/>
                </a:lnTo>
                <a:lnTo>
                  <a:pt x="944579" y="0"/>
                </a:lnTo>
                <a:lnTo>
                  <a:pt x="25783" y="0"/>
                </a:lnTo>
                <a:lnTo>
                  <a:pt x="23124" y="0"/>
                </a:lnTo>
                <a:lnTo>
                  <a:pt x="20538" y="463"/>
                </a:lnTo>
                <a:lnTo>
                  <a:pt x="0" y="23631"/>
                </a:lnTo>
                <a:lnTo>
                  <a:pt x="0" y="675111"/>
                </a:lnTo>
                <a:lnTo>
                  <a:pt x="25783" y="698896"/>
                </a:lnTo>
                <a:lnTo>
                  <a:pt x="944579" y="698896"/>
                </a:lnTo>
                <a:close/>
              </a:path>
            </a:pathLst>
          </a:custGeom>
          <a:noFill/>
          <a:ln w="37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47" name="object 52"/>
          <p:cNvSpPr>
            <a:spLocks/>
          </p:cNvSpPr>
          <p:nvPr/>
        </p:nvSpPr>
        <p:spPr bwMode="auto">
          <a:xfrm>
            <a:off x="1454150" y="4629150"/>
            <a:ext cx="28575" cy="20638"/>
          </a:xfrm>
          <a:custGeom>
            <a:avLst/>
            <a:gdLst>
              <a:gd name="T0" fmla="*/ 0 w 27305"/>
              <a:gd name="T1" fmla="*/ 20302 h 21589"/>
              <a:gd name="T2" fmla="*/ 28377 w 27305"/>
              <a:gd name="T3" fmla="*/ 20302 h 21589"/>
              <a:gd name="T4" fmla="*/ 28377 w 27305"/>
              <a:gd name="T5" fmla="*/ 0 h 21589"/>
              <a:gd name="T6" fmla="*/ 0 w 27305"/>
              <a:gd name="T7" fmla="*/ 0 h 21589"/>
              <a:gd name="T8" fmla="*/ 0 w 27305"/>
              <a:gd name="T9" fmla="*/ 20302 h 215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305"/>
              <a:gd name="T16" fmla="*/ 0 h 21589"/>
              <a:gd name="T17" fmla="*/ 27305 w 27305"/>
              <a:gd name="T18" fmla="*/ 21589 h 215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305" h="21589">
                <a:moveTo>
                  <a:pt x="0" y="21237"/>
                </a:moveTo>
                <a:lnTo>
                  <a:pt x="27116" y="21237"/>
                </a:lnTo>
                <a:lnTo>
                  <a:pt x="27116" y="0"/>
                </a:lnTo>
                <a:lnTo>
                  <a:pt x="0" y="0"/>
                </a:lnTo>
                <a:lnTo>
                  <a:pt x="0" y="21237"/>
                </a:lnTo>
                <a:close/>
              </a:path>
            </a:pathLst>
          </a:custGeom>
          <a:noFill/>
          <a:ln w="371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48" name="object 53"/>
          <p:cNvSpPr>
            <a:spLocks/>
          </p:cNvSpPr>
          <p:nvPr/>
        </p:nvSpPr>
        <p:spPr bwMode="auto">
          <a:xfrm>
            <a:off x="1460500" y="4837113"/>
            <a:ext cx="238125" cy="25400"/>
          </a:xfrm>
          <a:custGeom>
            <a:avLst/>
            <a:gdLst>
              <a:gd name="T0" fmla="*/ 0 w 238760"/>
              <a:gd name="T1" fmla="*/ 25098 h 25400"/>
              <a:gd name="T2" fmla="*/ 237599 w 238760"/>
              <a:gd name="T3" fmla="*/ 25098 h 25400"/>
              <a:gd name="T4" fmla="*/ 237599 w 238760"/>
              <a:gd name="T5" fmla="*/ 0 h 25400"/>
              <a:gd name="T6" fmla="*/ 0 w 238760"/>
              <a:gd name="T7" fmla="*/ 0 h 25400"/>
              <a:gd name="T8" fmla="*/ 0 w 238760"/>
              <a:gd name="T9" fmla="*/ 25098 h 25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8760"/>
              <a:gd name="T16" fmla="*/ 0 h 25400"/>
              <a:gd name="T17" fmla="*/ 238760 w 238760"/>
              <a:gd name="T18" fmla="*/ 25400 h 25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8760" h="25400">
                <a:moveTo>
                  <a:pt x="0" y="25098"/>
                </a:moveTo>
                <a:lnTo>
                  <a:pt x="238233" y="25098"/>
                </a:lnTo>
                <a:lnTo>
                  <a:pt x="238233" y="0"/>
                </a:lnTo>
                <a:lnTo>
                  <a:pt x="0" y="0"/>
                </a:lnTo>
                <a:lnTo>
                  <a:pt x="0" y="25098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49" name="object 54"/>
          <p:cNvSpPr>
            <a:spLocks/>
          </p:cNvSpPr>
          <p:nvPr/>
        </p:nvSpPr>
        <p:spPr bwMode="auto">
          <a:xfrm>
            <a:off x="1460500" y="4837113"/>
            <a:ext cx="233363" cy="22225"/>
          </a:xfrm>
          <a:custGeom>
            <a:avLst/>
            <a:gdLst>
              <a:gd name="T0" fmla="*/ 0 w 233044"/>
              <a:gd name="T1" fmla="*/ 21863 h 21589"/>
              <a:gd name="T2" fmla="*/ 232741 w 233044"/>
              <a:gd name="T3" fmla="*/ 21863 h 21589"/>
              <a:gd name="T4" fmla="*/ 232741 w 233044"/>
              <a:gd name="T5" fmla="*/ 0 h 21589"/>
              <a:gd name="T6" fmla="*/ 0 w 233044"/>
              <a:gd name="T7" fmla="*/ 0 h 21589"/>
              <a:gd name="T8" fmla="*/ 0 w 233044"/>
              <a:gd name="T9" fmla="*/ 21863 h 215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3044"/>
              <a:gd name="T16" fmla="*/ 0 h 21589"/>
              <a:gd name="T17" fmla="*/ 233044 w 233044"/>
              <a:gd name="T18" fmla="*/ 21589 h 215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3044" h="21589">
                <a:moveTo>
                  <a:pt x="0" y="21237"/>
                </a:moveTo>
                <a:lnTo>
                  <a:pt x="232423" y="21237"/>
                </a:lnTo>
                <a:lnTo>
                  <a:pt x="232423" y="0"/>
                </a:lnTo>
                <a:lnTo>
                  <a:pt x="0" y="0"/>
                </a:lnTo>
                <a:lnTo>
                  <a:pt x="0" y="21237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50" name="object 55"/>
          <p:cNvSpPr>
            <a:spLocks/>
          </p:cNvSpPr>
          <p:nvPr/>
        </p:nvSpPr>
        <p:spPr bwMode="auto">
          <a:xfrm>
            <a:off x="1741488" y="4837113"/>
            <a:ext cx="25400" cy="22225"/>
          </a:xfrm>
          <a:custGeom>
            <a:avLst/>
            <a:gdLst>
              <a:gd name="T0" fmla="*/ 0 w 25400"/>
              <a:gd name="T1" fmla="*/ 21863 h 21589"/>
              <a:gd name="T2" fmla="*/ 25179 w 25400"/>
              <a:gd name="T3" fmla="*/ 21863 h 21589"/>
              <a:gd name="T4" fmla="*/ 25179 w 25400"/>
              <a:gd name="T5" fmla="*/ 0 h 21589"/>
              <a:gd name="T6" fmla="*/ 0 w 25400"/>
              <a:gd name="T7" fmla="*/ 0 h 21589"/>
              <a:gd name="T8" fmla="*/ 0 w 25400"/>
              <a:gd name="T9" fmla="*/ 21863 h 215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400"/>
              <a:gd name="T16" fmla="*/ 0 h 21589"/>
              <a:gd name="T17" fmla="*/ 25400 w 25400"/>
              <a:gd name="T18" fmla="*/ 21589 h 215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400" h="21589">
                <a:moveTo>
                  <a:pt x="0" y="21237"/>
                </a:moveTo>
                <a:lnTo>
                  <a:pt x="25179" y="21237"/>
                </a:lnTo>
                <a:lnTo>
                  <a:pt x="25179" y="0"/>
                </a:lnTo>
                <a:lnTo>
                  <a:pt x="0" y="0"/>
                </a:lnTo>
                <a:lnTo>
                  <a:pt x="0" y="21237"/>
                </a:lnTo>
                <a:close/>
              </a:path>
            </a:pathLst>
          </a:custGeom>
          <a:noFill/>
          <a:ln w="371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51" name="object 56"/>
          <p:cNvSpPr>
            <a:spLocks noChangeArrowheads="1"/>
          </p:cNvSpPr>
          <p:nvPr/>
        </p:nvSpPr>
        <p:spPr bwMode="auto">
          <a:xfrm>
            <a:off x="908050" y="3970338"/>
            <a:ext cx="833438" cy="5730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52" name="object 57"/>
          <p:cNvSpPr>
            <a:spLocks/>
          </p:cNvSpPr>
          <p:nvPr/>
        </p:nvSpPr>
        <p:spPr bwMode="auto">
          <a:xfrm>
            <a:off x="908050" y="3970338"/>
            <a:ext cx="833438" cy="574675"/>
          </a:xfrm>
          <a:custGeom>
            <a:avLst/>
            <a:gdLst>
              <a:gd name="T0" fmla="*/ 57068 w 833119"/>
              <a:gd name="T1" fmla="*/ 0 h 574039"/>
              <a:gd name="T2" fmla="*/ 34854 w 833119"/>
              <a:gd name="T3" fmla="*/ 4476 h 574039"/>
              <a:gd name="T4" fmla="*/ 16714 w 833119"/>
              <a:gd name="T5" fmla="*/ 16679 h 574039"/>
              <a:gd name="T6" fmla="*/ 4484 w 833119"/>
              <a:gd name="T7" fmla="*/ 34768 h 574039"/>
              <a:gd name="T8" fmla="*/ 0 w 833119"/>
              <a:gd name="T9" fmla="*/ 56901 h 574039"/>
              <a:gd name="T10" fmla="*/ 0 w 833119"/>
              <a:gd name="T11" fmla="*/ 517060 h 574039"/>
              <a:gd name="T12" fmla="*/ 4484 w 833119"/>
              <a:gd name="T13" fmla="*/ 539283 h 574039"/>
              <a:gd name="T14" fmla="*/ 16714 w 833119"/>
              <a:gd name="T15" fmla="*/ 557417 h 574039"/>
              <a:gd name="T16" fmla="*/ 34854 w 833119"/>
              <a:gd name="T17" fmla="*/ 569637 h 574039"/>
              <a:gd name="T18" fmla="*/ 57068 w 833119"/>
              <a:gd name="T19" fmla="*/ 574116 h 574039"/>
              <a:gd name="T20" fmla="*/ 776106 w 833119"/>
              <a:gd name="T21" fmla="*/ 574116 h 574039"/>
              <a:gd name="T22" fmla="*/ 798316 w 833119"/>
              <a:gd name="T23" fmla="*/ 569637 h 574039"/>
              <a:gd name="T24" fmla="*/ 816453 w 833119"/>
              <a:gd name="T25" fmla="*/ 557417 h 574039"/>
              <a:gd name="T26" fmla="*/ 828680 w 833119"/>
              <a:gd name="T27" fmla="*/ 539283 h 574039"/>
              <a:gd name="T28" fmla="*/ 833164 w 833119"/>
              <a:gd name="T29" fmla="*/ 517060 h 574039"/>
              <a:gd name="T30" fmla="*/ 833164 w 833119"/>
              <a:gd name="T31" fmla="*/ 56901 h 574039"/>
              <a:gd name="T32" fmla="*/ 828680 w 833119"/>
              <a:gd name="T33" fmla="*/ 34768 h 574039"/>
              <a:gd name="T34" fmla="*/ 816453 w 833119"/>
              <a:gd name="T35" fmla="*/ 16679 h 574039"/>
              <a:gd name="T36" fmla="*/ 798316 w 833119"/>
              <a:gd name="T37" fmla="*/ 4476 h 574039"/>
              <a:gd name="T38" fmla="*/ 776106 w 833119"/>
              <a:gd name="T39" fmla="*/ 0 h 574039"/>
              <a:gd name="T40" fmla="*/ 57068 w 833119"/>
              <a:gd name="T41" fmla="*/ 0 h 57403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833119"/>
              <a:gd name="T64" fmla="*/ 0 h 574039"/>
              <a:gd name="T65" fmla="*/ 833119 w 833119"/>
              <a:gd name="T66" fmla="*/ 574039 h 57403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833119" h="574039">
                <a:moveTo>
                  <a:pt x="57046" y="0"/>
                </a:moveTo>
                <a:lnTo>
                  <a:pt x="34841" y="4471"/>
                </a:lnTo>
                <a:lnTo>
                  <a:pt x="16708" y="16661"/>
                </a:lnTo>
                <a:lnTo>
                  <a:pt x="4482" y="34730"/>
                </a:lnTo>
                <a:lnTo>
                  <a:pt x="0" y="56838"/>
                </a:lnTo>
                <a:lnTo>
                  <a:pt x="0" y="516488"/>
                </a:lnTo>
                <a:lnTo>
                  <a:pt x="4482" y="538686"/>
                </a:lnTo>
                <a:lnTo>
                  <a:pt x="16708" y="556800"/>
                </a:lnTo>
                <a:lnTo>
                  <a:pt x="34841" y="569007"/>
                </a:lnTo>
                <a:lnTo>
                  <a:pt x="57046" y="573481"/>
                </a:lnTo>
                <a:lnTo>
                  <a:pt x="775809" y="573481"/>
                </a:lnTo>
                <a:lnTo>
                  <a:pt x="798010" y="569007"/>
                </a:lnTo>
                <a:lnTo>
                  <a:pt x="816140" y="556800"/>
                </a:lnTo>
                <a:lnTo>
                  <a:pt x="828363" y="538686"/>
                </a:lnTo>
                <a:lnTo>
                  <a:pt x="832845" y="516488"/>
                </a:lnTo>
                <a:lnTo>
                  <a:pt x="832845" y="56838"/>
                </a:lnTo>
                <a:lnTo>
                  <a:pt x="828363" y="34730"/>
                </a:lnTo>
                <a:lnTo>
                  <a:pt x="816140" y="16661"/>
                </a:lnTo>
                <a:lnTo>
                  <a:pt x="798010" y="4471"/>
                </a:lnTo>
                <a:lnTo>
                  <a:pt x="775809" y="0"/>
                </a:lnTo>
                <a:lnTo>
                  <a:pt x="57046" y="0"/>
                </a:lnTo>
                <a:close/>
              </a:path>
            </a:pathLst>
          </a:custGeom>
          <a:noFill/>
          <a:ln w="37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53" name="object 58"/>
          <p:cNvSpPr>
            <a:spLocks/>
          </p:cNvSpPr>
          <p:nvPr/>
        </p:nvSpPr>
        <p:spPr bwMode="auto">
          <a:xfrm>
            <a:off x="3802063" y="3440113"/>
            <a:ext cx="419100" cy="1390650"/>
          </a:xfrm>
          <a:custGeom>
            <a:avLst/>
            <a:gdLst>
              <a:gd name="T0" fmla="*/ 209499 w 418464"/>
              <a:gd name="T1" fmla="*/ 1181560 h 1390650"/>
              <a:gd name="T2" fmla="*/ 209499 w 418464"/>
              <a:gd name="T3" fmla="*/ 1390070 h 1390650"/>
              <a:gd name="T4" fmla="*/ 349165 w 418464"/>
              <a:gd name="T5" fmla="*/ 1320567 h 1390650"/>
              <a:gd name="T6" fmla="*/ 244415 w 418464"/>
              <a:gd name="T7" fmla="*/ 1320567 h 1390650"/>
              <a:gd name="T8" fmla="*/ 244415 w 418464"/>
              <a:gd name="T9" fmla="*/ 1251063 h 1390650"/>
              <a:gd name="T10" fmla="*/ 349165 w 418464"/>
              <a:gd name="T11" fmla="*/ 1251063 h 1390650"/>
              <a:gd name="T12" fmla="*/ 209499 w 418464"/>
              <a:gd name="T13" fmla="*/ 1181560 h 1390650"/>
              <a:gd name="T14" fmla="*/ 69833 w 418464"/>
              <a:gd name="T15" fmla="*/ 0 h 1390650"/>
              <a:gd name="T16" fmla="*/ 0 w 418464"/>
              <a:gd name="T17" fmla="*/ 0 h 1390650"/>
              <a:gd name="T18" fmla="*/ 0 w 418464"/>
              <a:gd name="T19" fmla="*/ 1285815 h 1390650"/>
              <a:gd name="T20" fmla="*/ 2749 w 418464"/>
              <a:gd name="T21" fmla="*/ 1299325 h 1390650"/>
              <a:gd name="T22" fmla="*/ 10242 w 418464"/>
              <a:gd name="T23" fmla="*/ 1310373 h 1390650"/>
              <a:gd name="T24" fmla="*/ 21342 w 418464"/>
              <a:gd name="T25" fmla="*/ 1317830 h 1390650"/>
              <a:gd name="T26" fmla="*/ 34916 w 418464"/>
              <a:gd name="T27" fmla="*/ 1320567 h 1390650"/>
              <a:gd name="T28" fmla="*/ 209499 w 418464"/>
              <a:gd name="T29" fmla="*/ 1320567 h 1390650"/>
              <a:gd name="T30" fmla="*/ 209499 w 418464"/>
              <a:gd name="T31" fmla="*/ 1285815 h 1390650"/>
              <a:gd name="T32" fmla="*/ 69833 w 418464"/>
              <a:gd name="T33" fmla="*/ 1285815 h 1390650"/>
              <a:gd name="T34" fmla="*/ 34916 w 418464"/>
              <a:gd name="T35" fmla="*/ 1251063 h 1390650"/>
              <a:gd name="T36" fmla="*/ 69833 w 418464"/>
              <a:gd name="T37" fmla="*/ 1251063 h 1390650"/>
              <a:gd name="T38" fmla="*/ 69833 w 418464"/>
              <a:gd name="T39" fmla="*/ 0 h 1390650"/>
              <a:gd name="T40" fmla="*/ 349165 w 418464"/>
              <a:gd name="T41" fmla="*/ 1251063 h 1390650"/>
              <a:gd name="T42" fmla="*/ 244415 w 418464"/>
              <a:gd name="T43" fmla="*/ 1251063 h 1390650"/>
              <a:gd name="T44" fmla="*/ 244415 w 418464"/>
              <a:gd name="T45" fmla="*/ 1320567 h 1390650"/>
              <a:gd name="T46" fmla="*/ 349165 w 418464"/>
              <a:gd name="T47" fmla="*/ 1320567 h 1390650"/>
              <a:gd name="T48" fmla="*/ 418998 w 418464"/>
              <a:gd name="T49" fmla="*/ 1285815 h 1390650"/>
              <a:gd name="T50" fmla="*/ 349165 w 418464"/>
              <a:gd name="T51" fmla="*/ 1251063 h 1390650"/>
              <a:gd name="T52" fmla="*/ 69833 w 418464"/>
              <a:gd name="T53" fmla="*/ 1251063 h 1390650"/>
              <a:gd name="T54" fmla="*/ 34916 w 418464"/>
              <a:gd name="T55" fmla="*/ 1251063 h 1390650"/>
              <a:gd name="T56" fmla="*/ 69833 w 418464"/>
              <a:gd name="T57" fmla="*/ 1285815 h 1390650"/>
              <a:gd name="T58" fmla="*/ 69833 w 418464"/>
              <a:gd name="T59" fmla="*/ 1251063 h 1390650"/>
              <a:gd name="T60" fmla="*/ 209499 w 418464"/>
              <a:gd name="T61" fmla="*/ 1251063 h 1390650"/>
              <a:gd name="T62" fmla="*/ 69833 w 418464"/>
              <a:gd name="T63" fmla="*/ 1251063 h 1390650"/>
              <a:gd name="T64" fmla="*/ 69833 w 418464"/>
              <a:gd name="T65" fmla="*/ 1285815 h 1390650"/>
              <a:gd name="T66" fmla="*/ 209499 w 418464"/>
              <a:gd name="T67" fmla="*/ 1285815 h 1390650"/>
              <a:gd name="T68" fmla="*/ 209499 w 418464"/>
              <a:gd name="T69" fmla="*/ 1251063 h 139065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418464"/>
              <a:gd name="T106" fmla="*/ 0 h 1390650"/>
              <a:gd name="T107" fmla="*/ 418464 w 418464"/>
              <a:gd name="T108" fmla="*/ 1390650 h 139065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418464" h="1390650">
                <a:moveTo>
                  <a:pt x="209181" y="1181560"/>
                </a:moveTo>
                <a:lnTo>
                  <a:pt x="209181" y="1390070"/>
                </a:lnTo>
                <a:lnTo>
                  <a:pt x="348635" y="1320567"/>
                </a:lnTo>
                <a:lnTo>
                  <a:pt x="244044" y="1320567"/>
                </a:lnTo>
                <a:lnTo>
                  <a:pt x="244044" y="1251063"/>
                </a:lnTo>
                <a:lnTo>
                  <a:pt x="348635" y="1251063"/>
                </a:lnTo>
                <a:lnTo>
                  <a:pt x="209181" y="1181560"/>
                </a:lnTo>
                <a:close/>
              </a:path>
              <a:path w="418464" h="1390650">
                <a:moveTo>
                  <a:pt x="69727" y="0"/>
                </a:moveTo>
                <a:lnTo>
                  <a:pt x="0" y="0"/>
                </a:lnTo>
                <a:lnTo>
                  <a:pt x="0" y="1285815"/>
                </a:lnTo>
                <a:lnTo>
                  <a:pt x="2745" y="1299325"/>
                </a:lnTo>
                <a:lnTo>
                  <a:pt x="10226" y="1310373"/>
                </a:lnTo>
                <a:lnTo>
                  <a:pt x="21310" y="1317830"/>
                </a:lnTo>
                <a:lnTo>
                  <a:pt x="34863" y="1320567"/>
                </a:lnTo>
                <a:lnTo>
                  <a:pt x="209181" y="1320567"/>
                </a:lnTo>
                <a:lnTo>
                  <a:pt x="209181" y="1285815"/>
                </a:lnTo>
                <a:lnTo>
                  <a:pt x="69727" y="1285815"/>
                </a:lnTo>
                <a:lnTo>
                  <a:pt x="34863" y="1251063"/>
                </a:lnTo>
                <a:lnTo>
                  <a:pt x="69727" y="1251063"/>
                </a:lnTo>
                <a:lnTo>
                  <a:pt x="69727" y="0"/>
                </a:lnTo>
                <a:close/>
              </a:path>
              <a:path w="418464" h="1390650">
                <a:moveTo>
                  <a:pt x="348635" y="1251063"/>
                </a:moveTo>
                <a:lnTo>
                  <a:pt x="244044" y="1251063"/>
                </a:lnTo>
                <a:lnTo>
                  <a:pt x="244044" y="1320567"/>
                </a:lnTo>
                <a:lnTo>
                  <a:pt x="348635" y="1320567"/>
                </a:lnTo>
                <a:lnTo>
                  <a:pt x="418362" y="1285815"/>
                </a:lnTo>
                <a:lnTo>
                  <a:pt x="348635" y="1251063"/>
                </a:lnTo>
                <a:close/>
              </a:path>
              <a:path w="418464" h="1390650">
                <a:moveTo>
                  <a:pt x="69727" y="1251063"/>
                </a:moveTo>
                <a:lnTo>
                  <a:pt x="34863" y="1251063"/>
                </a:lnTo>
                <a:lnTo>
                  <a:pt x="69727" y="1285815"/>
                </a:lnTo>
                <a:lnTo>
                  <a:pt x="69727" y="1251063"/>
                </a:lnTo>
                <a:close/>
              </a:path>
              <a:path w="418464" h="1390650">
                <a:moveTo>
                  <a:pt x="209181" y="1251063"/>
                </a:moveTo>
                <a:lnTo>
                  <a:pt x="69727" y="1251063"/>
                </a:lnTo>
                <a:lnTo>
                  <a:pt x="69727" y="1285815"/>
                </a:lnTo>
                <a:lnTo>
                  <a:pt x="209181" y="1285815"/>
                </a:lnTo>
                <a:lnTo>
                  <a:pt x="209181" y="125106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54" name="object 59"/>
          <p:cNvSpPr>
            <a:spLocks/>
          </p:cNvSpPr>
          <p:nvPr/>
        </p:nvSpPr>
        <p:spPr bwMode="auto">
          <a:xfrm>
            <a:off x="3662363" y="3959225"/>
            <a:ext cx="373062" cy="277813"/>
          </a:xfrm>
          <a:custGeom>
            <a:avLst/>
            <a:gdLst>
              <a:gd name="T0" fmla="*/ 0 w 372110"/>
              <a:gd name="T1" fmla="*/ 277698 h 278129"/>
              <a:gd name="T2" fmla="*/ 372828 w 372110"/>
              <a:gd name="T3" fmla="*/ 277698 h 278129"/>
              <a:gd name="T4" fmla="*/ 372828 w 372110"/>
              <a:gd name="T5" fmla="*/ 0 h 278129"/>
              <a:gd name="T6" fmla="*/ 0 w 372110"/>
              <a:gd name="T7" fmla="*/ 0 h 278129"/>
              <a:gd name="T8" fmla="*/ 0 w 372110"/>
              <a:gd name="T9" fmla="*/ 277698 h 2781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2110"/>
              <a:gd name="T16" fmla="*/ 0 h 278129"/>
              <a:gd name="T17" fmla="*/ 372110 w 372110"/>
              <a:gd name="T18" fmla="*/ 278129 h 2781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2110" h="278129">
                <a:moveTo>
                  <a:pt x="0" y="278014"/>
                </a:moveTo>
                <a:lnTo>
                  <a:pt x="371877" y="278014"/>
                </a:lnTo>
                <a:lnTo>
                  <a:pt x="371877" y="0"/>
                </a:lnTo>
                <a:lnTo>
                  <a:pt x="0" y="0"/>
                </a:lnTo>
                <a:lnTo>
                  <a:pt x="0" y="278014"/>
                </a:lnTo>
                <a:close/>
              </a:path>
            </a:pathLst>
          </a:custGeom>
          <a:noFill/>
          <a:ln w="1546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55" name="object 60"/>
          <p:cNvSpPr>
            <a:spLocks/>
          </p:cNvSpPr>
          <p:nvPr/>
        </p:nvSpPr>
        <p:spPr bwMode="auto">
          <a:xfrm>
            <a:off x="3727450" y="4783138"/>
            <a:ext cx="2957513" cy="506412"/>
          </a:xfrm>
          <a:custGeom>
            <a:avLst/>
            <a:gdLst>
              <a:gd name="T0" fmla="*/ 133814 w 2957195"/>
              <a:gd name="T1" fmla="*/ 63035 h 506095"/>
              <a:gd name="T2" fmla="*/ 95148 w 2957195"/>
              <a:gd name="T3" fmla="*/ 107256 h 506095"/>
              <a:gd name="T4" fmla="*/ 52998 w 2957195"/>
              <a:gd name="T5" fmla="*/ 161967 h 506095"/>
              <a:gd name="T6" fmla="*/ 27738 w 2957195"/>
              <a:gd name="T7" fmla="*/ 201840 h 506095"/>
              <a:gd name="T8" fmla="*/ 9762 w 2957195"/>
              <a:gd name="T9" fmla="*/ 240323 h 506095"/>
              <a:gd name="T10" fmla="*/ 0 w 2957195"/>
              <a:gd name="T11" fmla="*/ 289315 h 506095"/>
              <a:gd name="T12" fmla="*/ 619 w 2957195"/>
              <a:gd name="T13" fmla="*/ 301216 h 506095"/>
              <a:gd name="T14" fmla="*/ 16891 w 2957195"/>
              <a:gd name="T15" fmla="*/ 345046 h 506095"/>
              <a:gd name="T16" fmla="*/ 44785 w 2957195"/>
              <a:gd name="T17" fmla="*/ 373220 h 506095"/>
              <a:gd name="T18" fmla="*/ 86625 w 2957195"/>
              <a:gd name="T19" fmla="*/ 396819 h 506095"/>
              <a:gd name="T20" fmla="*/ 141638 w 2957195"/>
              <a:gd name="T21" fmla="*/ 415922 h 506095"/>
              <a:gd name="T22" fmla="*/ 185183 w 2957195"/>
              <a:gd name="T23" fmla="*/ 426323 h 506095"/>
              <a:gd name="T24" fmla="*/ 233687 w 2957195"/>
              <a:gd name="T25" fmla="*/ 435318 h 506095"/>
              <a:gd name="T26" fmla="*/ 287151 w 2957195"/>
              <a:gd name="T27" fmla="*/ 442891 h 506095"/>
              <a:gd name="T28" fmla="*/ 345263 w 2957195"/>
              <a:gd name="T29" fmla="*/ 449165 h 506095"/>
              <a:gd name="T30" fmla="*/ 440411 w 2957195"/>
              <a:gd name="T31" fmla="*/ 456831 h 506095"/>
              <a:gd name="T32" fmla="*/ 544549 w 2957195"/>
              <a:gd name="T33" fmla="*/ 462751 h 506095"/>
              <a:gd name="T34" fmla="*/ 1212451 w 2957195"/>
              <a:gd name="T35" fmla="*/ 486396 h 506095"/>
              <a:gd name="T36" fmla="*/ 1622490 w 2957195"/>
              <a:gd name="T37" fmla="*/ 496489 h 506095"/>
              <a:gd name="T38" fmla="*/ 2956743 w 2957195"/>
              <a:gd name="T39" fmla="*/ 506102 h 506095"/>
              <a:gd name="T40" fmla="*/ 2956899 w 2957195"/>
              <a:gd name="T41" fmla="*/ 490646 h 506095"/>
              <a:gd name="T42" fmla="*/ 1677968 w 2957195"/>
              <a:gd name="T43" fmla="*/ 481961 h 506095"/>
              <a:gd name="T44" fmla="*/ 1213071 w 2957195"/>
              <a:gd name="T45" fmla="*/ 470957 h 506095"/>
              <a:gd name="T46" fmla="*/ 545324 w 2957195"/>
              <a:gd name="T47" fmla="*/ 447311 h 506095"/>
              <a:gd name="T48" fmla="*/ 441342 w 2957195"/>
              <a:gd name="T49" fmla="*/ 441407 h 506095"/>
              <a:gd name="T50" fmla="*/ 377186 w 2957195"/>
              <a:gd name="T51" fmla="*/ 436554 h 506095"/>
              <a:gd name="T52" fmla="*/ 317214 w 2957195"/>
              <a:gd name="T53" fmla="*/ 430774 h 506095"/>
              <a:gd name="T54" fmla="*/ 261891 w 2957195"/>
              <a:gd name="T55" fmla="*/ 423850 h 506095"/>
              <a:gd name="T56" fmla="*/ 211373 w 2957195"/>
              <a:gd name="T57" fmla="*/ 415767 h 506095"/>
              <a:gd name="T58" fmla="*/ 166123 w 2957195"/>
              <a:gd name="T59" fmla="*/ 406231 h 506095"/>
              <a:gd name="T60" fmla="*/ 126452 w 2957195"/>
              <a:gd name="T61" fmla="*/ 395243 h 506095"/>
              <a:gd name="T62" fmla="*/ 77792 w 2957195"/>
              <a:gd name="T63" fmla="*/ 375492 h 506095"/>
              <a:gd name="T64" fmla="*/ 43855 w 2957195"/>
              <a:gd name="T65" fmla="*/ 352418 h 506095"/>
              <a:gd name="T66" fmla="*/ 20145 w 2957195"/>
              <a:gd name="T67" fmla="*/ 317752 h 506095"/>
              <a:gd name="T68" fmla="*/ 15496 w 2957195"/>
              <a:gd name="T69" fmla="*/ 288697 h 506095"/>
              <a:gd name="T70" fmla="*/ 16271 w 2957195"/>
              <a:gd name="T71" fmla="*/ 278342 h 506095"/>
              <a:gd name="T72" fmla="*/ 29288 w 2957195"/>
              <a:gd name="T73" fmla="*/ 233369 h 506095"/>
              <a:gd name="T74" fmla="*/ 48813 w 2957195"/>
              <a:gd name="T75" fmla="*/ 196431 h 506095"/>
              <a:gd name="T76" fmla="*/ 85385 w 2957195"/>
              <a:gd name="T77" fmla="*/ 144039 h 506095"/>
              <a:gd name="T78" fmla="*/ 130790 w 2957195"/>
              <a:gd name="T79" fmla="*/ 89483 h 506095"/>
              <a:gd name="T80" fmla="*/ 145204 w 2957195"/>
              <a:gd name="T81" fmla="*/ 73492 h 506095"/>
              <a:gd name="T82" fmla="*/ 133814 w 2957195"/>
              <a:gd name="T83" fmla="*/ 63035 h 506095"/>
              <a:gd name="T84" fmla="*/ 187361 w 2957195"/>
              <a:gd name="T85" fmla="*/ 51619 h 506095"/>
              <a:gd name="T86" fmla="*/ 144118 w 2957195"/>
              <a:gd name="T87" fmla="*/ 51619 h 506095"/>
              <a:gd name="T88" fmla="*/ 155585 w 2957195"/>
              <a:gd name="T89" fmla="*/ 61974 h 506095"/>
              <a:gd name="T90" fmla="*/ 145204 w 2957195"/>
              <a:gd name="T91" fmla="*/ 73492 h 506095"/>
              <a:gd name="T92" fmla="*/ 173561 w 2957195"/>
              <a:gd name="T93" fmla="*/ 99529 h 506095"/>
              <a:gd name="T94" fmla="*/ 187361 w 2957195"/>
              <a:gd name="T95" fmla="*/ 51619 h 506095"/>
              <a:gd name="T96" fmla="*/ 144118 w 2957195"/>
              <a:gd name="T97" fmla="*/ 51619 h 506095"/>
              <a:gd name="T98" fmla="*/ 133814 w 2957195"/>
              <a:gd name="T99" fmla="*/ 63035 h 506095"/>
              <a:gd name="T100" fmla="*/ 145204 w 2957195"/>
              <a:gd name="T101" fmla="*/ 73492 h 506095"/>
              <a:gd name="T102" fmla="*/ 155585 w 2957195"/>
              <a:gd name="T103" fmla="*/ 61974 h 506095"/>
              <a:gd name="T104" fmla="*/ 144118 w 2957195"/>
              <a:gd name="T105" fmla="*/ 51619 h 506095"/>
              <a:gd name="T106" fmla="*/ 202230 w 2957195"/>
              <a:gd name="T107" fmla="*/ 0 h 506095"/>
              <a:gd name="T108" fmla="*/ 105221 w 2957195"/>
              <a:gd name="T109" fmla="*/ 36782 h 506095"/>
              <a:gd name="T110" fmla="*/ 133814 w 2957195"/>
              <a:gd name="T111" fmla="*/ 63035 h 506095"/>
              <a:gd name="T112" fmla="*/ 144118 w 2957195"/>
              <a:gd name="T113" fmla="*/ 51619 h 506095"/>
              <a:gd name="T114" fmla="*/ 187361 w 2957195"/>
              <a:gd name="T115" fmla="*/ 51619 h 506095"/>
              <a:gd name="T116" fmla="*/ 202230 w 2957195"/>
              <a:gd name="T117" fmla="*/ 0 h 50609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957195"/>
              <a:gd name="T178" fmla="*/ 0 h 506095"/>
              <a:gd name="T179" fmla="*/ 2957195 w 2957195"/>
              <a:gd name="T180" fmla="*/ 506095 h 506095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957195" h="506095">
                <a:moveTo>
                  <a:pt x="133800" y="62996"/>
                </a:moveTo>
                <a:lnTo>
                  <a:pt x="95138" y="107189"/>
                </a:lnTo>
                <a:lnTo>
                  <a:pt x="52992" y="161866"/>
                </a:lnTo>
                <a:lnTo>
                  <a:pt x="27735" y="201714"/>
                </a:lnTo>
                <a:lnTo>
                  <a:pt x="9761" y="240173"/>
                </a:lnTo>
                <a:lnTo>
                  <a:pt x="0" y="289134"/>
                </a:lnTo>
                <a:lnTo>
                  <a:pt x="619" y="301027"/>
                </a:lnTo>
                <a:lnTo>
                  <a:pt x="16889" y="344830"/>
                </a:lnTo>
                <a:lnTo>
                  <a:pt x="44780" y="372986"/>
                </a:lnTo>
                <a:lnTo>
                  <a:pt x="86616" y="396571"/>
                </a:lnTo>
                <a:lnTo>
                  <a:pt x="141623" y="415662"/>
                </a:lnTo>
                <a:lnTo>
                  <a:pt x="185163" y="426056"/>
                </a:lnTo>
                <a:lnTo>
                  <a:pt x="233662" y="435045"/>
                </a:lnTo>
                <a:lnTo>
                  <a:pt x="287120" y="442614"/>
                </a:lnTo>
                <a:lnTo>
                  <a:pt x="345226" y="448884"/>
                </a:lnTo>
                <a:lnTo>
                  <a:pt x="440364" y="456545"/>
                </a:lnTo>
                <a:lnTo>
                  <a:pt x="544490" y="462461"/>
                </a:lnTo>
                <a:lnTo>
                  <a:pt x="1212320" y="486092"/>
                </a:lnTo>
                <a:lnTo>
                  <a:pt x="1622315" y="496178"/>
                </a:lnTo>
                <a:lnTo>
                  <a:pt x="2956425" y="505785"/>
                </a:lnTo>
                <a:lnTo>
                  <a:pt x="2956580" y="490339"/>
                </a:lnTo>
                <a:lnTo>
                  <a:pt x="1677787" y="481659"/>
                </a:lnTo>
                <a:lnTo>
                  <a:pt x="1212940" y="470662"/>
                </a:lnTo>
                <a:lnTo>
                  <a:pt x="545265" y="447031"/>
                </a:lnTo>
                <a:lnTo>
                  <a:pt x="441294" y="441131"/>
                </a:lnTo>
                <a:lnTo>
                  <a:pt x="377145" y="436281"/>
                </a:lnTo>
                <a:lnTo>
                  <a:pt x="317180" y="430504"/>
                </a:lnTo>
                <a:lnTo>
                  <a:pt x="261863" y="423585"/>
                </a:lnTo>
                <a:lnTo>
                  <a:pt x="211350" y="415507"/>
                </a:lnTo>
                <a:lnTo>
                  <a:pt x="166105" y="405977"/>
                </a:lnTo>
                <a:lnTo>
                  <a:pt x="126438" y="394996"/>
                </a:lnTo>
                <a:lnTo>
                  <a:pt x="77784" y="375257"/>
                </a:lnTo>
                <a:lnTo>
                  <a:pt x="43850" y="352197"/>
                </a:lnTo>
                <a:lnTo>
                  <a:pt x="20143" y="317553"/>
                </a:lnTo>
                <a:lnTo>
                  <a:pt x="15494" y="288516"/>
                </a:lnTo>
                <a:lnTo>
                  <a:pt x="16269" y="278168"/>
                </a:lnTo>
                <a:lnTo>
                  <a:pt x="29285" y="233223"/>
                </a:lnTo>
                <a:lnTo>
                  <a:pt x="48808" y="196308"/>
                </a:lnTo>
                <a:lnTo>
                  <a:pt x="85376" y="143949"/>
                </a:lnTo>
                <a:lnTo>
                  <a:pt x="130776" y="89427"/>
                </a:lnTo>
                <a:lnTo>
                  <a:pt x="145188" y="73446"/>
                </a:lnTo>
                <a:lnTo>
                  <a:pt x="133800" y="62996"/>
                </a:lnTo>
                <a:close/>
              </a:path>
              <a:path w="2957195" h="506095">
                <a:moveTo>
                  <a:pt x="187341" y="51587"/>
                </a:moveTo>
                <a:lnTo>
                  <a:pt x="144102" y="51587"/>
                </a:lnTo>
                <a:lnTo>
                  <a:pt x="155568" y="61935"/>
                </a:lnTo>
                <a:lnTo>
                  <a:pt x="145188" y="73446"/>
                </a:lnTo>
                <a:lnTo>
                  <a:pt x="173542" y="99467"/>
                </a:lnTo>
                <a:lnTo>
                  <a:pt x="187341" y="51587"/>
                </a:lnTo>
                <a:close/>
              </a:path>
              <a:path w="2957195" h="506095">
                <a:moveTo>
                  <a:pt x="144102" y="51587"/>
                </a:moveTo>
                <a:lnTo>
                  <a:pt x="133800" y="62996"/>
                </a:lnTo>
                <a:lnTo>
                  <a:pt x="145188" y="73446"/>
                </a:lnTo>
                <a:lnTo>
                  <a:pt x="155568" y="61935"/>
                </a:lnTo>
                <a:lnTo>
                  <a:pt x="144102" y="51587"/>
                </a:lnTo>
                <a:close/>
              </a:path>
              <a:path w="2957195" h="506095">
                <a:moveTo>
                  <a:pt x="202208" y="0"/>
                </a:moveTo>
                <a:lnTo>
                  <a:pt x="105210" y="36759"/>
                </a:lnTo>
                <a:lnTo>
                  <a:pt x="133800" y="62996"/>
                </a:lnTo>
                <a:lnTo>
                  <a:pt x="144102" y="51587"/>
                </a:lnTo>
                <a:lnTo>
                  <a:pt x="187341" y="51587"/>
                </a:lnTo>
                <a:lnTo>
                  <a:pt x="20220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56" name="object 61"/>
          <p:cNvSpPr>
            <a:spLocks/>
          </p:cNvSpPr>
          <p:nvPr/>
        </p:nvSpPr>
        <p:spPr bwMode="auto">
          <a:xfrm>
            <a:off x="3221038" y="2820988"/>
            <a:ext cx="1392237" cy="649287"/>
          </a:xfrm>
          <a:custGeom>
            <a:avLst/>
            <a:gdLst>
              <a:gd name="T0" fmla="*/ 696181 w 1392554"/>
              <a:gd name="T1" fmla="*/ 0 h 648970"/>
              <a:gd name="T2" fmla="*/ 632814 w 1392554"/>
              <a:gd name="T3" fmla="*/ 1326 h 648970"/>
              <a:gd name="T4" fmla="*/ 571041 w 1392554"/>
              <a:gd name="T5" fmla="*/ 5227 h 648970"/>
              <a:gd name="T6" fmla="*/ 511107 w 1392554"/>
              <a:gd name="T7" fmla="*/ 11589 h 648970"/>
              <a:gd name="T8" fmla="*/ 453259 w 1392554"/>
              <a:gd name="T9" fmla="*/ 20298 h 648970"/>
              <a:gd name="T10" fmla="*/ 397742 w 1392554"/>
              <a:gd name="T11" fmla="*/ 31239 h 648970"/>
              <a:gd name="T12" fmla="*/ 344802 w 1392554"/>
              <a:gd name="T13" fmla="*/ 44298 h 648970"/>
              <a:gd name="T14" fmla="*/ 294686 w 1392554"/>
              <a:gd name="T15" fmla="*/ 59359 h 648970"/>
              <a:gd name="T16" fmla="*/ 247639 w 1392554"/>
              <a:gd name="T17" fmla="*/ 76309 h 648970"/>
              <a:gd name="T18" fmla="*/ 203905 w 1392554"/>
              <a:gd name="T19" fmla="*/ 95034 h 648970"/>
              <a:gd name="T20" fmla="*/ 163731 w 1392554"/>
              <a:gd name="T21" fmla="*/ 115418 h 648970"/>
              <a:gd name="T22" fmla="*/ 127364 w 1392554"/>
              <a:gd name="T23" fmla="*/ 137348 h 648970"/>
              <a:gd name="T24" fmla="*/ 95047 w 1392554"/>
              <a:gd name="T25" fmla="*/ 160708 h 648970"/>
              <a:gd name="T26" fmla="*/ 43554 w 1392554"/>
              <a:gd name="T27" fmla="*/ 211264 h 648970"/>
              <a:gd name="T28" fmla="*/ 11215 w 1392554"/>
              <a:gd name="T29" fmla="*/ 266169 h 648970"/>
              <a:gd name="T30" fmla="*/ 0 w 1392554"/>
              <a:gd name="T31" fmla="*/ 324507 h 648970"/>
              <a:gd name="T32" fmla="*/ 2844 w 1392554"/>
              <a:gd name="T33" fmla="*/ 354027 h 648970"/>
              <a:gd name="T34" fmla="*/ 24867 w 1392554"/>
              <a:gd name="T35" fmla="*/ 410732 h 648970"/>
              <a:gd name="T36" fmla="*/ 67029 w 1392554"/>
              <a:gd name="T37" fmla="*/ 463563 h 648970"/>
              <a:gd name="T38" fmla="*/ 127364 w 1392554"/>
              <a:gd name="T39" fmla="*/ 511601 h 648970"/>
              <a:gd name="T40" fmla="*/ 163731 w 1392554"/>
              <a:gd name="T41" fmla="*/ 533534 h 648970"/>
              <a:gd name="T42" fmla="*/ 203905 w 1392554"/>
              <a:gd name="T43" fmla="*/ 553923 h 648970"/>
              <a:gd name="T44" fmla="*/ 247639 w 1392554"/>
              <a:gd name="T45" fmla="*/ 572656 h 648970"/>
              <a:gd name="T46" fmla="*/ 294686 w 1392554"/>
              <a:gd name="T47" fmla="*/ 589614 h 648970"/>
              <a:gd name="T48" fmla="*/ 344802 w 1392554"/>
              <a:gd name="T49" fmla="*/ 604684 h 648970"/>
              <a:gd name="T50" fmla="*/ 397742 w 1392554"/>
              <a:gd name="T51" fmla="*/ 617751 h 648970"/>
              <a:gd name="T52" fmla="*/ 453259 w 1392554"/>
              <a:gd name="T53" fmla="*/ 628700 h 648970"/>
              <a:gd name="T54" fmla="*/ 511107 w 1392554"/>
              <a:gd name="T55" fmla="*/ 637416 h 648970"/>
              <a:gd name="T56" fmla="*/ 571041 w 1392554"/>
              <a:gd name="T57" fmla="*/ 643784 h 648970"/>
              <a:gd name="T58" fmla="*/ 632814 w 1392554"/>
              <a:gd name="T59" fmla="*/ 647689 h 648970"/>
              <a:gd name="T60" fmla="*/ 696181 w 1392554"/>
              <a:gd name="T61" fmla="*/ 649016 h 648970"/>
              <a:gd name="T62" fmla="*/ 759548 w 1392554"/>
              <a:gd name="T63" fmla="*/ 647689 h 648970"/>
              <a:gd name="T64" fmla="*/ 821317 w 1392554"/>
              <a:gd name="T65" fmla="*/ 643784 h 648970"/>
              <a:gd name="T66" fmla="*/ 881244 w 1392554"/>
              <a:gd name="T67" fmla="*/ 637416 h 648970"/>
              <a:gd name="T68" fmla="*/ 939084 w 1392554"/>
              <a:gd name="T69" fmla="*/ 628700 h 648970"/>
              <a:gd name="T70" fmla="*/ 994591 w 1392554"/>
              <a:gd name="T71" fmla="*/ 617751 h 648970"/>
              <a:gd name="T72" fmla="*/ 1047519 w 1392554"/>
              <a:gd name="T73" fmla="*/ 604684 h 648970"/>
              <a:gd name="T74" fmla="*/ 1097625 w 1392554"/>
              <a:gd name="T75" fmla="*/ 589614 h 648970"/>
              <a:gd name="T76" fmla="*/ 1144660 w 1392554"/>
              <a:gd name="T77" fmla="*/ 572656 h 648970"/>
              <a:gd name="T78" fmla="*/ 1188381 w 1392554"/>
              <a:gd name="T79" fmla="*/ 553923 h 648970"/>
              <a:gd name="T80" fmla="*/ 1228541 w 1392554"/>
              <a:gd name="T81" fmla="*/ 533534 h 648970"/>
              <a:gd name="T82" fmla="*/ 1264897 w 1392554"/>
              <a:gd name="T83" fmla="*/ 511601 h 648970"/>
              <a:gd name="T84" fmla="*/ 1297201 w 1392554"/>
              <a:gd name="T85" fmla="*/ 488238 h 648970"/>
              <a:gd name="T86" fmla="*/ 1348674 w 1392554"/>
              <a:gd name="T87" fmla="*/ 437690 h 648970"/>
              <a:gd name="T88" fmla="*/ 1380998 w 1392554"/>
              <a:gd name="T89" fmla="*/ 382806 h 648970"/>
              <a:gd name="T90" fmla="*/ 1392209 w 1392554"/>
              <a:gd name="T91" fmla="*/ 324507 h 648970"/>
              <a:gd name="T92" fmla="*/ 1389365 w 1392554"/>
              <a:gd name="T93" fmla="*/ 294966 h 648970"/>
              <a:gd name="T94" fmla="*/ 1367352 w 1392554"/>
              <a:gd name="T95" fmla="*/ 238230 h 648970"/>
              <a:gd name="T96" fmla="*/ 1325208 w 1392554"/>
              <a:gd name="T97" fmla="*/ 185386 h 648970"/>
              <a:gd name="T98" fmla="*/ 1264897 w 1392554"/>
              <a:gd name="T99" fmla="*/ 137348 h 648970"/>
              <a:gd name="T100" fmla="*/ 1228541 w 1392554"/>
              <a:gd name="T101" fmla="*/ 115418 h 648970"/>
              <a:gd name="T102" fmla="*/ 1188381 w 1392554"/>
              <a:gd name="T103" fmla="*/ 95034 h 648970"/>
              <a:gd name="T104" fmla="*/ 1144660 w 1392554"/>
              <a:gd name="T105" fmla="*/ 76309 h 648970"/>
              <a:gd name="T106" fmla="*/ 1097625 w 1392554"/>
              <a:gd name="T107" fmla="*/ 59359 h 648970"/>
              <a:gd name="T108" fmla="*/ 1047519 w 1392554"/>
              <a:gd name="T109" fmla="*/ 44298 h 648970"/>
              <a:gd name="T110" fmla="*/ 994591 w 1392554"/>
              <a:gd name="T111" fmla="*/ 31239 h 648970"/>
              <a:gd name="T112" fmla="*/ 939084 w 1392554"/>
              <a:gd name="T113" fmla="*/ 20298 h 648970"/>
              <a:gd name="T114" fmla="*/ 881244 w 1392554"/>
              <a:gd name="T115" fmla="*/ 11589 h 648970"/>
              <a:gd name="T116" fmla="*/ 821317 w 1392554"/>
              <a:gd name="T117" fmla="*/ 5227 h 648970"/>
              <a:gd name="T118" fmla="*/ 759548 w 1392554"/>
              <a:gd name="T119" fmla="*/ 1326 h 648970"/>
              <a:gd name="T120" fmla="*/ 696181 w 1392554"/>
              <a:gd name="T121" fmla="*/ 0 h 64897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392554"/>
              <a:gd name="T184" fmla="*/ 0 h 648970"/>
              <a:gd name="T185" fmla="*/ 1392554 w 1392554"/>
              <a:gd name="T186" fmla="*/ 648970 h 648970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392554" h="648970">
                <a:moveTo>
                  <a:pt x="696340" y="0"/>
                </a:moveTo>
                <a:lnTo>
                  <a:pt x="632958" y="1325"/>
                </a:lnTo>
                <a:lnTo>
                  <a:pt x="571171" y="5224"/>
                </a:lnTo>
                <a:lnTo>
                  <a:pt x="511223" y="11583"/>
                </a:lnTo>
                <a:lnTo>
                  <a:pt x="453362" y="20288"/>
                </a:lnTo>
                <a:lnTo>
                  <a:pt x="397833" y="31224"/>
                </a:lnTo>
                <a:lnTo>
                  <a:pt x="344881" y="44276"/>
                </a:lnTo>
                <a:lnTo>
                  <a:pt x="294753" y="59330"/>
                </a:lnTo>
                <a:lnTo>
                  <a:pt x="247695" y="76272"/>
                </a:lnTo>
                <a:lnTo>
                  <a:pt x="203951" y="94988"/>
                </a:lnTo>
                <a:lnTo>
                  <a:pt x="163768" y="115362"/>
                </a:lnTo>
                <a:lnTo>
                  <a:pt x="127393" y="137281"/>
                </a:lnTo>
                <a:lnTo>
                  <a:pt x="95069" y="160630"/>
                </a:lnTo>
                <a:lnTo>
                  <a:pt x="43564" y="211161"/>
                </a:lnTo>
                <a:lnTo>
                  <a:pt x="11218" y="266039"/>
                </a:lnTo>
                <a:lnTo>
                  <a:pt x="0" y="324349"/>
                </a:lnTo>
                <a:lnTo>
                  <a:pt x="2845" y="353854"/>
                </a:lnTo>
                <a:lnTo>
                  <a:pt x="24873" y="410532"/>
                </a:lnTo>
                <a:lnTo>
                  <a:pt x="67044" y="463337"/>
                </a:lnTo>
                <a:lnTo>
                  <a:pt x="127393" y="511351"/>
                </a:lnTo>
                <a:lnTo>
                  <a:pt x="163768" y="533273"/>
                </a:lnTo>
                <a:lnTo>
                  <a:pt x="203951" y="553653"/>
                </a:lnTo>
                <a:lnTo>
                  <a:pt x="247695" y="572376"/>
                </a:lnTo>
                <a:lnTo>
                  <a:pt x="294753" y="589326"/>
                </a:lnTo>
                <a:lnTo>
                  <a:pt x="344881" y="604389"/>
                </a:lnTo>
                <a:lnTo>
                  <a:pt x="397833" y="617449"/>
                </a:lnTo>
                <a:lnTo>
                  <a:pt x="453362" y="628393"/>
                </a:lnTo>
                <a:lnTo>
                  <a:pt x="511223" y="637105"/>
                </a:lnTo>
                <a:lnTo>
                  <a:pt x="571171" y="643470"/>
                </a:lnTo>
                <a:lnTo>
                  <a:pt x="632958" y="647373"/>
                </a:lnTo>
                <a:lnTo>
                  <a:pt x="696340" y="648699"/>
                </a:lnTo>
                <a:lnTo>
                  <a:pt x="759721" y="647373"/>
                </a:lnTo>
                <a:lnTo>
                  <a:pt x="821504" y="643470"/>
                </a:lnTo>
                <a:lnTo>
                  <a:pt x="881445" y="637105"/>
                </a:lnTo>
                <a:lnTo>
                  <a:pt x="939298" y="628393"/>
                </a:lnTo>
                <a:lnTo>
                  <a:pt x="994818" y="617449"/>
                </a:lnTo>
                <a:lnTo>
                  <a:pt x="1047758" y="604389"/>
                </a:lnTo>
                <a:lnTo>
                  <a:pt x="1097875" y="589326"/>
                </a:lnTo>
                <a:lnTo>
                  <a:pt x="1144921" y="572376"/>
                </a:lnTo>
                <a:lnTo>
                  <a:pt x="1188652" y="553653"/>
                </a:lnTo>
                <a:lnTo>
                  <a:pt x="1228821" y="533273"/>
                </a:lnTo>
                <a:lnTo>
                  <a:pt x="1265185" y="511351"/>
                </a:lnTo>
                <a:lnTo>
                  <a:pt x="1297496" y="488000"/>
                </a:lnTo>
                <a:lnTo>
                  <a:pt x="1348981" y="437476"/>
                </a:lnTo>
                <a:lnTo>
                  <a:pt x="1381312" y="382619"/>
                </a:lnTo>
                <a:lnTo>
                  <a:pt x="1392526" y="324349"/>
                </a:lnTo>
                <a:lnTo>
                  <a:pt x="1389681" y="294822"/>
                </a:lnTo>
                <a:lnTo>
                  <a:pt x="1367663" y="238114"/>
                </a:lnTo>
                <a:lnTo>
                  <a:pt x="1325510" y="185295"/>
                </a:lnTo>
                <a:lnTo>
                  <a:pt x="1265185" y="137281"/>
                </a:lnTo>
                <a:lnTo>
                  <a:pt x="1228821" y="115362"/>
                </a:lnTo>
                <a:lnTo>
                  <a:pt x="1188652" y="94988"/>
                </a:lnTo>
                <a:lnTo>
                  <a:pt x="1144921" y="76272"/>
                </a:lnTo>
                <a:lnTo>
                  <a:pt x="1097875" y="59330"/>
                </a:lnTo>
                <a:lnTo>
                  <a:pt x="1047758" y="44276"/>
                </a:lnTo>
                <a:lnTo>
                  <a:pt x="994818" y="31224"/>
                </a:lnTo>
                <a:lnTo>
                  <a:pt x="939298" y="20288"/>
                </a:lnTo>
                <a:lnTo>
                  <a:pt x="881445" y="11583"/>
                </a:lnTo>
                <a:lnTo>
                  <a:pt x="821504" y="5224"/>
                </a:lnTo>
                <a:lnTo>
                  <a:pt x="759721" y="1325"/>
                </a:lnTo>
                <a:lnTo>
                  <a:pt x="696340" y="0"/>
                </a:lnTo>
                <a:close/>
              </a:path>
            </a:pathLst>
          </a:custGeom>
          <a:solidFill>
            <a:srgbClr val="95959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57" name="object 62"/>
          <p:cNvSpPr>
            <a:spLocks/>
          </p:cNvSpPr>
          <p:nvPr/>
        </p:nvSpPr>
        <p:spPr bwMode="auto">
          <a:xfrm>
            <a:off x="3190875" y="2790825"/>
            <a:ext cx="1392238" cy="649288"/>
          </a:xfrm>
          <a:custGeom>
            <a:avLst/>
            <a:gdLst>
              <a:gd name="T0" fmla="*/ 696182 w 1392554"/>
              <a:gd name="T1" fmla="*/ 0 h 648970"/>
              <a:gd name="T2" fmla="*/ 632814 w 1392554"/>
              <a:gd name="T3" fmla="*/ 1326 h 648970"/>
              <a:gd name="T4" fmla="*/ 571041 w 1392554"/>
              <a:gd name="T5" fmla="*/ 5227 h 648970"/>
              <a:gd name="T6" fmla="*/ 511107 w 1392554"/>
              <a:gd name="T7" fmla="*/ 11589 h 648970"/>
              <a:gd name="T8" fmla="*/ 453259 w 1392554"/>
              <a:gd name="T9" fmla="*/ 20298 h 648970"/>
              <a:gd name="T10" fmla="*/ 397743 w 1392554"/>
              <a:gd name="T11" fmla="*/ 31239 h 648970"/>
              <a:gd name="T12" fmla="*/ 344803 w 1392554"/>
              <a:gd name="T13" fmla="*/ 44298 h 648970"/>
              <a:gd name="T14" fmla="*/ 294686 w 1392554"/>
              <a:gd name="T15" fmla="*/ 59359 h 648970"/>
              <a:gd name="T16" fmla="*/ 247639 w 1392554"/>
              <a:gd name="T17" fmla="*/ 76309 h 648970"/>
              <a:gd name="T18" fmla="*/ 203905 w 1392554"/>
              <a:gd name="T19" fmla="*/ 95035 h 648970"/>
              <a:gd name="T20" fmla="*/ 163731 w 1392554"/>
              <a:gd name="T21" fmla="*/ 115419 h 648970"/>
              <a:gd name="T22" fmla="*/ 127364 w 1392554"/>
              <a:gd name="T23" fmla="*/ 137348 h 648970"/>
              <a:gd name="T24" fmla="*/ 95047 w 1392554"/>
              <a:gd name="T25" fmla="*/ 160709 h 648970"/>
              <a:gd name="T26" fmla="*/ 43554 w 1392554"/>
              <a:gd name="T27" fmla="*/ 211264 h 648970"/>
              <a:gd name="T28" fmla="*/ 11215 w 1392554"/>
              <a:gd name="T29" fmla="*/ 266169 h 648970"/>
              <a:gd name="T30" fmla="*/ 0 w 1392554"/>
              <a:gd name="T31" fmla="*/ 324508 h 648970"/>
              <a:gd name="T32" fmla="*/ 2844 w 1392554"/>
              <a:gd name="T33" fmla="*/ 354027 h 648970"/>
              <a:gd name="T34" fmla="*/ 24867 w 1392554"/>
              <a:gd name="T35" fmla="*/ 410733 h 648970"/>
              <a:gd name="T36" fmla="*/ 67029 w 1392554"/>
              <a:gd name="T37" fmla="*/ 463564 h 648970"/>
              <a:gd name="T38" fmla="*/ 127364 w 1392554"/>
              <a:gd name="T39" fmla="*/ 511601 h 648970"/>
              <a:gd name="T40" fmla="*/ 163731 w 1392554"/>
              <a:gd name="T41" fmla="*/ 533534 h 648970"/>
              <a:gd name="T42" fmla="*/ 203905 w 1392554"/>
              <a:gd name="T43" fmla="*/ 553924 h 648970"/>
              <a:gd name="T44" fmla="*/ 247639 w 1392554"/>
              <a:gd name="T45" fmla="*/ 572656 h 648970"/>
              <a:gd name="T46" fmla="*/ 294686 w 1392554"/>
              <a:gd name="T47" fmla="*/ 589615 h 648970"/>
              <a:gd name="T48" fmla="*/ 344803 w 1392554"/>
              <a:gd name="T49" fmla="*/ 604685 h 648970"/>
              <a:gd name="T50" fmla="*/ 397743 w 1392554"/>
              <a:gd name="T51" fmla="*/ 617752 h 648970"/>
              <a:gd name="T52" fmla="*/ 453259 w 1392554"/>
              <a:gd name="T53" fmla="*/ 628701 h 648970"/>
              <a:gd name="T54" fmla="*/ 511107 w 1392554"/>
              <a:gd name="T55" fmla="*/ 637417 h 648970"/>
              <a:gd name="T56" fmla="*/ 571041 w 1392554"/>
              <a:gd name="T57" fmla="*/ 643785 h 648970"/>
              <a:gd name="T58" fmla="*/ 632814 w 1392554"/>
              <a:gd name="T59" fmla="*/ 647690 h 648970"/>
              <a:gd name="T60" fmla="*/ 696182 w 1392554"/>
              <a:gd name="T61" fmla="*/ 649017 h 648970"/>
              <a:gd name="T62" fmla="*/ 759549 w 1392554"/>
              <a:gd name="T63" fmla="*/ 647690 h 648970"/>
              <a:gd name="T64" fmla="*/ 821318 w 1392554"/>
              <a:gd name="T65" fmla="*/ 643785 h 648970"/>
              <a:gd name="T66" fmla="*/ 881245 w 1392554"/>
              <a:gd name="T67" fmla="*/ 637417 h 648970"/>
              <a:gd name="T68" fmla="*/ 939085 w 1392554"/>
              <a:gd name="T69" fmla="*/ 628701 h 648970"/>
              <a:gd name="T70" fmla="*/ 994592 w 1392554"/>
              <a:gd name="T71" fmla="*/ 617752 h 648970"/>
              <a:gd name="T72" fmla="*/ 1047520 w 1392554"/>
              <a:gd name="T73" fmla="*/ 604685 h 648970"/>
              <a:gd name="T74" fmla="*/ 1097626 w 1392554"/>
              <a:gd name="T75" fmla="*/ 589615 h 648970"/>
              <a:gd name="T76" fmla="*/ 1144661 w 1392554"/>
              <a:gd name="T77" fmla="*/ 572656 h 648970"/>
              <a:gd name="T78" fmla="*/ 1188382 w 1392554"/>
              <a:gd name="T79" fmla="*/ 553924 h 648970"/>
              <a:gd name="T80" fmla="*/ 1228542 w 1392554"/>
              <a:gd name="T81" fmla="*/ 533534 h 648970"/>
              <a:gd name="T82" fmla="*/ 1264898 w 1392554"/>
              <a:gd name="T83" fmla="*/ 511601 h 648970"/>
              <a:gd name="T84" fmla="*/ 1297202 w 1392554"/>
              <a:gd name="T85" fmla="*/ 488239 h 648970"/>
              <a:gd name="T86" fmla="*/ 1348675 w 1392554"/>
              <a:gd name="T87" fmla="*/ 437690 h 648970"/>
              <a:gd name="T88" fmla="*/ 1380999 w 1392554"/>
              <a:gd name="T89" fmla="*/ 382806 h 648970"/>
              <a:gd name="T90" fmla="*/ 1392210 w 1392554"/>
              <a:gd name="T91" fmla="*/ 324508 h 648970"/>
              <a:gd name="T92" fmla="*/ 1389366 w 1392554"/>
              <a:gd name="T93" fmla="*/ 294966 h 648970"/>
              <a:gd name="T94" fmla="*/ 1367353 w 1392554"/>
              <a:gd name="T95" fmla="*/ 238231 h 648970"/>
              <a:gd name="T96" fmla="*/ 1325209 w 1392554"/>
              <a:gd name="T97" fmla="*/ 185386 h 648970"/>
              <a:gd name="T98" fmla="*/ 1264898 w 1392554"/>
              <a:gd name="T99" fmla="*/ 137348 h 648970"/>
              <a:gd name="T100" fmla="*/ 1228542 w 1392554"/>
              <a:gd name="T101" fmla="*/ 115419 h 648970"/>
              <a:gd name="T102" fmla="*/ 1188382 w 1392554"/>
              <a:gd name="T103" fmla="*/ 95035 h 648970"/>
              <a:gd name="T104" fmla="*/ 1144661 w 1392554"/>
              <a:gd name="T105" fmla="*/ 76309 h 648970"/>
              <a:gd name="T106" fmla="*/ 1097626 w 1392554"/>
              <a:gd name="T107" fmla="*/ 59359 h 648970"/>
              <a:gd name="T108" fmla="*/ 1047520 w 1392554"/>
              <a:gd name="T109" fmla="*/ 44298 h 648970"/>
              <a:gd name="T110" fmla="*/ 994592 w 1392554"/>
              <a:gd name="T111" fmla="*/ 31239 h 648970"/>
              <a:gd name="T112" fmla="*/ 939085 w 1392554"/>
              <a:gd name="T113" fmla="*/ 20298 h 648970"/>
              <a:gd name="T114" fmla="*/ 881245 w 1392554"/>
              <a:gd name="T115" fmla="*/ 11589 h 648970"/>
              <a:gd name="T116" fmla="*/ 821318 w 1392554"/>
              <a:gd name="T117" fmla="*/ 5227 h 648970"/>
              <a:gd name="T118" fmla="*/ 759549 w 1392554"/>
              <a:gd name="T119" fmla="*/ 1326 h 648970"/>
              <a:gd name="T120" fmla="*/ 696182 w 1392554"/>
              <a:gd name="T121" fmla="*/ 0 h 64897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392554"/>
              <a:gd name="T184" fmla="*/ 0 h 648970"/>
              <a:gd name="T185" fmla="*/ 1392554 w 1392554"/>
              <a:gd name="T186" fmla="*/ 648970 h 648970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392554" h="648970">
                <a:moveTo>
                  <a:pt x="696340" y="0"/>
                </a:moveTo>
                <a:lnTo>
                  <a:pt x="632958" y="1325"/>
                </a:lnTo>
                <a:lnTo>
                  <a:pt x="571171" y="5224"/>
                </a:lnTo>
                <a:lnTo>
                  <a:pt x="511223" y="11583"/>
                </a:lnTo>
                <a:lnTo>
                  <a:pt x="453362" y="20288"/>
                </a:lnTo>
                <a:lnTo>
                  <a:pt x="397833" y="31224"/>
                </a:lnTo>
                <a:lnTo>
                  <a:pt x="344881" y="44276"/>
                </a:lnTo>
                <a:lnTo>
                  <a:pt x="294753" y="59330"/>
                </a:lnTo>
                <a:lnTo>
                  <a:pt x="247695" y="76272"/>
                </a:lnTo>
                <a:lnTo>
                  <a:pt x="203951" y="94988"/>
                </a:lnTo>
                <a:lnTo>
                  <a:pt x="163768" y="115362"/>
                </a:lnTo>
                <a:lnTo>
                  <a:pt x="127393" y="137281"/>
                </a:lnTo>
                <a:lnTo>
                  <a:pt x="95069" y="160630"/>
                </a:lnTo>
                <a:lnTo>
                  <a:pt x="43564" y="211161"/>
                </a:lnTo>
                <a:lnTo>
                  <a:pt x="11218" y="266039"/>
                </a:lnTo>
                <a:lnTo>
                  <a:pt x="0" y="324349"/>
                </a:lnTo>
                <a:lnTo>
                  <a:pt x="2845" y="353854"/>
                </a:lnTo>
                <a:lnTo>
                  <a:pt x="24873" y="410532"/>
                </a:lnTo>
                <a:lnTo>
                  <a:pt x="67044" y="463337"/>
                </a:lnTo>
                <a:lnTo>
                  <a:pt x="127393" y="511351"/>
                </a:lnTo>
                <a:lnTo>
                  <a:pt x="163768" y="533273"/>
                </a:lnTo>
                <a:lnTo>
                  <a:pt x="203951" y="553653"/>
                </a:lnTo>
                <a:lnTo>
                  <a:pt x="247695" y="572376"/>
                </a:lnTo>
                <a:lnTo>
                  <a:pt x="294753" y="589326"/>
                </a:lnTo>
                <a:lnTo>
                  <a:pt x="344881" y="604389"/>
                </a:lnTo>
                <a:lnTo>
                  <a:pt x="397833" y="617449"/>
                </a:lnTo>
                <a:lnTo>
                  <a:pt x="453362" y="628393"/>
                </a:lnTo>
                <a:lnTo>
                  <a:pt x="511223" y="637105"/>
                </a:lnTo>
                <a:lnTo>
                  <a:pt x="571171" y="643470"/>
                </a:lnTo>
                <a:lnTo>
                  <a:pt x="632958" y="647373"/>
                </a:lnTo>
                <a:lnTo>
                  <a:pt x="696340" y="648699"/>
                </a:lnTo>
                <a:lnTo>
                  <a:pt x="759721" y="647373"/>
                </a:lnTo>
                <a:lnTo>
                  <a:pt x="821504" y="643470"/>
                </a:lnTo>
                <a:lnTo>
                  <a:pt x="881445" y="637105"/>
                </a:lnTo>
                <a:lnTo>
                  <a:pt x="939298" y="628393"/>
                </a:lnTo>
                <a:lnTo>
                  <a:pt x="994818" y="617449"/>
                </a:lnTo>
                <a:lnTo>
                  <a:pt x="1047758" y="604389"/>
                </a:lnTo>
                <a:lnTo>
                  <a:pt x="1097875" y="589326"/>
                </a:lnTo>
                <a:lnTo>
                  <a:pt x="1144921" y="572376"/>
                </a:lnTo>
                <a:lnTo>
                  <a:pt x="1188652" y="553653"/>
                </a:lnTo>
                <a:lnTo>
                  <a:pt x="1228821" y="533273"/>
                </a:lnTo>
                <a:lnTo>
                  <a:pt x="1265185" y="511351"/>
                </a:lnTo>
                <a:lnTo>
                  <a:pt x="1297496" y="488000"/>
                </a:lnTo>
                <a:lnTo>
                  <a:pt x="1348981" y="437476"/>
                </a:lnTo>
                <a:lnTo>
                  <a:pt x="1381312" y="382619"/>
                </a:lnTo>
                <a:lnTo>
                  <a:pt x="1392526" y="324349"/>
                </a:lnTo>
                <a:lnTo>
                  <a:pt x="1389681" y="294822"/>
                </a:lnTo>
                <a:lnTo>
                  <a:pt x="1367663" y="238114"/>
                </a:lnTo>
                <a:lnTo>
                  <a:pt x="1325510" y="185295"/>
                </a:lnTo>
                <a:lnTo>
                  <a:pt x="1265185" y="137281"/>
                </a:lnTo>
                <a:lnTo>
                  <a:pt x="1228821" y="115362"/>
                </a:lnTo>
                <a:lnTo>
                  <a:pt x="1188652" y="94988"/>
                </a:lnTo>
                <a:lnTo>
                  <a:pt x="1144921" y="76272"/>
                </a:lnTo>
                <a:lnTo>
                  <a:pt x="1097875" y="59330"/>
                </a:lnTo>
                <a:lnTo>
                  <a:pt x="1047758" y="44276"/>
                </a:lnTo>
                <a:lnTo>
                  <a:pt x="994818" y="31224"/>
                </a:lnTo>
                <a:lnTo>
                  <a:pt x="939298" y="20288"/>
                </a:lnTo>
                <a:lnTo>
                  <a:pt x="881445" y="11583"/>
                </a:lnTo>
                <a:lnTo>
                  <a:pt x="821504" y="5224"/>
                </a:lnTo>
                <a:lnTo>
                  <a:pt x="759721" y="1325"/>
                </a:lnTo>
                <a:lnTo>
                  <a:pt x="696340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58" name="object 63"/>
          <p:cNvSpPr>
            <a:spLocks/>
          </p:cNvSpPr>
          <p:nvPr/>
        </p:nvSpPr>
        <p:spPr bwMode="auto">
          <a:xfrm>
            <a:off x="3190875" y="2790825"/>
            <a:ext cx="1392238" cy="649288"/>
          </a:xfrm>
          <a:custGeom>
            <a:avLst/>
            <a:gdLst>
              <a:gd name="T0" fmla="*/ 696182 w 1392554"/>
              <a:gd name="T1" fmla="*/ 0 h 648970"/>
              <a:gd name="T2" fmla="*/ 632814 w 1392554"/>
              <a:gd name="T3" fmla="*/ 1326 h 648970"/>
              <a:gd name="T4" fmla="*/ 571041 w 1392554"/>
              <a:gd name="T5" fmla="*/ 5227 h 648970"/>
              <a:gd name="T6" fmla="*/ 511107 w 1392554"/>
              <a:gd name="T7" fmla="*/ 11589 h 648970"/>
              <a:gd name="T8" fmla="*/ 453259 w 1392554"/>
              <a:gd name="T9" fmla="*/ 20298 h 648970"/>
              <a:gd name="T10" fmla="*/ 397743 w 1392554"/>
              <a:gd name="T11" fmla="*/ 31239 h 648970"/>
              <a:gd name="T12" fmla="*/ 344803 w 1392554"/>
              <a:gd name="T13" fmla="*/ 44298 h 648970"/>
              <a:gd name="T14" fmla="*/ 294686 w 1392554"/>
              <a:gd name="T15" fmla="*/ 59359 h 648970"/>
              <a:gd name="T16" fmla="*/ 247639 w 1392554"/>
              <a:gd name="T17" fmla="*/ 76309 h 648970"/>
              <a:gd name="T18" fmla="*/ 203905 w 1392554"/>
              <a:gd name="T19" fmla="*/ 95035 h 648970"/>
              <a:gd name="T20" fmla="*/ 163731 w 1392554"/>
              <a:gd name="T21" fmla="*/ 115419 h 648970"/>
              <a:gd name="T22" fmla="*/ 127364 w 1392554"/>
              <a:gd name="T23" fmla="*/ 137348 h 648970"/>
              <a:gd name="T24" fmla="*/ 95047 w 1392554"/>
              <a:gd name="T25" fmla="*/ 160709 h 648970"/>
              <a:gd name="T26" fmla="*/ 43554 w 1392554"/>
              <a:gd name="T27" fmla="*/ 211264 h 648970"/>
              <a:gd name="T28" fmla="*/ 11215 w 1392554"/>
              <a:gd name="T29" fmla="*/ 266169 h 648970"/>
              <a:gd name="T30" fmla="*/ 0 w 1392554"/>
              <a:gd name="T31" fmla="*/ 324508 h 648970"/>
              <a:gd name="T32" fmla="*/ 2844 w 1392554"/>
              <a:gd name="T33" fmla="*/ 354027 h 648970"/>
              <a:gd name="T34" fmla="*/ 24867 w 1392554"/>
              <a:gd name="T35" fmla="*/ 410733 h 648970"/>
              <a:gd name="T36" fmla="*/ 67029 w 1392554"/>
              <a:gd name="T37" fmla="*/ 463564 h 648970"/>
              <a:gd name="T38" fmla="*/ 127364 w 1392554"/>
              <a:gd name="T39" fmla="*/ 511601 h 648970"/>
              <a:gd name="T40" fmla="*/ 163731 w 1392554"/>
              <a:gd name="T41" fmla="*/ 533534 h 648970"/>
              <a:gd name="T42" fmla="*/ 203905 w 1392554"/>
              <a:gd name="T43" fmla="*/ 553924 h 648970"/>
              <a:gd name="T44" fmla="*/ 247639 w 1392554"/>
              <a:gd name="T45" fmla="*/ 572656 h 648970"/>
              <a:gd name="T46" fmla="*/ 294686 w 1392554"/>
              <a:gd name="T47" fmla="*/ 589615 h 648970"/>
              <a:gd name="T48" fmla="*/ 344803 w 1392554"/>
              <a:gd name="T49" fmla="*/ 604685 h 648970"/>
              <a:gd name="T50" fmla="*/ 397743 w 1392554"/>
              <a:gd name="T51" fmla="*/ 617752 h 648970"/>
              <a:gd name="T52" fmla="*/ 453259 w 1392554"/>
              <a:gd name="T53" fmla="*/ 628701 h 648970"/>
              <a:gd name="T54" fmla="*/ 511107 w 1392554"/>
              <a:gd name="T55" fmla="*/ 637417 h 648970"/>
              <a:gd name="T56" fmla="*/ 571041 w 1392554"/>
              <a:gd name="T57" fmla="*/ 643785 h 648970"/>
              <a:gd name="T58" fmla="*/ 632814 w 1392554"/>
              <a:gd name="T59" fmla="*/ 647690 h 648970"/>
              <a:gd name="T60" fmla="*/ 696182 w 1392554"/>
              <a:gd name="T61" fmla="*/ 649017 h 648970"/>
              <a:gd name="T62" fmla="*/ 759549 w 1392554"/>
              <a:gd name="T63" fmla="*/ 647690 h 648970"/>
              <a:gd name="T64" fmla="*/ 821318 w 1392554"/>
              <a:gd name="T65" fmla="*/ 643785 h 648970"/>
              <a:gd name="T66" fmla="*/ 881245 w 1392554"/>
              <a:gd name="T67" fmla="*/ 637417 h 648970"/>
              <a:gd name="T68" fmla="*/ 939085 w 1392554"/>
              <a:gd name="T69" fmla="*/ 628701 h 648970"/>
              <a:gd name="T70" fmla="*/ 994592 w 1392554"/>
              <a:gd name="T71" fmla="*/ 617752 h 648970"/>
              <a:gd name="T72" fmla="*/ 1047520 w 1392554"/>
              <a:gd name="T73" fmla="*/ 604685 h 648970"/>
              <a:gd name="T74" fmla="*/ 1097626 w 1392554"/>
              <a:gd name="T75" fmla="*/ 589615 h 648970"/>
              <a:gd name="T76" fmla="*/ 1144661 w 1392554"/>
              <a:gd name="T77" fmla="*/ 572656 h 648970"/>
              <a:gd name="T78" fmla="*/ 1188382 w 1392554"/>
              <a:gd name="T79" fmla="*/ 553924 h 648970"/>
              <a:gd name="T80" fmla="*/ 1228542 w 1392554"/>
              <a:gd name="T81" fmla="*/ 533534 h 648970"/>
              <a:gd name="T82" fmla="*/ 1264898 w 1392554"/>
              <a:gd name="T83" fmla="*/ 511601 h 648970"/>
              <a:gd name="T84" fmla="*/ 1297202 w 1392554"/>
              <a:gd name="T85" fmla="*/ 488239 h 648970"/>
              <a:gd name="T86" fmla="*/ 1348675 w 1392554"/>
              <a:gd name="T87" fmla="*/ 437690 h 648970"/>
              <a:gd name="T88" fmla="*/ 1380999 w 1392554"/>
              <a:gd name="T89" fmla="*/ 382806 h 648970"/>
              <a:gd name="T90" fmla="*/ 1392210 w 1392554"/>
              <a:gd name="T91" fmla="*/ 324508 h 648970"/>
              <a:gd name="T92" fmla="*/ 1389366 w 1392554"/>
              <a:gd name="T93" fmla="*/ 294966 h 648970"/>
              <a:gd name="T94" fmla="*/ 1367353 w 1392554"/>
              <a:gd name="T95" fmla="*/ 238231 h 648970"/>
              <a:gd name="T96" fmla="*/ 1325209 w 1392554"/>
              <a:gd name="T97" fmla="*/ 185386 h 648970"/>
              <a:gd name="T98" fmla="*/ 1264898 w 1392554"/>
              <a:gd name="T99" fmla="*/ 137348 h 648970"/>
              <a:gd name="T100" fmla="*/ 1228542 w 1392554"/>
              <a:gd name="T101" fmla="*/ 115419 h 648970"/>
              <a:gd name="T102" fmla="*/ 1188382 w 1392554"/>
              <a:gd name="T103" fmla="*/ 95035 h 648970"/>
              <a:gd name="T104" fmla="*/ 1144661 w 1392554"/>
              <a:gd name="T105" fmla="*/ 76309 h 648970"/>
              <a:gd name="T106" fmla="*/ 1097626 w 1392554"/>
              <a:gd name="T107" fmla="*/ 59359 h 648970"/>
              <a:gd name="T108" fmla="*/ 1047520 w 1392554"/>
              <a:gd name="T109" fmla="*/ 44298 h 648970"/>
              <a:gd name="T110" fmla="*/ 994592 w 1392554"/>
              <a:gd name="T111" fmla="*/ 31239 h 648970"/>
              <a:gd name="T112" fmla="*/ 939085 w 1392554"/>
              <a:gd name="T113" fmla="*/ 20298 h 648970"/>
              <a:gd name="T114" fmla="*/ 881245 w 1392554"/>
              <a:gd name="T115" fmla="*/ 11589 h 648970"/>
              <a:gd name="T116" fmla="*/ 821318 w 1392554"/>
              <a:gd name="T117" fmla="*/ 5227 h 648970"/>
              <a:gd name="T118" fmla="*/ 759549 w 1392554"/>
              <a:gd name="T119" fmla="*/ 1326 h 648970"/>
              <a:gd name="T120" fmla="*/ 696182 w 1392554"/>
              <a:gd name="T121" fmla="*/ 0 h 64897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392554"/>
              <a:gd name="T184" fmla="*/ 0 h 648970"/>
              <a:gd name="T185" fmla="*/ 1392554 w 1392554"/>
              <a:gd name="T186" fmla="*/ 648970 h 648970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392554" h="648970">
                <a:moveTo>
                  <a:pt x="696340" y="0"/>
                </a:moveTo>
                <a:lnTo>
                  <a:pt x="632958" y="1325"/>
                </a:lnTo>
                <a:lnTo>
                  <a:pt x="571171" y="5224"/>
                </a:lnTo>
                <a:lnTo>
                  <a:pt x="511223" y="11583"/>
                </a:lnTo>
                <a:lnTo>
                  <a:pt x="453362" y="20288"/>
                </a:lnTo>
                <a:lnTo>
                  <a:pt x="397833" y="31224"/>
                </a:lnTo>
                <a:lnTo>
                  <a:pt x="344881" y="44276"/>
                </a:lnTo>
                <a:lnTo>
                  <a:pt x="294753" y="59330"/>
                </a:lnTo>
                <a:lnTo>
                  <a:pt x="247695" y="76272"/>
                </a:lnTo>
                <a:lnTo>
                  <a:pt x="203951" y="94988"/>
                </a:lnTo>
                <a:lnTo>
                  <a:pt x="163768" y="115362"/>
                </a:lnTo>
                <a:lnTo>
                  <a:pt x="127393" y="137281"/>
                </a:lnTo>
                <a:lnTo>
                  <a:pt x="95069" y="160630"/>
                </a:lnTo>
                <a:lnTo>
                  <a:pt x="43564" y="211161"/>
                </a:lnTo>
                <a:lnTo>
                  <a:pt x="11218" y="266039"/>
                </a:lnTo>
                <a:lnTo>
                  <a:pt x="0" y="324349"/>
                </a:lnTo>
                <a:lnTo>
                  <a:pt x="2845" y="353854"/>
                </a:lnTo>
                <a:lnTo>
                  <a:pt x="24873" y="410532"/>
                </a:lnTo>
                <a:lnTo>
                  <a:pt x="67044" y="463337"/>
                </a:lnTo>
                <a:lnTo>
                  <a:pt x="127393" y="511351"/>
                </a:lnTo>
                <a:lnTo>
                  <a:pt x="163768" y="533273"/>
                </a:lnTo>
                <a:lnTo>
                  <a:pt x="203951" y="553653"/>
                </a:lnTo>
                <a:lnTo>
                  <a:pt x="247695" y="572376"/>
                </a:lnTo>
                <a:lnTo>
                  <a:pt x="294753" y="589326"/>
                </a:lnTo>
                <a:lnTo>
                  <a:pt x="344881" y="604389"/>
                </a:lnTo>
                <a:lnTo>
                  <a:pt x="397833" y="617449"/>
                </a:lnTo>
                <a:lnTo>
                  <a:pt x="453362" y="628393"/>
                </a:lnTo>
                <a:lnTo>
                  <a:pt x="511223" y="637105"/>
                </a:lnTo>
                <a:lnTo>
                  <a:pt x="571171" y="643470"/>
                </a:lnTo>
                <a:lnTo>
                  <a:pt x="632958" y="647373"/>
                </a:lnTo>
                <a:lnTo>
                  <a:pt x="696340" y="648699"/>
                </a:lnTo>
                <a:lnTo>
                  <a:pt x="759721" y="647373"/>
                </a:lnTo>
                <a:lnTo>
                  <a:pt x="821504" y="643470"/>
                </a:lnTo>
                <a:lnTo>
                  <a:pt x="881445" y="637105"/>
                </a:lnTo>
                <a:lnTo>
                  <a:pt x="939298" y="628393"/>
                </a:lnTo>
                <a:lnTo>
                  <a:pt x="994818" y="617449"/>
                </a:lnTo>
                <a:lnTo>
                  <a:pt x="1047758" y="604389"/>
                </a:lnTo>
                <a:lnTo>
                  <a:pt x="1097875" y="589326"/>
                </a:lnTo>
                <a:lnTo>
                  <a:pt x="1144921" y="572376"/>
                </a:lnTo>
                <a:lnTo>
                  <a:pt x="1188652" y="553653"/>
                </a:lnTo>
                <a:lnTo>
                  <a:pt x="1228821" y="533273"/>
                </a:lnTo>
                <a:lnTo>
                  <a:pt x="1265185" y="511351"/>
                </a:lnTo>
                <a:lnTo>
                  <a:pt x="1297496" y="488000"/>
                </a:lnTo>
                <a:lnTo>
                  <a:pt x="1348981" y="437476"/>
                </a:lnTo>
                <a:lnTo>
                  <a:pt x="1381312" y="382619"/>
                </a:lnTo>
                <a:lnTo>
                  <a:pt x="1392526" y="324349"/>
                </a:lnTo>
                <a:lnTo>
                  <a:pt x="1389681" y="294822"/>
                </a:lnTo>
                <a:lnTo>
                  <a:pt x="1367663" y="238114"/>
                </a:lnTo>
                <a:lnTo>
                  <a:pt x="1325510" y="185295"/>
                </a:lnTo>
                <a:lnTo>
                  <a:pt x="1265185" y="137281"/>
                </a:lnTo>
                <a:lnTo>
                  <a:pt x="1228821" y="115362"/>
                </a:lnTo>
                <a:lnTo>
                  <a:pt x="1188652" y="94988"/>
                </a:lnTo>
                <a:lnTo>
                  <a:pt x="1144921" y="76272"/>
                </a:lnTo>
                <a:lnTo>
                  <a:pt x="1097875" y="59330"/>
                </a:lnTo>
                <a:lnTo>
                  <a:pt x="1047758" y="44276"/>
                </a:lnTo>
                <a:lnTo>
                  <a:pt x="994818" y="31224"/>
                </a:lnTo>
                <a:lnTo>
                  <a:pt x="939298" y="20288"/>
                </a:lnTo>
                <a:lnTo>
                  <a:pt x="881445" y="11583"/>
                </a:lnTo>
                <a:lnTo>
                  <a:pt x="821504" y="5224"/>
                </a:lnTo>
                <a:lnTo>
                  <a:pt x="759721" y="1325"/>
                </a:lnTo>
                <a:lnTo>
                  <a:pt x="696340" y="0"/>
                </a:lnTo>
                <a:close/>
              </a:path>
            </a:pathLst>
          </a:custGeom>
          <a:noFill/>
          <a:ln w="1545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" name="object 64"/>
          <p:cNvSpPr txBox="1"/>
          <p:nvPr/>
        </p:nvSpPr>
        <p:spPr>
          <a:xfrm>
            <a:off x="3460750" y="2901950"/>
            <a:ext cx="860425" cy="3635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spc="-5" dirty="0">
                <a:latin typeface="BrowalliaUPC"/>
                <a:cs typeface="BrowalliaUPC"/>
              </a:rPr>
              <a:t>โปรเซส</a:t>
            </a:r>
            <a:r>
              <a:rPr sz="2200" spc="-95" dirty="0">
                <a:latin typeface="BrowalliaUPC"/>
                <a:cs typeface="BrowalliaUPC"/>
              </a:rPr>
              <a:t> </a:t>
            </a:r>
            <a:r>
              <a:rPr sz="1950" b="1" spc="10" dirty="0">
                <a:latin typeface="Arial"/>
                <a:cs typeface="Arial"/>
              </a:rPr>
              <a:t>A</a:t>
            </a:r>
            <a:endParaRPr sz="1950">
              <a:latin typeface="Arial"/>
              <a:cs typeface="Arial"/>
            </a:endParaRPr>
          </a:p>
        </p:txBody>
      </p:sp>
      <p:sp>
        <p:nvSpPr>
          <p:cNvPr id="29760" name="object 65"/>
          <p:cNvSpPr>
            <a:spLocks/>
          </p:cNvSpPr>
          <p:nvPr/>
        </p:nvSpPr>
        <p:spPr bwMode="auto">
          <a:xfrm>
            <a:off x="4749800" y="2833688"/>
            <a:ext cx="1354138" cy="641350"/>
          </a:xfrm>
          <a:custGeom>
            <a:avLst/>
            <a:gdLst>
              <a:gd name="T0" fmla="*/ 676813 w 1354454"/>
              <a:gd name="T1" fmla="*/ 0 h 641350"/>
              <a:gd name="T2" fmla="*/ 611630 w 1354454"/>
              <a:gd name="T3" fmla="*/ 1465 h 641350"/>
              <a:gd name="T4" fmla="*/ 548200 w 1354454"/>
              <a:gd name="T5" fmla="*/ 5773 h 641350"/>
              <a:gd name="T6" fmla="*/ 486807 w 1354454"/>
              <a:gd name="T7" fmla="*/ 12789 h 641350"/>
              <a:gd name="T8" fmla="*/ 427735 w 1354454"/>
              <a:gd name="T9" fmla="*/ 22379 h 641350"/>
              <a:gd name="T10" fmla="*/ 371266 w 1354454"/>
              <a:gd name="T11" fmla="*/ 34410 h 641350"/>
              <a:gd name="T12" fmla="*/ 317686 w 1354454"/>
              <a:gd name="T13" fmla="*/ 48748 h 641350"/>
              <a:gd name="T14" fmla="*/ 267277 w 1354454"/>
              <a:gd name="T15" fmla="*/ 65260 h 641350"/>
              <a:gd name="T16" fmla="*/ 220323 w 1354454"/>
              <a:gd name="T17" fmla="*/ 83811 h 641350"/>
              <a:gd name="T18" fmla="*/ 177107 w 1354454"/>
              <a:gd name="T19" fmla="*/ 104268 h 641350"/>
              <a:gd name="T20" fmla="*/ 137914 w 1354454"/>
              <a:gd name="T21" fmla="*/ 126498 h 641350"/>
              <a:gd name="T22" fmla="*/ 103026 w 1354454"/>
              <a:gd name="T23" fmla="*/ 150365 h 641350"/>
              <a:gd name="T24" fmla="*/ 72727 w 1354454"/>
              <a:gd name="T25" fmla="*/ 175738 h 641350"/>
              <a:gd name="T26" fmla="*/ 27032 w 1354454"/>
              <a:gd name="T27" fmla="*/ 230461 h 641350"/>
              <a:gd name="T28" fmla="*/ 3097 w 1354454"/>
              <a:gd name="T29" fmla="*/ 289599 h 641350"/>
              <a:gd name="T30" fmla="*/ 0 w 1354454"/>
              <a:gd name="T31" fmla="*/ 320488 h 641350"/>
              <a:gd name="T32" fmla="*/ 3097 w 1354454"/>
              <a:gd name="T33" fmla="*/ 351353 h 641350"/>
              <a:gd name="T34" fmla="*/ 27032 w 1354454"/>
              <a:gd name="T35" fmla="*/ 410460 h 641350"/>
              <a:gd name="T36" fmla="*/ 72727 w 1354454"/>
              <a:gd name="T37" fmla="*/ 465171 h 641350"/>
              <a:gd name="T38" fmla="*/ 103026 w 1354454"/>
              <a:gd name="T39" fmla="*/ 490542 h 641350"/>
              <a:gd name="T40" fmla="*/ 137914 w 1354454"/>
              <a:gd name="T41" fmla="*/ 514413 h 641350"/>
              <a:gd name="T42" fmla="*/ 177107 w 1354454"/>
              <a:gd name="T43" fmla="*/ 536647 h 641350"/>
              <a:gd name="T44" fmla="*/ 220323 w 1354454"/>
              <a:gd name="T45" fmla="*/ 557111 h 641350"/>
              <a:gd name="T46" fmla="*/ 267277 w 1354454"/>
              <a:gd name="T47" fmla="*/ 575670 h 641350"/>
              <a:gd name="T48" fmla="*/ 317686 w 1354454"/>
              <a:gd name="T49" fmla="*/ 592190 h 641350"/>
              <a:gd name="T50" fmla="*/ 371266 w 1354454"/>
              <a:gd name="T51" fmla="*/ 606538 h 641350"/>
              <a:gd name="T52" fmla="*/ 427735 w 1354454"/>
              <a:gd name="T53" fmla="*/ 618578 h 641350"/>
              <a:gd name="T54" fmla="*/ 486807 w 1354454"/>
              <a:gd name="T55" fmla="*/ 628176 h 641350"/>
              <a:gd name="T56" fmla="*/ 548200 w 1354454"/>
              <a:gd name="T57" fmla="*/ 635198 h 641350"/>
              <a:gd name="T58" fmla="*/ 611630 w 1354454"/>
              <a:gd name="T59" fmla="*/ 639510 h 641350"/>
              <a:gd name="T60" fmla="*/ 676813 w 1354454"/>
              <a:gd name="T61" fmla="*/ 640977 h 641350"/>
              <a:gd name="T62" fmla="*/ 741997 w 1354454"/>
              <a:gd name="T63" fmla="*/ 639510 h 641350"/>
              <a:gd name="T64" fmla="*/ 805427 w 1354454"/>
              <a:gd name="T65" fmla="*/ 635198 h 641350"/>
              <a:gd name="T66" fmla="*/ 866820 w 1354454"/>
              <a:gd name="T67" fmla="*/ 628176 h 641350"/>
              <a:gd name="T68" fmla="*/ 925892 w 1354454"/>
              <a:gd name="T69" fmla="*/ 618578 h 641350"/>
              <a:gd name="T70" fmla="*/ 982361 w 1354454"/>
              <a:gd name="T71" fmla="*/ 606538 h 641350"/>
              <a:gd name="T72" fmla="*/ 1035941 w 1354454"/>
              <a:gd name="T73" fmla="*/ 592190 h 641350"/>
              <a:gd name="T74" fmla="*/ 1086351 w 1354454"/>
              <a:gd name="T75" fmla="*/ 575670 h 641350"/>
              <a:gd name="T76" fmla="*/ 1133305 w 1354454"/>
              <a:gd name="T77" fmla="*/ 557111 h 641350"/>
              <a:gd name="T78" fmla="*/ 1176521 w 1354454"/>
              <a:gd name="T79" fmla="*/ 536647 h 641350"/>
              <a:gd name="T80" fmla="*/ 1215713 w 1354454"/>
              <a:gd name="T81" fmla="*/ 514413 h 641350"/>
              <a:gd name="T82" fmla="*/ 1250601 w 1354454"/>
              <a:gd name="T83" fmla="*/ 490542 h 641350"/>
              <a:gd name="T84" fmla="*/ 1280900 w 1354454"/>
              <a:gd name="T85" fmla="*/ 465171 h 641350"/>
              <a:gd name="T86" fmla="*/ 1326594 w 1354454"/>
              <a:gd name="T87" fmla="*/ 410460 h 641350"/>
              <a:gd name="T88" fmla="*/ 1350529 w 1354454"/>
              <a:gd name="T89" fmla="*/ 351353 h 641350"/>
              <a:gd name="T90" fmla="*/ 1353627 w 1354454"/>
              <a:gd name="T91" fmla="*/ 320488 h 641350"/>
              <a:gd name="T92" fmla="*/ 1350529 w 1354454"/>
              <a:gd name="T93" fmla="*/ 289599 h 641350"/>
              <a:gd name="T94" fmla="*/ 1326594 w 1354454"/>
              <a:gd name="T95" fmla="*/ 230461 h 641350"/>
              <a:gd name="T96" fmla="*/ 1280900 w 1354454"/>
              <a:gd name="T97" fmla="*/ 175738 h 641350"/>
              <a:gd name="T98" fmla="*/ 1250601 w 1354454"/>
              <a:gd name="T99" fmla="*/ 150365 h 641350"/>
              <a:gd name="T100" fmla="*/ 1215713 w 1354454"/>
              <a:gd name="T101" fmla="*/ 126498 h 641350"/>
              <a:gd name="T102" fmla="*/ 1176521 w 1354454"/>
              <a:gd name="T103" fmla="*/ 104268 h 641350"/>
              <a:gd name="T104" fmla="*/ 1133305 w 1354454"/>
              <a:gd name="T105" fmla="*/ 83811 h 641350"/>
              <a:gd name="T106" fmla="*/ 1086351 w 1354454"/>
              <a:gd name="T107" fmla="*/ 65260 h 641350"/>
              <a:gd name="T108" fmla="*/ 1035941 w 1354454"/>
              <a:gd name="T109" fmla="*/ 48748 h 641350"/>
              <a:gd name="T110" fmla="*/ 982361 w 1354454"/>
              <a:gd name="T111" fmla="*/ 34410 h 641350"/>
              <a:gd name="T112" fmla="*/ 925892 w 1354454"/>
              <a:gd name="T113" fmla="*/ 22379 h 641350"/>
              <a:gd name="T114" fmla="*/ 866820 w 1354454"/>
              <a:gd name="T115" fmla="*/ 12789 h 641350"/>
              <a:gd name="T116" fmla="*/ 805427 w 1354454"/>
              <a:gd name="T117" fmla="*/ 5773 h 641350"/>
              <a:gd name="T118" fmla="*/ 741997 w 1354454"/>
              <a:gd name="T119" fmla="*/ 1465 h 641350"/>
              <a:gd name="T120" fmla="*/ 676813 w 1354454"/>
              <a:gd name="T121" fmla="*/ 0 h 64135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354454"/>
              <a:gd name="T184" fmla="*/ 0 h 641350"/>
              <a:gd name="T185" fmla="*/ 1354454 w 1354454"/>
              <a:gd name="T186" fmla="*/ 641350 h 641350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354454" h="641350">
                <a:moveTo>
                  <a:pt x="676971" y="0"/>
                </a:moveTo>
                <a:lnTo>
                  <a:pt x="611773" y="1465"/>
                </a:lnTo>
                <a:lnTo>
                  <a:pt x="548328" y="5773"/>
                </a:lnTo>
                <a:lnTo>
                  <a:pt x="486921" y="12789"/>
                </a:lnTo>
                <a:lnTo>
                  <a:pt x="427835" y="22379"/>
                </a:lnTo>
                <a:lnTo>
                  <a:pt x="371353" y="34410"/>
                </a:lnTo>
                <a:lnTo>
                  <a:pt x="317760" y="48748"/>
                </a:lnTo>
                <a:lnTo>
                  <a:pt x="267339" y="65260"/>
                </a:lnTo>
                <a:lnTo>
                  <a:pt x="220374" y="83811"/>
                </a:lnTo>
                <a:lnTo>
                  <a:pt x="177148" y="104268"/>
                </a:lnTo>
                <a:lnTo>
                  <a:pt x="137946" y="126498"/>
                </a:lnTo>
                <a:lnTo>
                  <a:pt x="103050" y="150365"/>
                </a:lnTo>
                <a:lnTo>
                  <a:pt x="72744" y="175738"/>
                </a:lnTo>
                <a:lnTo>
                  <a:pt x="27038" y="230461"/>
                </a:lnTo>
                <a:lnTo>
                  <a:pt x="3098" y="289599"/>
                </a:lnTo>
                <a:lnTo>
                  <a:pt x="0" y="320488"/>
                </a:lnTo>
                <a:lnTo>
                  <a:pt x="3098" y="351353"/>
                </a:lnTo>
                <a:lnTo>
                  <a:pt x="27038" y="410460"/>
                </a:lnTo>
                <a:lnTo>
                  <a:pt x="72744" y="465171"/>
                </a:lnTo>
                <a:lnTo>
                  <a:pt x="103050" y="490542"/>
                </a:lnTo>
                <a:lnTo>
                  <a:pt x="137946" y="514413"/>
                </a:lnTo>
                <a:lnTo>
                  <a:pt x="177148" y="536647"/>
                </a:lnTo>
                <a:lnTo>
                  <a:pt x="220374" y="557111"/>
                </a:lnTo>
                <a:lnTo>
                  <a:pt x="267339" y="575670"/>
                </a:lnTo>
                <a:lnTo>
                  <a:pt x="317760" y="592190"/>
                </a:lnTo>
                <a:lnTo>
                  <a:pt x="371353" y="606538"/>
                </a:lnTo>
                <a:lnTo>
                  <a:pt x="427835" y="618578"/>
                </a:lnTo>
                <a:lnTo>
                  <a:pt x="486921" y="628176"/>
                </a:lnTo>
                <a:lnTo>
                  <a:pt x="548328" y="635198"/>
                </a:lnTo>
                <a:lnTo>
                  <a:pt x="611773" y="639510"/>
                </a:lnTo>
                <a:lnTo>
                  <a:pt x="676971" y="640977"/>
                </a:lnTo>
                <a:lnTo>
                  <a:pt x="742170" y="639510"/>
                </a:lnTo>
                <a:lnTo>
                  <a:pt x="805615" y="635198"/>
                </a:lnTo>
                <a:lnTo>
                  <a:pt x="867022" y="628176"/>
                </a:lnTo>
                <a:lnTo>
                  <a:pt x="926108" y="618578"/>
                </a:lnTo>
                <a:lnTo>
                  <a:pt x="982590" y="606538"/>
                </a:lnTo>
                <a:lnTo>
                  <a:pt x="1036183" y="592190"/>
                </a:lnTo>
                <a:lnTo>
                  <a:pt x="1086604" y="575670"/>
                </a:lnTo>
                <a:lnTo>
                  <a:pt x="1133569" y="557111"/>
                </a:lnTo>
                <a:lnTo>
                  <a:pt x="1176795" y="536647"/>
                </a:lnTo>
                <a:lnTo>
                  <a:pt x="1215997" y="514413"/>
                </a:lnTo>
                <a:lnTo>
                  <a:pt x="1250893" y="490542"/>
                </a:lnTo>
                <a:lnTo>
                  <a:pt x="1281199" y="465171"/>
                </a:lnTo>
                <a:lnTo>
                  <a:pt x="1326904" y="410460"/>
                </a:lnTo>
                <a:lnTo>
                  <a:pt x="1350844" y="351353"/>
                </a:lnTo>
                <a:lnTo>
                  <a:pt x="1353943" y="320488"/>
                </a:lnTo>
                <a:lnTo>
                  <a:pt x="1350844" y="289599"/>
                </a:lnTo>
                <a:lnTo>
                  <a:pt x="1326904" y="230461"/>
                </a:lnTo>
                <a:lnTo>
                  <a:pt x="1281199" y="175738"/>
                </a:lnTo>
                <a:lnTo>
                  <a:pt x="1250893" y="150365"/>
                </a:lnTo>
                <a:lnTo>
                  <a:pt x="1215997" y="126498"/>
                </a:lnTo>
                <a:lnTo>
                  <a:pt x="1176795" y="104268"/>
                </a:lnTo>
                <a:lnTo>
                  <a:pt x="1133569" y="83811"/>
                </a:lnTo>
                <a:lnTo>
                  <a:pt x="1086604" y="65260"/>
                </a:lnTo>
                <a:lnTo>
                  <a:pt x="1036183" y="48748"/>
                </a:lnTo>
                <a:lnTo>
                  <a:pt x="982590" y="34410"/>
                </a:lnTo>
                <a:lnTo>
                  <a:pt x="926108" y="22379"/>
                </a:lnTo>
                <a:lnTo>
                  <a:pt x="867022" y="12789"/>
                </a:lnTo>
                <a:lnTo>
                  <a:pt x="805615" y="5773"/>
                </a:lnTo>
                <a:lnTo>
                  <a:pt x="742170" y="1465"/>
                </a:lnTo>
                <a:lnTo>
                  <a:pt x="676971" y="0"/>
                </a:lnTo>
                <a:close/>
              </a:path>
            </a:pathLst>
          </a:custGeom>
          <a:solidFill>
            <a:srgbClr val="95959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61" name="object 66"/>
          <p:cNvSpPr>
            <a:spLocks/>
          </p:cNvSpPr>
          <p:nvPr/>
        </p:nvSpPr>
        <p:spPr bwMode="auto">
          <a:xfrm>
            <a:off x="4718050" y="2801938"/>
            <a:ext cx="1354138" cy="641350"/>
          </a:xfrm>
          <a:custGeom>
            <a:avLst/>
            <a:gdLst>
              <a:gd name="T0" fmla="*/ 676813 w 1354454"/>
              <a:gd name="T1" fmla="*/ 0 h 641350"/>
              <a:gd name="T2" fmla="*/ 611630 w 1354454"/>
              <a:gd name="T3" fmla="*/ 1465 h 641350"/>
              <a:gd name="T4" fmla="*/ 548200 w 1354454"/>
              <a:gd name="T5" fmla="*/ 5773 h 641350"/>
              <a:gd name="T6" fmla="*/ 486807 w 1354454"/>
              <a:gd name="T7" fmla="*/ 12789 h 641350"/>
              <a:gd name="T8" fmla="*/ 427735 w 1354454"/>
              <a:gd name="T9" fmla="*/ 22379 h 641350"/>
              <a:gd name="T10" fmla="*/ 371266 w 1354454"/>
              <a:gd name="T11" fmla="*/ 34410 h 641350"/>
              <a:gd name="T12" fmla="*/ 317686 w 1354454"/>
              <a:gd name="T13" fmla="*/ 48748 h 641350"/>
              <a:gd name="T14" fmla="*/ 267277 w 1354454"/>
              <a:gd name="T15" fmla="*/ 65260 h 641350"/>
              <a:gd name="T16" fmla="*/ 220323 w 1354454"/>
              <a:gd name="T17" fmla="*/ 83811 h 641350"/>
              <a:gd name="T18" fmla="*/ 177107 w 1354454"/>
              <a:gd name="T19" fmla="*/ 104268 h 641350"/>
              <a:gd name="T20" fmla="*/ 137914 w 1354454"/>
              <a:gd name="T21" fmla="*/ 126498 h 641350"/>
              <a:gd name="T22" fmla="*/ 103026 w 1354454"/>
              <a:gd name="T23" fmla="*/ 150365 h 641350"/>
              <a:gd name="T24" fmla="*/ 72727 w 1354454"/>
              <a:gd name="T25" fmla="*/ 175738 h 641350"/>
              <a:gd name="T26" fmla="*/ 27032 w 1354454"/>
              <a:gd name="T27" fmla="*/ 230461 h 641350"/>
              <a:gd name="T28" fmla="*/ 3097 w 1354454"/>
              <a:gd name="T29" fmla="*/ 289599 h 641350"/>
              <a:gd name="T30" fmla="*/ 0 w 1354454"/>
              <a:gd name="T31" fmla="*/ 320488 h 641350"/>
              <a:gd name="T32" fmla="*/ 3097 w 1354454"/>
              <a:gd name="T33" fmla="*/ 351353 h 641350"/>
              <a:gd name="T34" fmla="*/ 27032 w 1354454"/>
              <a:gd name="T35" fmla="*/ 410460 h 641350"/>
              <a:gd name="T36" fmla="*/ 72727 w 1354454"/>
              <a:gd name="T37" fmla="*/ 465171 h 641350"/>
              <a:gd name="T38" fmla="*/ 103026 w 1354454"/>
              <a:gd name="T39" fmla="*/ 490542 h 641350"/>
              <a:gd name="T40" fmla="*/ 137914 w 1354454"/>
              <a:gd name="T41" fmla="*/ 514413 h 641350"/>
              <a:gd name="T42" fmla="*/ 177107 w 1354454"/>
              <a:gd name="T43" fmla="*/ 536647 h 641350"/>
              <a:gd name="T44" fmla="*/ 220323 w 1354454"/>
              <a:gd name="T45" fmla="*/ 557111 h 641350"/>
              <a:gd name="T46" fmla="*/ 267277 w 1354454"/>
              <a:gd name="T47" fmla="*/ 575670 h 641350"/>
              <a:gd name="T48" fmla="*/ 317686 w 1354454"/>
              <a:gd name="T49" fmla="*/ 592190 h 641350"/>
              <a:gd name="T50" fmla="*/ 371266 w 1354454"/>
              <a:gd name="T51" fmla="*/ 606538 h 641350"/>
              <a:gd name="T52" fmla="*/ 427735 w 1354454"/>
              <a:gd name="T53" fmla="*/ 618578 h 641350"/>
              <a:gd name="T54" fmla="*/ 486807 w 1354454"/>
              <a:gd name="T55" fmla="*/ 628176 h 641350"/>
              <a:gd name="T56" fmla="*/ 548200 w 1354454"/>
              <a:gd name="T57" fmla="*/ 635198 h 641350"/>
              <a:gd name="T58" fmla="*/ 611630 w 1354454"/>
              <a:gd name="T59" fmla="*/ 639510 h 641350"/>
              <a:gd name="T60" fmla="*/ 676813 w 1354454"/>
              <a:gd name="T61" fmla="*/ 640977 h 641350"/>
              <a:gd name="T62" fmla="*/ 741997 w 1354454"/>
              <a:gd name="T63" fmla="*/ 639510 h 641350"/>
              <a:gd name="T64" fmla="*/ 805427 w 1354454"/>
              <a:gd name="T65" fmla="*/ 635198 h 641350"/>
              <a:gd name="T66" fmla="*/ 866820 w 1354454"/>
              <a:gd name="T67" fmla="*/ 628176 h 641350"/>
              <a:gd name="T68" fmla="*/ 925892 w 1354454"/>
              <a:gd name="T69" fmla="*/ 618578 h 641350"/>
              <a:gd name="T70" fmla="*/ 982361 w 1354454"/>
              <a:gd name="T71" fmla="*/ 606538 h 641350"/>
              <a:gd name="T72" fmla="*/ 1035941 w 1354454"/>
              <a:gd name="T73" fmla="*/ 592190 h 641350"/>
              <a:gd name="T74" fmla="*/ 1086351 w 1354454"/>
              <a:gd name="T75" fmla="*/ 575670 h 641350"/>
              <a:gd name="T76" fmla="*/ 1133305 w 1354454"/>
              <a:gd name="T77" fmla="*/ 557111 h 641350"/>
              <a:gd name="T78" fmla="*/ 1176521 w 1354454"/>
              <a:gd name="T79" fmla="*/ 536647 h 641350"/>
              <a:gd name="T80" fmla="*/ 1215713 w 1354454"/>
              <a:gd name="T81" fmla="*/ 514413 h 641350"/>
              <a:gd name="T82" fmla="*/ 1250601 w 1354454"/>
              <a:gd name="T83" fmla="*/ 490542 h 641350"/>
              <a:gd name="T84" fmla="*/ 1280900 w 1354454"/>
              <a:gd name="T85" fmla="*/ 465171 h 641350"/>
              <a:gd name="T86" fmla="*/ 1326594 w 1354454"/>
              <a:gd name="T87" fmla="*/ 410460 h 641350"/>
              <a:gd name="T88" fmla="*/ 1350529 w 1354454"/>
              <a:gd name="T89" fmla="*/ 351353 h 641350"/>
              <a:gd name="T90" fmla="*/ 1353627 w 1354454"/>
              <a:gd name="T91" fmla="*/ 320488 h 641350"/>
              <a:gd name="T92" fmla="*/ 1350529 w 1354454"/>
              <a:gd name="T93" fmla="*/ 289599 h 641350"/>
              <a:gd name="T94" fmla="*/ 1326594 w 1354454"/>
              <a:gd name="T95" fmla="*/ 230461 h 641350"/>
              <a:gd name="T96" fmla="*/ 1280900 w 1354454"/>
              <a:gd name="T97" fmla="*/ 175738 h 641350"/>
              <a:gd name="T98" fmla="*/ 1250601 w 1354454"/>
              <a:gd name="T99" fmla="*/ 150365 h 641350"/>
              <a:gd name="T100" fmla="*/ 1215713 w 1354454"/>
              <a:gd name="T101" fmla="*/ 126498 h 641350"/>
              <a:gd name="T102" fmla="*/ 1176521 w 1354454"/>
              <a:gd name="T103" fmla="*/ 104268 h 641350"/>
              <a:gd name="T104" fmla="*/ 1133305 w 1354454"/>
              <a:gd name="T105" fmla="*/ 83811 h 641350"/>
              <a:gd name="T106" fmla="*/ 1086351 w 1354454"/>
              <a:gd name="T107" fmla="*/ 65260 h 641350"/>
              <a:gd name="T108" fmla="*/ 1035941 w 1354454"/>
              <a:gd name="T109" fmla="*/ 48748 h 641350"/>
              <a:gd name="T110" fmla="*/ 982361 w 1354454"/>
              <a:gd name="T111" fmla="*/ 34410 h 641350"/>
              <a:gd name="T112" fmla="*/ 925892 w 1354454"/>
              <a:gd name="T113" fmla="*/ 22379 h 641350"/>
              <a:gd name="T114" fmla="*/ 866820 w 1354454"/>
              <a:gd name="T115" fmla="*/ 12789 h 641350"/>
              <a:gd name="T116" fmla="*/ 805427 w 1354454"/>
              <a:gd name="T117" fmla="*/ 5773 h 641350"/>
              <a:gd name="T118" fmla="*/ 741997 w 1354454"/>
              <a:gd name="T119" fmla="*/ 1465 h 641350"/>
              <a:gd name="T120" fmla="*/ 676813 w 1354454"/>
              <a:gd name="T121" fmla="*/ 0 h 64135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354454"/>
              <a:gd name="T184" fmla="*/ 0 h 641350"/>
              <a:gd name="T185" fmla="*/ 1354454 w 1354454"/>
              <a:gd name="T186" fmla="*/ 641350 h 641350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354454" h="641350">
                <a:moveTo>
                  <a:pt x="676971" y="0"/>
                </a:moveTo>
                <a:lnTo>
                  <a:pt x="611773" y="1465"/>
                </a:lnTo>
                <a:lnTo>
                  <a:pt x="548328" y="5773"/>
                </a:lnTo>
                <a:lnTo>
                  <a:pt x="486921" y="12789"/>
                </a:lnTo>
                <a:lnTo>
                  <a:pt x="427835" y="22379"/>
                </a:lnTo>
                <a:lnTo>
                  <a:pt x="371353" y="34410"/>
                </a:lnTo>
                <a:lnTo>
                  <a:pt x="317760" y="48748"/>
                </a:lnTo>
                <a:lnTo>
                  <a:pt x="267339" y="65260"/>
                </a:lnTo>
                <a:lnTo>
                  <a:pt x="220374" y="83811"/>
                </a:lnTo>
                <a:lnTo>
                  <a:pt x="177148" y="104268"/>
                </a:lnTo>
                <a:lnTo>
                  <a:pt x="137946" y="126498"/>
                </a:lnTo>
                <a:lnTo>
                  <a:pt x="103050" y="150365"/>
                </a:lnTo>
                <a:lnTo>
                  <a:pt x="72744" y="175738"/>
                </a:lnTo>
                <a:lnTo>
                  <a:pt x="27038" y="230461"/>
                </a:lnTo>
                <a:lnTo>
                  <a:pt x="3098" y="289599"/>
                </a:lnTo>
                <a:lnTo>
                  <a:pt x="0" y="320488"/>
                </a:lnTo>
                <a:lnTo>
                  <a:pt x="3098" y="351353"/>
                </a:lnTo>
                <a:lnTo>
                  <a:pt x="27038" y="410460"/>
                </a:lnTo>
                <a:lnTo>
                  <a:pt x="72744" y="465171"/>
                </a:lnTo>
                <a:lnTo>
                  <a:pt x="103050" y="490542"/>
                </a:lnTo>
                <a:lnTo>
                  <a:pt x="137946" y="514413"/>
                </a:lnTo>
                <a:lnTo>
                  <a:pt x="177148" y="536647"/>
                </a:lnTo>
                <a:lnTo>
                  <a:pt x="220374" y="557111"/>
                </a:lnTo>
                <a:lnTo>
                  <a:pt x="267339" y="575670"/>
                </a:lnTo>
                <a:lnTo>
                  <a:pt x="317760" y="592190"/>
                </a:lnTo>
                <a:lnTo>
                  <a:pt x="371353" y="606538"/>
                </a:lnTo>
                <a:lnTo>
                  <a:pt x="427835" y="618578"/>
                </a:lnTo>
                <a:lnTo>
                  <a:pt x="486921" y="628176"/>
                </a:lnTo>
                <a:lnTo>
                  <a:pt x="548328" y="635198"/>
                </a:lnTo>
                <a:lnTo>
                  <a:pt x="611773" y="639510"/>
                </a:lnTo>
                <a:lnTo>
                  <a:pt x="676971" y="640977"/>
                </a:lnTo>
                <a:lnTo>
                  <a:pt x="742170" y="639510"/>
                </a:lnTo>
                <a:lnTo>
                  <a:pt x="805615" y="635198"/>
                </a:lnTo>
                <a:lnTo>
                  <a:pt x="867022" y="628176"/>
                </a:lnTo>
                <a:lnTo>
                  <a:pt x="926108" y="618578"/>
                </a:lnTo>
                <a:lnTo>
                  <a:pt x="982590" y="606538"/>
                </a:lnTo>
                <a:lnTo>
                  <a:pt x="1036183" y="592190"/>
                </a:lnTo>
                <a:lnTo>
                  <a:pt x="1086604" y="575670"/>
                </a:lnTo>
                <a:lnTo>
                  <a:pt x="1133569" y="557111"/>
                </a:lnTo>
                <a:lnTo>
                  <a:pt x="1176795" y="536647"/>
                </a:lnTo>
                <a:lnTo>
                  <a:pt x="1215997" y="514413"/>
                </a:lnTo>
                <a:lnTo>
                  <a:pt x="1250893" y="490542"/>
                </a:lnTo>
                <a:lnTo>
                  <a:pt x="1281199" y="465171"/>
                </a:lnTo>
                <a:lnTo>
                  <a:pt x="1326904" y="410460"/>
                </a:lnTo>
                <a:lnTo>
                  <a:pt x="1350844" y="351353"/>
                </a:lnTo>
                <a:lnTo>
                  <a:pt x="1353943" y="320488"/>
                </a:lnTo>
                <a:lnTo>
                  <a:pt x="1350844" y="289599"/>
                </a:lnTo>
                <a:lnTo>
                  <a:pt x="1326904" y="230461"/>
                </a:lnTo>
                <a:lnTo>
                  <a:pt x="1281199" y="175738"/>
                </a:lnTo>
                <a:lnTo>
                  <a:pt x="1250893" y="150365"/>
                </a:lnTo>
                <a:lnTo>
                  <a:pt x="1215997" y="126498"/>
                </a:lnTo>
                <a:lnTo>
                  <a:pt x="1176795" y="104268"/>
                </a:lnTo>
                <a:lnTo>
                  <a:pt x="1133569" y="83811"/>
                </a:lnTo>
                <a:lnTo>
                  <a:pt x="1086604" y="65260"/>
                </a:lnTo>
                <a:lnTo>
                  <a:pt x="1036183" y="48748"/>
                </a:lnTo>
                <a:lnTo>
                  <a:pt x="982590" y="34410"/>
                </a:lnTo>
                <a:lnTo>
                  <a:pt x="926108" y="22379"/>
                </a:lnTo>
                <a:lnTo>
                  <a:pt x="867022" y="12789"/>
                </a:lnTo>
                <a:lnTo>
                  <a:pt x="805615" y="5773"/>
                </a:lnTo>
                <a:lnTo>
                  <a:pt x="742170" y="1465"/>
                </a:lnTo>
                <a:lnTo>
                  <a:pt x="67697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62" name="object 67"/>
          <p:cNvSpPr>
            <a:spLocks/>
          </p:cNvSpPr>
          <p:nvPr/>
        </p:nvSpPr>
        <p:spPr bwMode="auto">
          <a:xfrm>
            <a:off x="4718050" y="2801938"/>
            <a:ext cx="1354138" cy="641350"/>
          </a:xfrm>
          <a:custGeom>
            <a:avLst/>
            <a:gdLst>
              <a:gd name="T0" fmla="*/ 676813 w 1354454"/>
              <a:gd name="T1" fmla="*/ 0 h 641350"/>
              <a:gd name="T2" fmla="*/ 611630 w 1354454"/>
              <a:gd name="T3" fmla="*/ 1465 h 641350"/>
              <a:gd name="T4" fmla="*/ 548200 w 1354454"/>
              <a:gd name="T5" fmla="*/ 5773 h 641350"/>
              <a:gd name="T6" fmla="*/ 486807 w 1354454"/>
              <a:gd name="T7" fmla="*/ 12789 h 641350"/>
              <a:gd name="T8" fmla="*/ 427735 w 1354454"/>
              <a:gd name="T9" fmla="*/ 22379 h 641350"/>
              <a:gd name="T10" fmla="*/ 371266 w 1354454"/>
              <a:gd name="T11" fmla="*/ 34410 h 641350"/>
              <a:gd name="T12" fmla="*/ 317686 w 1354454"/>
              <a:gd name="T13" fmla="*/ 48748 h 641350"/>
              <a:gd name="T14" fmla="*/ 267277 w 1354454"/>
              <a:gd name="T15" fmla="*/ 65260 h 641350"/>
              <a:gd name="T16" fmla="*/ 220323 w 1354454"/>
              <a:gd name="T17" fmla="*/ 83811 h 641350"/>
              <a:gd name="T18" fmla="*/ 177107 w 1354454"/>
              <a:gd name="T19" fmla="*/ 104268 h 641350"/>
              <a:gd name="T20" fmla="*/ 137914 w 1354454"/>
              <a:gd name="T21" fmla="*/ 126498 h 641350"/>
              <a:gd name="T22" fmla="*/ 103026 w 1354454"/>
              <a:gd name="T23" fmla="*/ 150365 h 641350"/>
              <a:gd name="T24" fmla="*/ 72727 w 1354454"/>
              <a:gd name="T25" fmla="*/ 175738 h 641350"/>
              <a:gd name="T26" fmla="*/ 27032 w 1354454"/>
              <a:gd name="T27" fmla="*/ 230461 h 641350"/>
              <a:gd name="T28" fmla="*/ 3097 w 1354454"/>
              <a:gd name="T29" fmla="*/ 289599 h 641350"/>
              <a:gd name="T30" fmla="*/ 0 w 1354454"/>
              <a:gd name="T31" fmla="*/ 320488 h 641350"/>
              <a:gd name="T32" fmla="*/ 3097 w 1354454"/>
              <a:gd name="T33" fmla="*/ 351353 h 641350"/>
              <a:gd name="T34" fmla="*/ 27032 w 1354454"/>
              <a:gd name="T35" fmla="*/ 410460 h 641350"/>
              <a:gd name="T36" fmla="*/ 72727 w 1354454"/>
              <a:gd name="T37" fmla="*/ 465171 h 641350"/>
              <a:gd name="T38" fmla="*/ 103026 w 1354454"/>
              <a:gd name="T39" fmla="*/ 490542 h 641350"/>
              <a:gd name="T40" fmla="*/ 137914 w 1354454"/>
              <a:gd name="T41" fmla="*/ 514413 h 641350"/>
              <a:gd name="T42" fmla="*/ 177107 w 1354454"/>
              <a:gd name="T43" fmla="*/ 536647 h 641350"/>
              <a:gd name="T44" fmla="*/ 220323 w 1354454"/>
              <a:gd name="T45" fmla="*/ 557111 h 641350"/>
              <a:gd name="T46" fmla="*/ 267277 w 1354454"/>
              <a:gd name="T47" fmla="*/ 575670 h 641350"/>
              <a:gd name="T48" fmla="*/ 317686 w 1354454"/>
              <a:gd name="T49" fmla="*/ 592190 h 641350"/>
              <a:gd name="T50" fmla="*/ 371266 w 1354454"/>
              <a:gd name="T51" fmla="*/ 606538 h 641350"/>
              <a:gd name="T52" fmla="*/ 427735 w 1354454"/>
              <a:gd name="T53" fmla="*/ 618578 h 641350"/>
              <a:gd name="T54" fmla="*/ 486807 w 1354454"/>
              <a:gd name="T55" fmla="*/ 628176 h 641350"/>
              <a:gd name="T56" fmla="*/ 548200 w 1354454"/>
              <a:gd name="T57" fmla="*/ 635198 h 641350"/>
              <a:gd name="T58" fmla="*/ 611630 w 1354454"/>
              <a:gd name="T59" fmla="*/ 639510 h 641350"/>
              <a:gd name="T60" fmla="*/ 676813 w 1354454"/>
              <a:gd name="T61" fmla="*/ 640977 h 641350"/>
              <a:gd name="T62" fmla="*/ 741997 w 1354454"/>
              <a:gd name="T63" fmla="*/ 639510 h 641350"/>
              <a:gd name="T64" fmla="*/ 805427 w 1354454"/>
              <a:gd name="T65" fmla="*/ 635198 h 641350"/>
              <a:gd name="T66" fmla="*/ 866820 w 1354454"/>
              <a:gd name="T67" fmla="*/ 628176 h 641350"/>
              <a:gd name="T68" fmla="*/ 925892 w 1354454"/>
              <a:gd name="T69" fmla="*/ 618578 h 641350"/>
              <a:gd name="T70" fmla="*/ 982361 w 1354454"/>
              <a:gd name="T71" fmla="*/ 606538 h 641350"/>
              <a:gd name="T72" fmla="*/ 1035941 w 1354454"/>
              <a:gd name="T73" fmla="*/ 592190 h 641350"/>
              <a:gd name="T74" fmla="*/ 1086351 w 1354454"/>
              <a:gd name="T75" fmla="*/ 575670 h 641350"/>
              <a:gd name="T76" fmla="*/ 1133305 w 1354454"/>
              <a:gd name="T77" fmla="*/ 557111 h 641350"/>
              <a:gd name="T78" fmla="*/ 1176521 w 1354454"/>
              <a:gd name="T79" fmla="*/ 536647 h 641350"/>
              <a:gd name="T80" fmla="*/ 1215713 w 1354454"/>
              <a:gd name="T81" fmla="*/ 514413 h 641350"/>
              <a:gd name="T82" fmla="*/ 1250601 w 1354454"/>
              <a:gd name="T83" fmla="*/ 490542 h 641350"/>
              <a:gd name="T84" fmla="*/ 1280900 w 1354454"/>
              <a:gd name="T85" fmla="*/ 465171 h 641350"/>
              <a:gd name="T86" fmla="*/ 1326594 w 1354454"/>
              <a:gd name="T87" fmla="*/ 410460 h 641350"/>
              <a:gd name="T88" fmla="*/ 1350529 w 1354454"/>
              <a:gd name="T89" fmla="*/ 351353 h 641350"/>
              <a:gd name="T90" fmla="*/ 1353627 w 1354454"/>
              <a:gd name="T91" fmla="*/ 320488 h 641350"/>
              <a:gd name="T92" fmla="*/ 1350529 w 1354454"/>
              <a:gd name="T93" fmla="*/ 289599 h 641350"/>
              <a:gd name="T94" fmla="*/ 1326594 w 1354454"/>
              <a:gd name="T95" fmla="*/ 230461 h 641350"/>
              <a:gd name="T96" fmla="*/ 1280900 w 1354454"/>
              <a:gd name="T97" fmla="*/ 175738 h 641350"/>
              <a:gd name="T98" fmla="*/ 1250601 w 1354454"/>
              <a:gd name="T99" fmla="*/ 150365 h 641350"/>
              <a:gd name="T100" fmla="*/ 1215713 w 1354454"/>
              <a:gd name="T101" fmla="*/ 126498 h 641350"/>
              <a:gd name="T102" fmla="*/ 1176521 w 1354454"/>
              <a:gd name="T103" fmla="*/ 104268 h 641350"/>
              <a:gd name="T104" fmla="*/ 1133305 w 1354454"/>
              <a:gd name="T105" fmla="*/ 83811 h 641350"/>
              <a:gd name="T106" fmla="*/ 1086351 w 1354454"/>
              <a:gd name="T107" fmla="*/ 65260 h 641350"/>
              <a:gd name="T108" fmla="*/ 1035941 w 1354454"/>
              <a:gd name="T109" fmla="*/ 48748 h 641350"/>
              <a:gd name="T110" fmla="*/ 982361 w 1354454"/>
              <a:gd name="T111" fmla="*/ 34410 h 641350"/>
              <a:gd name="T112" fmla="*/ 925892 w 1354454"/>
              <a:gd name="T113" fmla="*/ 22379 h 641350"/>
              <a:gd name="T114" fmla="*/ 866820 w 1354454"/>
              <a:gd name="T115" fmla="*/ 12789 h 641350"/>
              <a:gd name="T116" fmla="*/ 805427 w 1354454"/>
              <a:gd name="T117" fmla="*/ 5773 h 641350"/>
              <a:gd name="T118" fmla="*/ 741997 w 1354454"/>
              <a:gd name="T119" fmla="*/ 1465 h 641350"/>
              <a:gd name="T120" fmla="*/ 676813 w 1354454"/>
              <a:gd name="T121" fmla="*/ 0 h 64135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354454"/>
              <a:gd name="T184" fmla="*/ 0 h 641350"/>
              <a:gd name="T185" fmla="*/ 1354454 w 1354454"/>
              <a:gd name="T186" fmla="*/ 641350 h 641350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354454" h="641350">
                <a:moveTo>
                  <a:pt x="676971" y="0"/>
                </a:moveTo>
                <a:lnTo>
                  <a:pt x="611773" y="1465"/>
                </a:lnTo>
                <a:lnTo>
                  <a:pt x="548328" y="5773"/>
                </a:lnTo>
                <a:lnTo>
                  <a:pt x="486921" y="12789"/>
                </a:lnTo>
                <a:lnTo>
                  <a:pt x="427835" y="22379"/>
                </a:lnTo>
                <a:lnTo>
                  <a:pt x="371353" y="34410"/>
                </a:lnTo>
                <a:lnTo>
                  <a:pt x="317760" y="48748"/>
                </a:lnTo>
                <a:lnTo>
                  <a:pt x="267339" y="65260"/>
                </a:lnTo>
                <a:lnTo>
                  <a:pt x="220374" y="83811"/>
                </a:lnTo>
                <a:lnTo>
                  <a:pt x="177148" y="104268"/>
                </a:lnTo>
                <a:lnTo>
                  <a:pt x="137946" y="126498"/>
                </a:lnTo>
                <a:lnTo>
                  <a:pt x="103050" y="150365"/>
                </a:lnTo>
                <a:lnTo>
                  <a:pt x="72744" y="175738"/>
                </a:lnTo>
                <a:lnTo>
                  <a:pt x="27038" y="230461"/>
                </a:lnTo>
                <a:lnTo>
                  <a:pt x="3098" y="289599"/>
                </a:lnTo>
                <a:lnTo>
                  <a:pt x="0" y="320488"/>
                </a:lnTo>
                <a:lnTo>
                  <a:pt x="3098" y="351353"/>
                </a:lnTo>
                <a:lnTo>
                  <a:pt x="27038" y="410460"/>
                </a:lnTo>
                <a:lnTo>
                  <a:pt x="72744" y="465171"/>
                </a:lnTo>
                <a:lnTo>
                  <a:pt x="103050" y="490542"/>
                </a:lnTo>
                <a:lnTo>
                  <a:pt x="137946" y="514413"/>
                </a:lnTo>
                <a:lnTo>
                  <a:pt x="177148" y="536647"/>
                </a:lnTo>
                <a:lnTo>
                  <a:pt x="220374" y="557111"/>
                </a:lnTo>
                <a:lnTo>
                  <a:pt x="267339" y="575670"/>
                </a:lnTo>
                <a:lnTo>
                  <a:pt x="317760" y="592190"/>
                </a:lnTo>
                <a:lnTo>
                  <a:pt x="371353" y="606538"/>
                </a:lnTo>
                <a:lnTo>
                  <a:pt x="427835" y="618578"/>
                </a:lnTo>
                <a:lnTo>
                  <a:pt x="486921" y="628176"/>
                </a:lnTo>
                <a:lnTo>
                  <a:pt x="548328" y="635198"/>
                </a:lnTo>
                <a:lnTo>
                  <a:pt x="611773" y="639510"/>
                </a:lnTo>
                <a:lnTo>
                  <a:pt x="676971" y="640977"/>
                </a:lnTo>
                <a:lnTo>
                  <a:pt x="742170" y="639510"/>
                </a:lnTo>
                <a:lnTo>
                  <a:pt x="805615" y="635198"/>
                </a:lnTo>
                <a:lnTo>
                  <a:pt x="867022" y="628176"/>
                </a:lnTo>
                <a:lnTo>
                  <a:pt x="926108" y="618578"/>
                </a:lnTo>
                <a:lnTo>
                  <a:pt x="982590" y="606538"/>
                </a:lnTo>
                <a:lnTo>
                  <a:pt x="1036183" y="592190"/>
                </a:lnTo>
                <a:lnTo>
                  <a:pt x="1086604" y="575670"/>
                </a:lnTo>
                <a:lnTo>
                  <a:pt x="1133569" y="557111"/>
                </a:lnTo>
                <a:lnTo>
                  <a:pt x="1176795" y="536647"/>
                </a:lnTo>
                <a:lnTo>
                  <a:pt x="1215997" y="514413"/>
                </a:lnTo>
                <a:lnTo>
                  <a:pt x="1250893" y="490542"/>
                </a:lnTo>
                <a:lnTo>
                  <a:pt x="1281199" y="465171"/>
                </a:lnTo>
                <a:lnTo>
                  <a:pt x="1326904" y="410460"/>
                </a:lnTo>
                <a:lnTo>
                  <a:pt x="1350844" y="351353"/>
                </a:lnTo>
                <a:lnTo>
                  <a:pt x="1353943" y="320488"/>
                </a:lnTo>
                <a:lnTo>
                  <a:pt x="1350844" y="289599"/>
                </a:lnTo>
                <a:lnTo>
                  <a:pt x="1326904" y="230461"/>
                </a:lnTo>
                <a:lnTo>
                  <a:pt x="1281199" y="175738"/>
                </a:lnTo>
                <a:lnTo>
                  <a:pt x="1250893" y="150365"/>
                </a:lnTo>
                <a:lnTo>
                  <a:pt x="1215997" y="126498"/>
                </a:lnTo>
                <a:lnTo>
                  <a:pt x="1176795" y="104268"/>
                </a:lnTo>
                <a:lnTo>
                  <a:pt x="1133569" y="83811"/>
                </a:lnTo>
                <a:lnTo>
                  <a:pt x="1086604" y="65260"/>
                </a:lnTo>
                <a:lnTo>
                  <a:pt x="1036183" y="48748"/>
                </a:lnTo>
                <a:lnTo>
                  <a:pt x="982590" y="34410"/>
                </a:lnTo>
                <a:lnTo>
                  <a:pt x="926108" y="22379"/>
                </a:lnTo>
                <a:lnTo>
                  <a:pt x="867022" y="12789"/>
                </a:lnTo>
                <a:lnTo>
                  <a:pt x="805615" y="5773"/>
                </a:lnTo>
                <a:lnTo>
                  <a:pt x="742170" y="1465"/>
                </a:lnTo>
                <a:lnTo>
                  <a:pt x="676971" y="0"/>
                </a:lnTo>
                <a:close/>
              </a:path>
            </a:pathLst>
          </a:custGeom>
          <a:noFill/>
          <a:ln w="1545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" name="object 68"/>
          <p:cNvSpPr txBox="1"/>
          <p:nvPr/>
        </p:nvSpPr>
        <p:spPr>
          <a:xfrm>
            <a:off x="4970463" y="2906713"/>
            <a:ext cx="860425" cy="3635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spc="-5" dirty="0">
                <a:latin typeface="BrowalliaUPC"/>
                <a:cs typeface="BrowalliaUPC"/>
              </a:rPr>
              <a:t>โปรเซส</a:t>
            </a:r>
            <a:r>
              <a:rPr sz="2200" spc="-95" dirty="0">
                <a:latin typeface="BrowalliaUPC"/>
                <a:cs typeface="BrowalliaUPC"/>
              </a:rPr>
              <a:t> </a:t>
            </a:r>
            <a:r>
              <a:rPr sz="1950" b="1" spc="10" dirty="0">
                <a:latin typeface="Arial"/>
                <a:cs typeface="Arial"/>
              </a:rPr>
              <a:t>B</a:t>
            </a:r>
            <a:endParaRPr sz="1950">
              <a:latin typeface="Arial"/>
              <a:cs typeface="Arial"/>
            </a:endParaRPr>
          </a:p>
        </p:txBody>
      </p:sp>
      <p:sp>
        <p:nvSpPr>
          <p:cNvPr id="29764" name="object 69"/>
          <p:cNvSpPr>
            <a:spLocks/>
          </p:cNvSpPr>
          <p:nvPr/>
        </p:nvSpPr>
        <p:spPr bwMode="auto">
          <a:xfrm>
            <a:off x="2363788" y="2587625"/>
            <a:ext cx="4032250" cy="1239838"/>
          </a:xfrm>
          <a:custGeom>
            <a:avLst/>
            <a:gdLst>
              <a:gd name="T0" fmla="*/ 4031864 w 4032885"/>
              <a:gd name="T1" fmla="*/ 0 h 1239520"/>
              <a:gd name="T2" fmla="*/ 0 w 4032885"/>
              <a:gd name="T3" fmla="*/ 0 h 1239520"/>
              <a:gd name="T4" fmla="*/ 0 w 4032885"/>
              <a:gd name="T5" fmla="*/ 1239797 h 1239520"/>
              <a:gd name="T6" fmla="*/ 4031864 w 4032885"/>
              <a:gd name="T7" fmla="*/ 1239797 h 1239520"/>
              <a:gd name="T8" fmla="*/ 4031864 w 4032885"/>
              <a:gd name="T9" fmla="*/ 1222495 h 1239520"/>
              <a:gd name="T10" fmla="*/ 34812 w 4032885"/>
              <a:gd name="T11" fmla="*/ 1222495 h 1239520"/>
              <a:gd name="T12" fmla="*/ 17459 w 4032885"/>
              <a:gd name="T13" fmla="*/ 1205037 h 1239520"/>
              <a:gd name="T14" fmla="*/ 34812 w 4032885"/>
              <a:gd name="T15" fmla="*/ 1205037 h 1239520"/>
              <a:gd name="T16" fmla="*/ 34812 w 4032885"/>
              <a:gd name="T17" fmla="*/ 34760 h 1239520"/>
              <a:gd name="T18" fmla="*/ 17459 w 4032885"/>
              <a:gd name="T19" fmla="*/ 34760 h 1239520"/>
              <a:gd name="T20" fmla="*/ 34812 w 4032885"/>
              <a:gd name="T21" fmla="*/ 17457 h 1239520"/>
              <a:gd name="T22" fmla="*/ 4031864 w 4032885"/>
              <a:gd name="T23" fmla="*/ 17457 h 1239520"/>
              <a:gd name="T24" fmla="*/ 4031864 w 4032885"/>
              <a:gd name="T25" fmla="*/ 0 h 1239520"/>
              <a:gd name="T26" fmla="*/ 34812 w 4032885"/>
              <a:gd name="T27" fmla="*/ 1205037 h 1239520"/>
              <a:gd name="T28" fmla="*/ 17459 w 4032885"/>
              <a:gd name="T29" fmla="*/ 1205037 h 1239520"/>
              <a:gd name="T30" fmla="*/ 34812 w 4032885"/>
              <a:gd name="T31" fmla="*/ 1222495 h 1239520"/>
              <a:gd name="T32" fmla="*/ 34812 w 4032885"/>
              <a:gd name="T33" fmla="*/ 1205037 h 1239520"/>
              <a:gd name="T34" fmla="*/ 3997008 w 4032885"/>
              <a:gd name="T35" fmla="*/ 1205037 h 1239520"/>
              <a:gd name="T36" fmla="*/ 34812 w 4032885"/>
              <a:gd name="T37" fmla="*/ 1205037 h 1239520"/>
              <a:gd name="T38" fmla="*/ 34812 w 4032885"/>
              <a:gd name="T39" fmla="*/ 1222495 h 1239520"/>
              <a:gd name="T40" fmla="*/ 3997008 w 4032885"/>
              <a:gd name="T41" fmla="*/ 1222495 h 1239520"/>
              <a:gd name="T42" fmla="*/ 3997008 w 4032885"/>
              <a:gd name="T43" fmla="*/ 1205037 h 1239520"/>
              <a:gd name="T44" fmla="*/ 3997008 w 4032885"/>
              <a:gd name="T45" fmla="*/ 17457 h 1239520"/>
              <a:gd name="T46" fmla="*/ 3997008 w 4032885"/>
              <a:gd name="T47" fmla="*/ 1222495 h 1239520"/>
              <a:gd name="T48" fmla="*/ 4014513 w 4032885"/>
              <a:gd name="T49" fmla="*/ 1205037 h 1239520"/>
              <a:gd name="T50" fmla="*/ 4031864 w 4032885"/>
              <a:gd name="T51" fmla="*/ 1205037 h 1239520"/>
              <a:gd name="T52" fmla="*/ 4031864 w 4032885"/>
              <a:gd name="T53" fmla="*/ 34760 h 1239520"/>
              <a:gd name="T54" fmla="*/ 4014513 w 4032885"/>
              <a:gd name="T55" fmla="*/ 34760 h 1239520"/>
              <a:gd name="T56" fmla="*/ 3997008 w 4032885"/>
              <a:gd name="T57" fmla="*/ 17457 h 1239520"/>
              <a:gd name="T58" fmla="*/ 4031864 w 4032885"/>
              <a:gd name="T59" fmla="*/ 1205037 h 1239520"/>
              <a:gd name="T60" fmla="*/ 4014513 w 4032885"/>
              <a:gd name="T61" fmla="*/ 1205037 h 1239520"/>
              <a:gd name="T62" fmla="*/ 3997008 w 4032885"/>
              <a:gd name="T63" fmla="*/ 1222495 h 1239520"/>
              <a:gd name="T64" fmla="*/ 4031864 w 4032885"/>
              <a:gd name="T65" fmla="*/ 1222495 h 1239520"/>
              <a:gd name="T66" fmla="*/ 4031864 w 4032885"/>
              <a:gd name="T67" fmla="*/ 1205037 h 1239520"/>
              <a:gd name="T68" fmla="*/ 34812 w 4032885"/>
              <a:gd name="T69" fmla="*/ 17457 h 1239520"/>
              <a:gd name="T70" fmla="*/ 17459 w 4032885"/>
              <a:gd name="T71" fmla="*/ 34760 h 1239520"/>
              <a:gd name="T72" fmla="*/ 34812 w 4032885"/>
              <a:gd name="T73" fmla="*/ 34760 h 1239520"/>
              <a:gd name="T74" fmla="*/ 34812 w 4032885"/>
              <a:gd name="T75" fmla="*/ 17457 h 1239520"/>
              <a:gd name="T76" fmla="*/ 3997008 w 4032885"/>
              <a:gd name="T77" fmla="*/ 17457 h 1239520"/>
              <a:gd name="T78" fmla="*/ 34812 w 4032885"/>
              <a:gd name="T79" fmla="*/ 17457 h 1239520"/>
              <a:gd name="T80" fmla="*/ 34812 w 4032885"/>
              <a:gd name="T81" fmla="*/ 34760 h 1239520"/>
              <a:gd name="T82" fmla="*/ 3997008 w 4032885"/>
              <a:gd name="T83" fmla="*/ 34760 h 1239520"/>
              <a:gd name="T84" fmla="*/ 3997008 w 4032885"/>
              <a:gd name="T85" fmla="*/ 17457 h 1239520"/>
              <a:gd name="T86" fmla="*/ 4031864 w 4032885"/>
              <a:gd name="T87" fmla="*/ 17457 h 1239520"/>
              <a:gd name="T88" fmla="*/ 3997008 w 4032885"/>
              <a:gd name="T89" fmla="*/ 17457 h 1239520"/>
              <a:gd name="T90" fmla="*/ 4014513 w 4032885"/>
              <a:gd name="T91" fmla="*/ 34760 h 1239520"/>
              <a:gd name="T92" fmla="*/ 4031864 w 4032885"/>
              <a:gd name="T93" fmla="*/ 34760 h 1239520"/>
              <a:gd name="T94" fmla="*/ 4031864 w 4032885"/>
              <a:gd name="T95" fmla="*/ 17457 h 123952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4032885"/>
              <a:gd name="T145" fmla="*/ 0 h 1239520"/>
              <a:gd name="T146" fmla="*/ 4032885 w 4032885"/>
              <a:gd name="T147" fmla="*/ 1239520 h 123952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4032885" h="1239520">
                <a:moveTo>
                  <a:pt x="4032499" y="0"/>
                </a:moveTo>
                <a:lnTo>
                  <a:pt x="0" y="0"/>
                </a:lnTo>
                <a:lnTo>
                  <a:pt x="0" y="1239479"/>
                </a:lnTo>
                <a:lnTo>
                  <a:pt x="4032499" y="1239479"/>
                </a:lnTo>
                <a:lnTo>
                  <a:pt x="4032499" y="1222181"/>
                </a:lnTo>
                <a:lnTo>
                  <a:pt x="34817" y="1222181"/>
                </a:lnTo>
                <a:lnTo>
                  <a:pt x="17462" y="1204728"/>
                </a:lnTo>
                <a:lnTo>
                  <a:pt x="34817" y="1204728"/>
                </a:lnTo>
                <a:lnTo>
                  <a:pt x="34817" y="34751"/>
                </a:lnTo>
                <a:lnTo>
                  <a:pt x="17462" y="34751"/>
                </a:lnTo>
                <a:lnTo>
                  <a:pt x="34817" y="17453"/>
                </a:lnTo>
                <a:lnTo>
                  <a:pt x="4032499" y="17453"/>
                </a:lnTo>
                <a:lnTo>
                  <a:pt x="4032499" y="0"/>
                </a:lnTo>
                <a:close/>
              </a:path>
              <a:path w="4032885" h="1239520">
                <a:moveTo>
                  <a:pt x="34817" y="1204728"/>
                </a:moveTo>
                <a:lnTo>
                  <a:pt x="17462" y="1204728"/>
                </a:lnTo>
                <a:lnTo>
                  <a:pt x="34817" y="1222181"/>
                </a:lnTo>
                <a:lnTo>
                  <a:pt x="34817" y="1204728"/>
                </a:lnTo>
                <a:close/>
              </a:path>
              <a:path w="4032885" h="1239520">
                <a:moveTo>
                  <a:pt x="3997636" y="1204728"/>
                </a:moveTo>
                <a:lnTo>
                  <a:pt x="34817" y="1204728"/>
                </a:lnTo>
                <a:lnTo>
                  <a:pt x="34817" y="1222181"/>
                </a:lnTo>
                <a:lnTo>
                  <a:pt x="3997636" y="1222181"/>
                </a:lnTo>
                <a:lnTo>
                  <a:pt x="3997636" y="1204728"/>
                </a:lnTo>
                <a:close/>
              </a:path>
              <a:path w="4032885" h="1239520">
                <a:moveTo>
                  <a:pt x="3997636" y="17453"/>
                </a:moveTo>
                <a:lnTo>
                  <a:pt x="3997636" y="1222181"/>
                </a:lnTo>
                <a:lnTo>
                  <a:pt x="4015145" y="1204728"/>
                </a:lnTo>
                <a:lnTo>
                  <a:pt x="4032499" y="1204728"/>
                </a:lnTo>
                <a:lnTo>
                  <a:pt x="4032499" y="34751"/>
                </a:lnTo>
                <a:lnTo>
                  <a:pt x="4015145" y="34751"/>
                </a:lnTo>
                <a:lnTo>
                  <a:pt x="3997636" y="17453"/>
                </a:lnTo>
                <a:close/>
              </a:path>
              <a:path w="4032885" h="1239520">
                <a:moveTo>
                  <a:pt x="4032499" y="1204728"/>
                </a:moveTo>
                <a:lnTo>
                  <a:pt x="4015145" y="1204728"/>
                </a:lnTo>
                <a:lnTo>
                  <a:pt x="3997636" y="1222181"/>
                </a:lnTo>
                <a:lnTo>
                  <a:pt x="4032499" y="1222181"/>
                </a:lnTo>
                <a:lnTo>
                  <a:pt x="4032499" y="1204728"/>
                </a:lnTo>
                <a:close/>
              </a:path>
              <a:path w="4032885" h="1239520">
                <a:moveTo>
                  <a:pt x="34817" y="17453"/>
                </a:moveTo>
                <a:lnTo>
                  <a:pt x="17462" y="34751"/>
                </a:lnTo>
                <a:lnTo>
                  <a:pt x="34817" y="34751"/>
                </a:lnTo>
                <a:lnTo>
                  <a:pt x="34817" y="17453"/>
                </a:lnTo>
                <a:close/>
              </a:path>
              <a:path w="4032885" h="1239520">
                <a:moveTo>
                  <a:pt x="3997636" y="17453"/>
                </a:moveTo>
                <a:lnTo>
                  <a:pt x="34817" y="17453"/>
                </a:lnTo>
                <a:lnTo>
                  <a:pt x="34817" y="34751"/>
                </a:lnTo>
                <a:lnTo>
                  <a:pt x="3997636" y="34751"/>
                </a:lnTo>
                <a:lnTo>
                  <a:pt x="3997636" y="17453"/>
                </a:lnTo>
                <a:close/>
              </a:path>
              <a:path w="4032885" h="1239520">
                <a:moveTo>
                  <a:pt x="4032499" y="17453"/>
                </a:moveTo>
                <a:lnTo>
                  <a:pt x="3997636" y="17453"/>
                </a:lnTo>
                <a:lnTo>
                  <a:pt x="4015145" y="34751"/>
                </a:lnTo>
                <a:lnTo>
                  <a:pt x="4032499" y="34751"/>
                </a:lnTo>
                <a:lnTo>
                  <a:pt x="4032499" y="1745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65" name="object 70"/>
          <p:cNvSpPr>
            <a:spLocks/>
          </p:cNvSpPr>
          <p:nvPr/>
        </p:nvSpPr>
        <p:spPr bwMode="auto">
          <a:xfrm>
            <a:off x="2363788" y="3792538"/>
            <a:ext cx="4032250" cy="592137"/>
          </a:xfrm>
          <a:custGeom>
            <a:avLst/>
            <a:gdLst>
              <a:gd name="T0" fmla="*/ 4031864 w 4032885"/>
              <a:gd name="T1" fmla="*/ 0 h 591185"/>
              <a:gd name="T2" fmla="*/ 0 w 4032885"/>
              <a:gd name="T3" fmla="*/ 0 h 591185"/>
              <a:gd name="T4" fmla="*/ 0 w 4032885"/>
              <a:gd name="T5" fmla="*/ 591731 h 591185"/>
              <a:gd name="T6" fmla="*/ 4031864 w 4032885"/>
              <a:gd name="T7" fmla="*/ 591731 h 591185"/>
              <a:gd name="T8" fmla="*/ 4031864 w 4032885"/>
              <a:gd name="T9" fmla="*/ 574404 h 591185"/>
              <a:gd name="T10" fmla="*/ 34812 w 4032885"/>
              <a:gd name="T11" fmla="*/ 574404 h 591185"/>
              <a:gd name="T12" fmla="*/ 17459 w 4032885"/>
              <a:gd name="T13" fmla="*/ 556923 h 591185"/>
              <a:gd name="T14" fmla="*/ 34812 w 4032885"/>
              <a:gd name="T15" fmla="*/ 556923 h 591185"/>
              <a:gd name="T16" fmla="*/ 34812 w 4032885"/>
              <a:gd name="T17" fmla="*/ 34807 h 591185"/>
              <a:gd name="T18" fmla="*/ 17459 w 4032885"/>
              <a:gd name="T19" fmla="*/ 34807 h 591185"/>
              <a:gd name="T20" fmla="*/ 34812 w 4032885"/>
              <a:gd name="T21" fmla="*/ 17481 h 591185"/>
              <a:gd name="T22" fmla="*/ 4031864 w 4032885"/>
              <a:gd name="T23" fmla="*/ 17481 h 591185"/>
              <a:gd name="T24" fmla="*/ 4031864 w 4032885"/>
              <a:gd name="T25" fmla="*/ 0 h 591185"/>
              <a:gd name="T26" fmla="*/ 34812 w 4032885"/>
              <a:gd name="T27" fmla="*/ 556923 h 591185"/>
              <a:gd name="T28" fmla="*/ 17459 w 4032885"/>
              <a:gd name="T29" fmla="*/ 556923 h 591185"/>
              <a:gd name="T30" fmla="*/ 34812 w 4032885"/>
              <a:gd name="T31" fmla="*/ 574404 h 591185"/>
              <a:gd name="T32" fmla="*/ 34812 w 4032885"/>
              <a:gd name="T33" fmla="*/ 556923 h 591185"/>
              <a:gd name="T34" fmla="*/ 3997008 w 4032885"/>
              <a:gd name="T35" fmla="*/ 556923 h 591185"/>
              <a:gd name="T36" fmla="*/ 34812 w 4032885"/>
              <a:gd name="T37" fmla="*/ 556923 h 591185"/>
              <a:gd name="T38" fmla="*/ 34812 w 4032885"/>
              <a:gd name="T39" fmla="*/ 574404 h 591185"/>
              <a:gd name="T40" fmla="*/ 3997008 w 4032885"/>
              <a:gd name="T41" fmla="*/ 574404 h 591185"/>
              <a:gd name="T42" fmla="*/ 3997008 w 4032885"/>
              <a:gd name="T43" fmla="*/ 556923 h 591185"/>
              <a:gd name="T44" fmla="*/ 3997008 w 4032885"/>
              <a:gd name="T45" fmla="*/ 17481 h 591185"/>
              <a:gd name="T46" fmla="*/ 3997008 w 4032885"/>
              <a:gd name="T47" fmla="*/ 574404 h 591185"/>
              <a:gd name="T48" fmla="*/ 4014513 w 4032885"/>
              <a:gd name="T49" fmla="*/ 556923 h 591185"/>
              <a:gd name="T50" fmla="*/ 4031864 w 4032885"/>
              <a:gd name="T51" fmla="*/ 556923 h 591185"/>
              <a:gd name="T52" fmla="*/ 4031864 w 4032885"/>
              <a:gd name="T53" fmla="*/ 34807 h 591185"/>
              <a:gd name="T54" fmla="*/ 4014513 w 4032885"/>
              <a:gd name="T55" fmla="*/ 34807 h 591185"/>
              <a:gd name="T56" fmla="*/ 3997008 w 4032885"/>
              <a:gd name="T57" fmla="*/ 17481 h 591185"/>
              <a:gd name="T58" fmla="*/ 4031864 w 4032885"/>
              <a:gd name="T59" fmla="*/ 556923 h 591185"/>
              <a:gd name="T60" fmla="*/ 4014513 w 4032885"/>
              <a:gd name="T61" fmla="*/ 556923 h 591185"/>
              <a:gd name="T62" fmla="*/ 3997008 w 4032885"/>
              <a:gd name="T63" fmla="*/ 574404 h 591185"/>
              <a:gd name="T64" fmla="*/ 4031864 w 4032885"/>
              <a:gd name="T65" fmla="*/ 574404 h 591185"/>
              <a:gd name="T66" fmla="*/ 4031864 w 4032885"/>
              <a:gd name="T67" fmla="*/ 556923 h 591185"/>
              <a:gd name="T68" fmla="*/ 34812 w 4032885"/>
              <a:gd name="T69" fmla="*/ 17481 h 591185"/>
              <a:gd name="T70" fmla="*/ 17459 w 4032885"/>
              <a:gd name="T71" fmla="*/ 34807 h 591185"/>
              <a:gd name="T72" fmla="*/ 34812 w 4032885"/>
              <a:gd name="T73" fmla="*/ 34807 h 591185"/>
              <a:gd name="T74" fmla="*/ 34812 w 4032885"/>
              <a:gd name="T75" fmla="*/ 17481 h 591185"/>
              <a:gd name="T76" fmla="*/ 3997008 w 4032885"/>
              <a:gd name="T77" fmla="*/ 17481 h 591185"/>
              <a:gd name="T78" fmla="*/ 34812 w 4032885"/>
              <a:gd name="T79" fmla="*/ 17481 h 591185"/>
              <a:gd name="T80" fmla="*/ 34812 w 4032885"/>
              <a:gd name="T81" fmla="*/ 34807 h 591185"/>
              <a:gd name="T82" fmla="*/ 3997008 w 4032885"/>
              <a:gd name="T83" fmla="*/ 34807 h 591185"/>
              <a:gd name="T84" fmla="*/ 3997008 w 4032885"/>
              <a:gd name="T85" fmla="*/ 17481 h 591185"/>
              <a:gd name="T86" fmla="*/ 4031864 w 4032885"/>
              <a:gd name="T87" fmla="*/ 17481 h 591185"/>
              <a:gd name="T88" fmla="*/ 3997008 w 4032885"/>
              <a:gd name="T89" fmla="*/ 17481 h 591185"/>
              <a:gd name="T90" fmla="*/ 4014513 w 4032885"/>
              <a:gd name="T91" fmla="*/ 34807 h 591185"/>
              <a:gd name="T92" fmla="*/ 4031864 w 4032885"/>
              <a:gd name="T93" fmla="*/ 34807 h 591185"/>
              <a:gd name="T94" fmla="*/ 4031864 w 4032885"/>
              <a:gd name="T95" fmla="*/ 17481 h 591185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4032885"/>
              <a:gd name="T145" fmla="*/ 0 h 591185"/>
              <a:gd name="T146" fmla="*/ 4032885 w 4032885"/>
              <a:gd name="T147" fmla="*/ 591185 h 591185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4032885" h="591185">
                <a:moveTo>
                  <a:pt x="4032499" y="0"/>
                </a:moveTo>
                <a:lnTo>
                  <a:pt x="0" y="0"/>
                </a:lnTo>
                <a:lnTo>
                  <a:pt x="0" y="590780"/>
                </a:lnTo>
                <a:lnTo>
                  <a:pt x="4032499" y="590780"/>
                </a:lnTo>
                <a:lnTo>
                  <a:pt x="4032499" y="573481"/>
                </a:lnTo>
                <a:lnTo>
                  <a:pt x="34817" y="573481"/>
                </a:lnTo>
                <a:lnTo>
                  <a:pt x="17462" y="556028"/>
                </a:lnTo>
                <a:lnTo>
                  <a:pt x="34817" y="556028"/>
                </a:lnTo>
                <a:lnTo>
                  <a:pt x="34817" y="34751"/>
                </a:lnTo>
                <a:lnTo>
                  <a:pt x="17462" y="34751"/>
                </a:lnTo>
                <a:lnTo>
                  <a:pt x="34817" y="17453"/>
                </a:lnTo>
                <a:lnTo>
                  <a:pt x="4032499" y="17453"/>
                </a:lnTo>
                <a:lnTo>
                  <a:pt x="4032499" y="0"/>
                </a:lnTo>
                <a:close/>
              </a:path>
              <a:path w="4032885" h="591185">
                <a:moveTo>
                  <a:pt x="34817" y="556028"/>
                </a:moveTo>
                <a:lnTo>
                  <a:pt x="17462" y="556028"/>
                </a:lnTo>
                <a:lnTo>
                  <a:pt x="34817" y="573481"/>
                </a:lnTo>
                <a:lnTo>
                  <a:pt x="34817" y="556028"/>
                </a:lnTo>
                <a:close/>
              </a:path>
              <a:path w="4032885" h="591185">
                <a:moveTo>
                  <a:pt x="3997636" y="556028"/>
                </a:moveTo>
                <a:lnTo>
                  <a:pt x="34817" y="556028"/>
                </a:lnTo>
                <a:lnTo>
                  <a:pt x="34817" y="573481"/>
                </a:lnTo>
                <a:lnTo>
                  <a:pt x="3997636" y="573481"/>
                </a:lnTo>
                <a:lnTo>
                  <a:pt x="3997636" y="556028"/>
                </a:lnTo>
                <a:close/>
              </a:path>
              <a:path w="4032885" h="591185">
                <a:moveTo>
                  <a:pt x="3997636" y="17453"/>
                </a:moveTo>
                <a:lnTo>
                  <a:pt x="3997636" y="573481"/>
                </a:lnTo>
                <a:lnTo>
                  <a:pt x="4015145" y="556028"/>
                </a:lnTo>
                <a:lnTo>
                  <a:pt x="4032499" y="556028"/>
                </a:lnTo>
                <a:lnTo>
                  <a:pt x="4032499" y="34751"/>
                </a:lnTo>
                <a:lnTo>
                  <a:pt x="4015145" y="34751"/>
                </a:lnTo>
                <a:lnTo>
                  <a:pt x="3997636" y="17453"/>
                </a:lnTo>
                <a:close/>
              </a:path>
              <a:path w="4032885" h="591185">
                <a:moveTo>
                  <a:pt x="4032499" y="556028"/>
                </a:moveTo>
                <a:lnTo>
                  <a:pt x="4015145" y="556028"/>
                </a:lnTo>
                <a:lnTo>
                  <a:pt x="3997636" y="573481"/>
                </a:lnTo>
                <a:lnTo>
                  <a:pt x="4032499" y="573481"/>
                </a:lnTo>
                <a:lnTo>
                  <a:pt x="4032499" y="556028"/>
                </a:lnTo>
                <a:close/>
              </a:path>
              <a:path w="4032885" h="591185">
                <a:moveTo>
                  <a:pt x="34817" y="17453"/>
                </a:moveTo>
                <a:lnTo>
                  <a:pt x="17462" y="34751"/>
                </a:lnTo>
                <a:lnTo>
                  <a:pt x="34817" y="34751"/>
                </a:lnTo>
                <a:lnTo>
                  <a:pt x="34817" y="17453"/>
                </a:lnTo>
                <a:close/>
              </a:path>
              <a:path w="4032885" h="591185">
                <a:moveTo>
                  <a:pt x="3997636" y="17453"/>
                </a:moveTo>
                <a:lnTo>
                  <a:pt x="34817" y="17453"/>
                </a:lnTo>
                <a:lnTo>
                  <a:pt x="34817" y="34751"/>
                </a:lnTo>
                <a:lnTo>
                  <a:pt x="3997636" y="34751"/>
                </a:lnTo>
                <a:lnTo>
                  <a:pt x="3997636" y="17453"/>
                </a:lnTo>
                <a:close/>
              </a:path>
              <a:path w="4032885" h="591185">
                <a:moveTo>
                  <a:pt x="4032499" y="17453"/>
                </a:moveTo>
                <a:lnTo>
                  <a:pt x="3997636" y="17453"/>
                </a:lnTo>
                <a:lnTo>
                  <a:pt x="4015145" y="34751"/>
                </a:lnTo>
                <a:lnTo>
                  <a:pt x="4032499" y="34751"/>
                </a:lnTo>
                <a:lnTo>
                  <a:pt x="4032499" y="1745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66" name="object 71"/>
          <p:cNvSpPr>
            <a:spLocks/>
          </p:cNvSpPr>
          <p:nvPr/>
        </p:nvSpPr>
        <p:spPr bwMode="auto">
          <a:xfrm>
            <a:off x="2363788" y="4348163"/>
            <a:ext cx="4032250" cy="592137"/>
          </a:xfrm>
          <a:custGeom>
            <a:avLst/>
            <a:gdLst>
              <a:gd name="T0" fmla="*/ 4031864 w 4032885"/>
              <a:gd name="T1" fmla="*/ 0 h 591185"/>
              <a:gd name="T2" fmla="*/ 0 w 4032885"/>
              <a:gd name="T3" fmla="*/ 0 h 591185"/>
              <a:gd name="T4" fmla="*/ 0 w 4032885"/>
              <a:gd name="T5" fmla="*/ 591731 h 591185"/>
              <a:gd name="T6" fmla="*/ 4031864 w 4032885"/>
              <a:gd name="T7" fmla="*/ 591731 h 591185"/>
              <a:gd name="T8" fmla="*/ 4031864 w 4032885"/>
              <a:gd name="T9" fmla="*/ 574404 h 591185"/>
              <a:gd name="T10" fmla="*/ 34812 w 4032885"/>
              <a:gd name="T11" fmla="*/ 574404 h 591185"/>
              <a:gd name="T12" fmla="*/ 17459 w 4032885"/>
              <a:gd name="T13" fmla="*/ 556923 h 591185"/>
              <a:gd name="T14" fmla="*/ 34812 w 4032885"/>
              <a:gd name="T15" fmla="*/ 556923 h 591185"/>
              <a:gd name="T16" fmla="*/ 34812 w 4032885"/>
              <a:gd name="T17" fmla="*/ 34807 h 591185"/>
              <a:gd name="T18" fmla="*/ 17459 w 4032885"/>
              <a:gd name="T19" fmla="*/ 34807 h 591185"/>
              <a:gd name="T20" fmla="*/ 34812 w 4032885"/>
              <a:gd name="T21" fmla="*/ 17481 h 591185"/>
              <a:gd name="T22" fmla="*/ 4031864 w 4032885"/>
              <a:gd name="T23" fmla="*/ 17481 h 591185"/>
              <a:gd name="T24" fmla="*/ 4031864 w 4032885"/>
              <a:gd name="T25" fmla="*/ 0 h 591185"/>
              <a:gd name="T26" fmla="*/ 34812 w 4032885"/>
              <a:gd name="T27" fmla="*/ 556923 h 591185"/>
              <a:gd name="T28" fmla="*/ 17459 w 4032885"/>
              <a:gd name="T29" fmla="*/ 556923 h 591185"/>
              <a:gd name="T30" fmla="*/ 34812 w 4032885"/>
              <a:gd name="T31" fmla="*/ 574404 h 591185"/>
              <a:gd name="T32" fmla="*/ 34812 w 4032885"/>
              <a:gd name="T33" fmla="*/ 556923 h 591185"/>
              <a:gd name="T34" fmla="*/ 3997008 w 4032885"/>
              <a:gd name="T35" fmla="*/ 556923 h 591185"/>
              <a:gd name="T36" fmla="*/ 34812 w 4032885"/>
              <a:gd name="T37" fmla="*/ 556923 h 591185"/>
              <a:gd name="T38" fmla="*/ 34812 w 4032885"/>
              <a:gd name="T39" fmla="*/ 574404 h 591185"/>
              <a:gd name="T40" fmla="*/ 3997008 w 4032885"/>
              <a:gd name="T41" fmla="*/ 574404 h 591185"/>
              <a:gd name="T42" fmla="*/ 3997008 w 4032885"/>
              <a:gd name="T43" fmla="*/ 556923 h 591185"/>
              <a:gd name="T44" fmla="*/ 3997008 w 4032885"/>
              <a:gd name="T45" fmla="*/ 17481 h 591185"/>
              <a:gd name="T46" fmla="*/ 3997008 w 4032885"/>
              <a:gd name="T47" fmla="*/ 574404 h 591185"/>
              <a:gd name="T48" fmla="*/ 4014513 w 4032885"/>
              <a:gd name="T49" fmla="*/ 556923 h 591185"/>
              <a:gd name="T50" fmla="*/ 4031864 w 4032885"/>
              <a:gd name="T51" fmla="*/ 556923 h 591185"/>
              <a:gd name="T52" fmla="*/ 4031864 w 4032885"/>
              <a:gd name="T53" fmla="*/ 34807 h 591185"/>
              <a:gd name="T54" fmla="*/ 4014513 w 4032885"/>
              <a:gd name="T55" fmla="*/ 34807 h 591185"/>
              <a:gd name="T56" fmla="*/ 3997008 w 4032885"/>
              <a:gd name="T57" fmla="*/ 17481 h 591185"/>
              <a:gd name="T58" fmla="*/ 4031864 w 4032885"/>
              <a:gd name="T59" fmla="*/ 556923 h 591185"/>
              <a:gd name="T60" fmla="*/ 4014513 w 4032885"/>
              <a:gd name="T61" fmla="*/ 556923 h 591185"/>
              <a:gd name="T62" fmla="*/ 3997008 w 4032885"/>
              <a:gd name="T63" fmla="*/ 574404 h 591185"/>
              <a:gd name="T64" fmla="*/ 4031864 w 4032885"/>
              <a:gd name="T65" fmla="*/ 574404 h 591185"/>
              <a:gd name="T66" fmla="*/ 4031864 w 4032885"/>
              <a:gd name="T67" fmla="*/ 556923 h 591185"/>
              <a:gd name="T68" fmla="*/ 34812 w 4032885"/>
              <a:gd name="T69" fmla="*/ 17481 h 591185"/>
              <a:gd name="T70" fmla="*/ 17459 w 4032885"/>
              <a:gd name="T71" fmla="*/ 34807 h 591185"/>
              <a:gd name="T72" fmla="*/ 34812 w 4032885"/>
              <a:gd name="T73" fmla="*/ 34807 h 591185"/>
              <a:gd name="T74" fmla="*/ 34812 w 4032885"/>
              <a:gd name="T75" fmla="*/ 17481 h 591185"/>
              <a:gd name="T76" fmla="*/ 3997008 w 4032885"/>
              <a:gd name="T77" fmla="*/ 17481 h 591185"/>
              <a:gd name="T78" fmla="*/ 34812 w 4032885"/>
              <a:gd name="T79" fmla="*/ 17481 h 591185"/>
              <a:gd name="T80" fmla="*/ 34812 w 4032885"/>
              <a:gd name="T81" fmla="*/ 34807 h 591185"/>
              <a:gd name="T82" fmla="*/ 3997008 w 4032885"/>
              <a:gd name="T83" fmla="*/ 34807 h 591185"/>
              <a:gd name="T84" fmla="*/ 3997008 w 4032885"/>
              <a:gd name="T85" fmla="*/ 17481 h 591185"/>
              <a:gd name="T86" fmla="*/ 4031864 w 4032885"/>
              <a:gd name="T87" fmla="*/ 17481 h 591185"/>
              <a:gd name="T88" fmla="*/ 3997008 w 4032885"/>
              <a:gd name="T89" fmla="*/ 17481 h 591185"/>
              <a:gd name="T90" fmla="*/ 4014513 w 4032885"/>
              <a:gd name="T91" fmla="*/ 34807 h 591185"/>
              <a:gd name="T92" fmla="*/ 4031864 w 4032885"/>
              <a:gd name="T93" fmla="*/ 34807 h 591185"/>
              <a:gd name="T94" fmla="*/ 4031864 w 4032885"/>
              <a:gd name="T95" fmla="*/ 17481 h 591185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4032885"/>
              <a:gd name="T145" fmla="*/ 0 h 591185"/>
              <a:gd name="T146" fmla="*/ 4032885 w 4032885"/>
              <a:gd name="T147" fmla="*/ 591185 h 591185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4032885" h="591185">
                <a:moveTo>
                  <a:pt x="4032499" y="0"/>
                </a:moveTo>
                <a:lnTo>
                  <a:pt x="0" y="0"/>
                </a:lnTo>
                <a:lnTo>
                  <a:pt x="0" y="590780"/>
                </a:lnTo>
                <a:lnTo>
                  <a:pt x="4032499" y="590780"/>
                </a:lnTo>
                <a:lnTo>
                  <a:pt x="4032499" y="573481"/>
                </a:lnTo>
                <a:lnTo>
                  <a:pt x="34817" y="573481"/>
                </a:lnTo>
                <a:lnTo>
                  <a:pt x="17462" y="556028"/>
                </a:lnTo>
                <a:lnTo>
                  <a:pt x="34817" y="556028"/>
                </a:lnTo>
                <a:lnTo>
                  <a:pt x="34817" y="34751"/>
                </a:lnTo>
                <a:lnTo>
                  <a:pt x="17462" y="34751"/>
                </a:lnTo>
                <a:lnTo>
                  <a:pt x="34817" y="17453"/>
                </a:lnTo>
                <a:lnTo>
                  <a:pt x="4032499" y="17453"/>
                </a:lnTo>
                <a:lnTo>
                  <a:pt x="4032499" y="0"/>
                </a:lnTo>
                <a:close/>
              </a:path>
              <a:path w="4032885" h="591185">
                <a:moveTo>
                  <a:pt x="34817" y="556028"/>
                </a:moveTo>
                <a:lnTo>
                  <a:pt x="17462" y="556028"/>
                </a:lnTo>
                <a:lnTo>
                  <a:pt x="34817" y="573481"/>
                </a:lnTo>
                <a:lnTo>
                  <a:pt x="34817" y="556028"/>
                </a:lnTo>
                <a:close/>
              </a:path>
              <a:path w="4032885" h="591185">
                <a:moveTo>
                  <a:pt x="3997636" y="556028"/>
                </a:moveTo>
                <a:lnTo>
                  <a:pt x="34817" y="556028"/>
                </a:lnTo>
                <a:lnTo>
                  <a:pt x="34817" y="573481"/>
                </a:lnTo>
                <a:lnTo>
                  <a:pt x="3997636" y="573481"/>
                </a:lnTo>
                <a:lnTo>
                  <a:pt x="3997636" y="556028"/>
                </a:lnTo>
                <a:close/>
              </a:path>
              <a:path w="4032885" h="591185">
                <a:moveTo>
                  <a:pt x="3997636" y="17453"/>
                </a:moveTo>
                <a:lnTo>
                  <a:pt x="3997636" y="573481"/>
                </a:lnTo>
                <a:lnTo>
                  <a:pt x="4015145" y="556028"/>
                </a:lnTo>
                <a:lnTo>
                  <a:pt x="4032499" y="556028"/>
                </a:lnTo>
                <a:lnTo>
                  <a:pt x="4032499" y="34751"/>
                </a:lnTo>
                <a:lnTo>
                  <a:pt x="4015145" y="34751"/>
                </a:lnTo>
                <a:lnTo>
                  <a:pt x="3997636" y="17453"/>
                </a:lnTo>
                <a:close/>
              </a:path>
              <a:path w="4032885" h="591185">
                <a:moveTo>
                  <a:pt x="4032499" y="556028"/>
                </a:moveTo>
                <a:lnTo>
                  <a:pt x="4015145" y="556028"/>
                </a:lnTo>
                <a:lnTo>
                  <a:pt x="3997636" y="573481"/>
                </a:lnTo>
                <a:lnTo>
                  <a:pt x="4032499" y="573481"/>
                </a:lnTo>
                <a:lnTo>
                  <a:pt x="4032499" y="556028"/>
                </a:lnTo>
                <a:close/>
              </a:path>
              <a:path w="4032885" h="591185">
                <a:moveTo>
                  <a:pt x="34817" y="17453"/>
                </a:moveTo>
                <a:lnTo>
                  <a:pt x="17462" y="34751"/>
                </a:lnTo>
                <a:lnTo>
                  <a:pt x="34817" y="34751"/>
                </a:lnTo>
                <a:lnTo>
                  <a:pt x="34817" y="17453"/>
                </a:lnTo>
                <a:close/>
              </a:path>
              <a:path w="4032885" h="591185">
                <a:moveTo>
                  <a:pt x="3997636" y="17453"/>
                </a:moveTo>
                <a:lnTo>
                  <a:pt x="34817" y="17453"/>
                </a:lnTo>
                <a:lnTo>
                  <a:pt x="34817" y="34751"/>
                </a:lnTo>
                <a:lnTo>
                  <a:pt x="3997636" y="34751"/>
                </a:lnTo>
                <a:lnTo>
                  <a:pt x="3997636" y="17453"/>
                </a:lnTo>
                <a:close/>
              </a:path>
              <a:path w="4032885" h="591185">
                <a:moveTo>
                  <a:pt x="4032499" y="17453"/>
                </a:moveTo>
                <a:lnTo>
                  <a:pt x="3997636" y="17453"/>
                </a:lnTo>
                <a:lnTo>
                  <a:pt x="4015145" y="34751"/>
                </a:lnTo>
                <a:lnTo>
                  <a:pt x="4032499" y="34751"/>
                </a:lnTo>
                <a:lnTo>
                  <a:pt x="4032499" y="1745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67" name="object 72"/>
          <p:cNvSpPr txBox="1">
            <a:spLocks noChangeArrowheads="1"/>
          </p:cNvSpPr>
          <p:nvPr/>
        </p:nvSpPr>
        <p:spPr bwMode="auto">
          <a:xfrm>
            <a:off x="2514600" y="4419600"/>
            <a:ext cx="3619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 sz="2200">
                <a:latin typeface="BrowalliaUPC" pitchFamily="34" charset="-34"/>
                <a:cs typeface="BrowalliaUPC" pitchFamily="34" charset="-34"/>
              </a:rPr>
              <a:t>IP</a:t>
            </a:r>
            <a:endParaRPr lang="th-TH" sz="220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29768" name="object 73"/>
          <p:cNvSpPr>
            <a:spLocks/>
          </p:cNvSpPr>
          <p:nvPr/>
        </p:nvSpPr>
        <p:spPr bwMode="auto">
          <a:xfrm>
            <a:off x="2363788" y="4905375"/>
            <a:ext cx="4032250" cy="590550"/>
          </a:xfrm>
          <a:custGeom>
            <a:avLst/>
            <a:gdLst>
              <a:gd name="T0" fmla="*/ 4031864 w 4032885"/>
              <a:gd name="T1" fmla="*/ 0 h 591185"/>
              <a:gd name="T2" fmla="*/ 0 w 4032885"/>
              <a:gd name="T3" fmla="*/ 0 h 591185"/>
              <a:gd name="T4" fmla="*/ 0 w 4032885"/>
              <a:gd name="T5" fmla="*/ 590145 h 591185"/>
              <a:gd name="T6" fmla="*/ 4031864 w 4032885"/>
              <a:gd name="T7" fmla="*/ 590145 h 591185"/>
              <a:gd name="T8" fmla="*/ 4031864 w 4032885"/>
              <a:gd name="T9" fmla="*/ 572788 h 591185"/>
              <a:gd name="T10" fmla="*/ 34812 w 4032885"/>
              <a:gd name="T11" fmla="*/ 572788 h 591185"/>
              <a:gd name="T12" fmla="*/ 17459 w 4032885"/>
              <a:gd name="T13" fmla="*/ 555431 h 591185"/>
              <a:gd name="T14" fmla="*/ 34812 w 4032885"/>
              <a:gd name="T15" fmla="*/ 555431 h 591185"/>
              <a:gd name="T16" fmla="*/ 34812 w 4032885"/>
              <a:gd name="T17" fmla="*/ 34714 h 591185"/>
              <a:gd name="T18" fmla="*/ 17459 w 4032885"/>
              <a:gd name="T19" fmla="*/ 34714 h 591185"/>
              <a:gd name="T20" fmla="*/ 34812 w 4032885"/>
              <a:gd name="T21" fmla="*/ 17434 h 591185"/>
              <a:gd name="T22" fmla="*/ 4031864 w 4032885"/>
              <a:gd name="T23" fmla="*/ 17434 h 591185"/>
              <a:gd name="T24" fmla="*/ 4031864 w 4032885"/>
              <a:gd name="T25" fmla="*/ 0 h 591185"/>
              <a:gd name="T26" fmla="*/ 34812 w 4032885"/>
              <a:gd name="T27" fmla="*/ 555431 h 591185"/>
              <a:gd name="T28" fmla="*/ 17459 w 4032885"/>
              <a:gd name="T29" fmla="*/ 555431 h 591185"/>
              <a:gd name="T30" fmla="*/ 34812 w 4032885"/>
              <a:gd name="T31" fmla="*/ 572788 h 591185"/>
              <a:gd name="T32" fmla="*/ 34812 w 4032885"/>
              <a:gd name="T33" fmla="*/ 555431 h 591185"/>
              <a:gd name="T34" fmla="*/ 3997008 w 4032885"/>
              <a:gd name="T35" fmla="*/ 555431 h 591185"/>
              <a:gd name="T36" fmla="*/ 34812 w 4032885"/>
              <a:gd name="T37" fmla="*/ 555431 h 591185"/>
              <a:gd name="T38" fmla="*/ 34812 w 4032885"/>
              <a:gd name="T39" fmla="*/ 572788 h 591185"/>
              <a:gd name="T40" fmla="*/ 3997008 w 4032885"/>
              <a:gd name="T41" fmla="*/ 572788 h 591185"/>
              <a:gd name="T42" fmla="*/ 3997008 w 4032885"/>
              <a:gd name="T43" fmla="*/ 555431 h 591185"/>
              <a:gd name="T44" fmla="*/ 3997008 w 4032885"/>
              <a:gd name="T45" fmla="*/ 17434 h 591185"/>
              <a:gd name="T46" fmla="*/ 3997008 w 4032885"/>
              <a:gd name="T47" fmla="*/ 572788 h 591185"/>
              <a:gd name="T48" fmla="*/ 4014513 w 4032885"/>
              <a:gd name="T49" fmla="*/ 555431 h 591185"/>
              <a:gd name="T50" fmla="*/ 4031864 w 4032885"/>
              <a:gd name="T51" fmla="*/ 555431 h 591185"/>
              <a:gd name="T52" fmla="*/ 4031864 w 4032885"/>
              <a:gd name="T53" fmla="*/ 34714 h 591185"/>
              <a:gd name="T54" fmla="*/ 4014513 w 4032885"/>
              <a:gd name="T55" fmla="*/ 34714 h 591185"/>
              <a:gd name="T56" fmla="*/ 3997008 w 4032885"/>
              <a:gd name="T57" fmla="*/ 17434 h 591185"/>
              <a:gd name="T58" fmla="*/ 4031864 w 4032885"/>
              <a:gd name="T59" fmla="*/ 555431 h 591185"/>
              <a:gd name="T60" fmla="*/ 4014513 w 4032885"/>
              <a:gd name="T61" fmla="*/ 555431 h 591185"/>
              <a:gd name="T62" fmla="*/ 3997008 w 4032885"/>
              <a:gd name="T63" fmla="*/ 572788 h 591185"/>
              <a:gd name="T64" fmla="*/ 4031864 w 4032885"/>
              <a:gd name="T65" fmla="*/ 572788 h 591185"/>
              <a:gd name="T66" fmla="*/ 4031864 w 4032885"/>
              <a:gd name="T67" fmla="*/ 555431 h 591185"/>
              <a:gd name="T68" fmla="*/ 34812 w 4032885"/>
              <a:gd name="T69" fmla="*/ 17434 h 591185"/>
              <a:gd name="T70" fmla="*/ 17459 w 4032885"/>
              <a:gd name="T71" fmla="*/ 34714 h 591185"/>
              <a:gd name="T72" fmla="*/ 34812 w 4032885"/>
              <a:gd name="T73" fmla="*/ 34714 h 591185"/>
              <a:gd name="T74" fmla="*/ 34812 w 4032885"/>
              <a:gd name="T75" fmla="*/ 17434 h 591185"/>
              <a:gd name="T76" fmla="*/ 3997008 w 4032885"/>
              <a:gd name="T77" fmla="*/ 17434 h 591185"/>
              <a:gd name="T78" fmla="*/ 34812 w 4032885"/>
              <a:gd name="T79" fmla="*/ 17434 h 591185"/>
              <a:gd name="T80" fmla="*/ 34812 w 4032885"/>
              <a:gd name="T81" fmla="*/ 34714 h 591185"/>
              <a:gd name="T82" fmla="*/ 3997008 w 4032885"/>
              <a:gd name="T83" fmla="*/ 34714 h 591185"/>
              <a:gd name="T84" fmla="*/ 3997008 w 4032885"/>
              <a:gd name="T85" fmla="*/ 17434 h 591185"/>
              <a:gd name="T86" fmla="*/ 4031864 w 4032885"/>
              <a:gd name="T87" fmla="*/ 17434 h 591185"/>
              <a:gd name="T88" fmla="*/ 3997008 w 4032885"/>
              <a:gd name="T89" fmla="*/ 17434 h 591185"/>
              <a:gd name="T90" fmla="*/ 4014513 w 4032885"/>
              <a:gd name="T91" fmla="*/ 34714 h 591185"/>
              <a:gd name="T92" fmla="*/ 4031864 w 4032885"/>
              <a:gd name="T93" fmla="*/ 34714 h 591185"/>
              <a:gd name="T94" fmla="*/ 4031864 w 4032885"/>
              <a:gd name="T95" fmla="*/ 17434 h 591185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4032885"/>
              <a:gd name="T145" fmla="*/ 0 h 591185"/>
              <a:gd name="T146" fmla="*/ 4032885 w 4032885"/>
              <a:gd name="T147" fmla="*/ 591185 h 591185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4032885" h="591185">
                <a:moveTo>
                  <a:pt x="4032499" y="0"/>
                </a:moveTo>
                <a:lnTo>
                  <a:pt x="0" y="0"/>
                </a:lnTo>
                <a:lnTo>
                  <a:pt x="0" y="590780"/>
                </a:lnTo>
                <a:lnTo>
                  <a:pt x="4032499" y="590780"/>
                </a:lnTo>
                <a:lnTo>
                  <a:pt x="4032499" y="573404"/>
                </a:lnTo>
                <a:lnTo>
                  <a:pt x="34817" y="573404"/>
                </a:lnTo>
                <a:lnTo>
                  <a:pt x="17462" y="556028"/>
                </a:lnTo>
                <a:lnTo>
                  <a:pt x="34817" y="556028"/>
                </a:lnTo>
                <a:lnTo>
                  <a:pt x="34817" y="34751"/>
                </a:lnTo>
                <a:lnTo>
                  <a:pt x="17462" y="34751"/>
                </a:lnTo>
                <a:lnTo>
                  <a:pt x="34817" y="17453"/>
                </a:lnTo>
                <a:lnTo>
                  <a:pt x="4032499" y="17453"/>
                </a:lnTo>
                <a:lnTo>
                  <a:pt x="4032499" y="0"/>
                </a:lnTo>
                <a:close/>
              </a:path>
              <a:path w="4032885" h="591185">
                <a:moveTo>
                  <a:pt x="34817" y="556028"/>
                </a:moveTo>
                <a:lnTo>
                  <a:pt x="17462" y="556028"/>
                </a:lnTo>
                <a:lnTo>
                  <a:pt x="34817" y="573404"/>
                </a:lnTo>
                <a:lnTo>
                  <a:pt x="34817" y="556028"/>
                </a:lnTo>
                <a:close/>
              </a:path>
              <a:path w="4032885" h="591185">
                <a:moveTo>
                  <a:pt x="3997636" y="556028"/>
                </a:moveTo>
                <a:lnTo>
                  <a:pt x="34817" y="556028"/>
                </a:lnTo>
                <a:lnTo>
                  <a:pt x="34817" y="573404"/>
                </a:lnTo>
                <a:lnTo>
                  <a:pt x="3997636" y="573404"/>
                </a:lnTo>
                <a:lnTo>
                  <a:pt x="3997636" y="556028"/>
                </a:lnTo>
                <a:close/>
              </a:path>
              <a:path w="4032885" h="591185">
                <a:moveTo>
                  <a:pt x="3997636" y="17453"/>
                </a:moveTo>
                <a:lnTo>
                  <a:pt x="3997636" y="573404"/>
                </a:lnTo>
                <a:lnTo>
                  <a:pt x="4015145" y="556028"/>
                </a:lnTo>
                <a:lnTo>
                  <a:pt x="4032499" y="556028"/>
                </a:lnTo>
                <a:lnTo>
                  <a:pt x="4032499" y="34751"/>
                </a:lnTo>
                <a:lnTo>
                  <a:pt x="4015145" y="34751"/>
                </a:lnTo>
                <a:lnTo>
                  <a:pt x="3997636" y="17453"/>
                </a:lnTo>
                <a:close/>
              </a:path>
              <a:path w="4032885" h="591185">
                <a:moveTo>
                  <a:pt x="4032499" y="556028"/>
                </a:moveTo>
                <a:lnTo>
                  <a:pt x="4015145" y="556028"/>
                </a:lnTo>
                <a:lnTo>
                  <a:pt x="3997636" y="573404"/>
                </a:lnTo>
                <a:lnTo>
                  <a:pt x="4032499" y="573404"/>
                </a:lnTo>
                <a:lnTo>
                  <a:pt x="4032499" y="556028"/>
                </a:lnTo>
                <a:close/>
              </a:path>
              <a:path w="4032885" h="591185">
                <a:moveTo>
                  <a:pt x="34817" y="17453"/>
                </a:moveTo>
                <a:lnTo>
                  <a:pt x="17462" y="34751"/>
                </a:lnTo>
                <a:lnTo>
                  <a:pt x="34817" y="34751"/>
                </a:lnTo>
                <a:lnTo>
                  <a:pt x="34817" y="17453"/>
                </a:lnTo>
                <a:close/>
              </a:path>
              <a:path w="4032885" h="591185">
                <a:moveTo>
                  <a:pt x="3997636" y="17453"/>
                </a:moveTo>
                <a:lnTo>
                  <a:pt x="34817" y="17453"/>
                </a:lnTo>
                <a:lnTo>
                  <a:pt x="34817" y="34751"/>
                </a:lnTo>
                <a:lnTo>
                  <a:pt x="3997636" y="34751"/>
                </a:lnTo>
                <a:lnTo>
                  <a:pt x="3997636" y="17453"/>
                </a:lnTo>
                <a:close/>
              </a:path>
              <a:path w="4032885" h="591185">
                <a:moveTo>
                  <a:pt x="4032499" y="17453"/>
                </a:moveTo>
                <a:lnTo>
                  <a:pt x="3997636" y="17453"/>
                </a:lnTo>
                <a:lnTo>
                  <a:pt x="4015145" y="34751"/>
                </a:lnTo>
                <a:lnTo>
                  <a:pt x="4032499" y="34751"/>
                </a:lnTo>
                <a:lnTo>
                  <a:pt x="4032499" y="1745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69" name="object 74"/>
          <p:cNvSpPr>
            <a:spLocks/>
          </p:cNvSpPr>
          <p:nvPr/>
        </p:nvSpPr>
        <p:spPr bwMode="auto">
          <a:xfrm>
            <a:off x="4789488" y="3436938"/>
            <a:ext cx="730250" cy="1335087"/>
          </a:xfrm>
          <a:custGeom>
            <a:avLst/>
            <a:gdLst>
              <a:gd name="T0" fmla="*/ 590665 w 730250"/>
              <a:gd name="T1" fmla="*/ 1264955 h 1334770"/>
              <a:gd name="T2" fmla="*/ 0 w 730250"/>
              <a:gd name="T3" fmla="*/ 1264955 h 1334770"/>
              <a:gd name="T4" fmla="*/ 0 w 730250"/>
              <a:gd name="T5" fmla="*/ 1334476 h 1334770"/>
              <a:gd name="T6" fmla="*/ 625528 w 730250"/>
              <a:gd name="T7" fmla="*/ 1334476 h 1334770"/>
              <a:gd name="T8" fmla="*/ 639147 w 730250"/>
              <a:gd name="T9" fmla="*/ 1331738 h 1334770"/>
              <a:gd name="T10" fmla="*/ 650223 w 730250"/>
              <a:gd name="T11" fmla="*/ 1324279 h 1334770"/>
              <a:gd name="T12" fmla="*/ 657668 w 730250"/>
              <a:gd name="T13" fmla="*/ 1313229 h 1334770"/>
              <a:gd name="T14" fmla="*/ 660392 w 730250"/>
              <a:gd name="T15" fmla="*/ 1299716 h 1334770"/>
              <a:gd name="T16" fmla="*/ 590665 w 730250"/>
              <a:gd name="T17" fmla="*/ 1299716 h 1334770"/>
              <a:gd name="T18" fmla="*/ 590665 w 730250"/>
              <a:gd name="T19" fmla="*/ 1264955 h 1334770"/>
              <a:gd name="T20" fmla="*/ 660392 w 730250"/>
              <a:gd name="T21" fmla="*/ 173799 h 1334770"/>
              <a:gd name="T22" fmla="*/ 590665 w 730250"/>
              <a:gd name="T23" fmla="*/ 173799 h 1334770"/>
              <a:gd name="T24" fmla="*/ 590665 w 730250"/>
              <a:gd name="T25" fmla="*/ 1299716 h 1334770"/>
              <a:gd name="T26" fmla="*/ 625528 w 730250"/>
              <a:gd name="T27" fmla="*/ 1264955 h 1334770"/>
              <a:gd name="T28" fmla="*/ 660392 w 730250"/>
              <a:gd name="T29" fmla="*/ 1264955 h 1334770"/>
              <a:gd name="T30" fmla="*/ 660392 w 730250"/>
              <a:gd name="T31" fmla="*/ 173799 h 1334770"/>
              <a:gd name="T32" fmla="*/ 660392 w 730250"/>
              <a:gd name="T33" fmla="*/ 1264955 h 1334770"/>
              <a:gd name="T34" fmla="*/ 625528 w 730250"/>
              <a:gd name="T35" fmla="*/ 1264955 h 1334770"/>
              <a:gd name="T36" fmla="*/ 590665 w 730250"/>
              <a:gd name="T37" fmla="*/ 1299716 h 1334770"/>
              <a:gd name="T38" fmla="*/ 660392 w 730250"/>
              <a:gd name="T39" fmla="*/ 1299716 h 1334770"/>
              <a:gd name="T40" fmla="*/ 660392 w 730250"/>
              <a:gd name="T41" fmla="*/ 1264955 h 1334770"/>
              <a:gd name="T42" fmla="*/ 625528 w 730250"/>
              <a:gd name="T43" fmla="*/ 0 h 1334770"/>
              <a:gd name="T44" fmla="*/ 520938 w 730250"/>
              <a:gd name="T45" fmla="*/ 208560 h 1334770"/>
              <a:gd name="T46" fmla="*/ 590665 w 730250"/>
              <a:gd name="T47" fmla="*/ 208560 h 1334770"/>
              <a:gd name="T48" fmla="*/ 590665 w 730250"/>
              <a:gd name="T49" fmla="*/ 173799 h 1334770"/>
              <a:gd name="T50" fmla="*/ 712687 w 730250"/>
              <a:gd name="T51" fmla="*/ 173799 h 1334770"/>
              <a:gd name="T52" fmla="*/ 625528 w 730250"/>
              <a:gd name="T53" fmla="*/ 0 h 1334770"/>
              <a:gd name="T54" fmla="*/ 712687 w 730250"/>
              <a:gd name="T55" fmla="*/ 173799 h 1334770"/>
              <a:gd name="T56" fmla="*/ 660392 w 730250"/>
              <a:gd name="T57" fmla="*/ 173799 h 1334770"/>
              <a:gd name="T58" fmla="*/ 660392 w 730250"/>
              <a:gd name="T59" fmla="*/ 208560 h 1334770"/>
              <a:gd name="T60" fmla="*/ 730119 w 730250"/>
              <a:gd name="T61" fmla="*/ 208560 h 1334770"/>
              <a:gd name="T62" fmla="*/ 712687 w 730250"/>
              <a:gd name="T63" fmla="*/ 173799 h 133477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730250"/>
              <a:gd name="T97" fmla="*/ 0 h 1334770"/>
              <a:gd name="T98" fmla="*/ 730250 w 730250"/>
              <a:gd name="T99" fmla="*/ 1334770 h 1334770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730250" h="1334770">
                <a:moveTo>
                  <a:pt x="590665" y="1264655"/>
                </a:moveTo>
                <a:lnTo>
                  <a:pt x="0" y="1264655"/>
                </a:lnTo>
                <a:lnTo>
                  <a:pt x="0" y="1334159"/>
                </a:lnTo>
                <a:lnTo>
                  <a:pt x="625528" y="1334159"/>
                </a:lnTo>
                <a:lnTo>
                  <a:pt x="639147" y="1331422"/>
                </a:lnTo>
                <a:lnTo>
                  <a:pt x="650223" y="1323965"/>
                </a:lnTo>
                <a:lnTo>
                  <a:pt x="657668" y="1312917"/>
                </a:lnTo>
                <a:lnTo>
                  <a:pt x="660392" y="1299407"/>
                </a:lnTo>
                <a:lnTo>
                  <a:pt x="590665" y="1299407"/>
                </a:lnTo>
                <a:lnTo>
                  <a:pt x="590665" y="1264655"/>
                </a:lnTo>
                <a:close/>
              </a:path>
              <a:path w="730250" h="1334770">
                <a:moveTo>
                  <a:pt x="660392" y="173758"/>
                </a:moveTo>
                <a:lnTo>
                  <a:pt x="590665" y="173758"/>
                </a:lnTo>
                <a:lnTo>
                  <a:pt x="590665" y="1299407"/>
                </a:lnTo>
                <a:lnTo>
                  <a:pt x="625528" y="1264655"/>
                </a:lnTo>
                <a:lnTo>
                  <a:pt x="660392" y="1264655"/>
                </a:lnTo>
                <a:lnTo>
                  <a:pt x="660392" y="173758"/>
                </a:lnTo>
                <a:close/>
              </a:path>
              <a:path w="730250" h="1334770">
                <a:moveTo>
                  <a:pt x="660392" y="1264655"/>
                </a:moveTo>
                <a:lnTo>
                  <a:pt x="625528" y="1264655"/>
                </a:lnTo>
                <a:lnTo>
                  <a:pt x="590665" y="1299407"/>
                </a:lnTo>
                <a:lnTo>
                  <a:pt x="660392" y="1299407"/>
                </a:lnTo>
                <a:lnTo>
                  <a:pt x="660392" y="1264655"/>
                </a:lnTo>
                <a:close/>
              </a:path>
              <a:path w="730250" h="1334770">
                <a:moveTo>
                  <a:pt x="625528" y="0"/>
                </a:moveTo>
                <a:lnTo>
                  <a:pt x="520938" y="208510"/>
                </a:lnTo>
                <a:lnTo>
                  <a:pt x="590665" y="208510"/>
                </a:lnTo>
                <a:lnTo>
                  <a:pt x="590665" y="173758"/>
                </a:lnTo>
                <a:lnTo>
                  <a:pt x="712687" y="173758"/>
                </a:lnTo>
                <a:lnTo>
                  <a:pt x="625528" y="0"/>
                </a:lnTo>
                <a:close/>
              </a:path>
              <a:path w="730250" h="1334770">
                <a:moveTo>
                  <a:pt x="712687" y="173758"/>
                </a:moveTo>
                <a:lnTo>
                  <a:pt x="660392" y="173758"/>
                </a:lnTo>
                <a:lnTo>
                  <a:pt x="660392" y="208510"/>
                </a:lnTo>
                <a:lnTo>
                  <a:pt x="730119" y="208510"/>
                </a:lnTo>
                <a:lnTo>
                  <a:pt x="712687" y="17375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70" name="object 75"/>
          <p:cNvSpPr>
            <a:spLocks/>
          </p:cNvSpPr>
          <p:nvPr/>
        </p:nvSpPr>
        <p:spPr bwMode="auto">
          <a:xfrm>
            <a:off x="2363788" y="5461000"/>
            <a:ext cx="4032250" cy="590550"/>
          </a:xfrm>
          <a:custGeom>
            <a:avLst/>
            <a:gdLst>
              <a:gd name="T0" fmla="*/ 4031864 w 4032885"/>
              <a:gd name="T1" fmla="*/ 0 h 591185"/>
              <a:gd name="T2" fmla="*/ 0 w 4032885"/>
              <a:gd name="T3" fmla="*/ 0 h 591185"/>
              <a:gd name="T4" fmla="*/ 0 w 4032885"/>
              <a:gd name="T5" fmla="*/ 590145 h 591185"/>
              <a:gd name="T6" fmla="*/ 4031864 w 4032885"/>
              <a:gd name="T7" fmla="*/ 590145 h 591185"/>
              <a:gd name="T8" fmla="*/ 4031864 w 4032885"/>
              <a:gd name="T9" fmla="*/ 572788 h 591185"/>
              <a:gd name="T10" fmla="*/ 34812 w 4032885"/>
              <a:gd name="T11" fmla="*/ 572788 h 591185"/>
              <a:gd name="T12" fmla="*/ 17459 w 4032885"/>
              <a:gd name="T13" fmla="*/ 555431 h 591185"/>
              <a:gd name="T14" fmla="*/ 34812 w 4032885"/>
              <a:gd name="T15" fmla="*/ 555431 h 591185"/>
              <a:gd name="T16" fmla="*/ 34812 w 4032885"/>
              <a:gd name="T17" fmla="*/ 34714 h 591185"/>
              <a:gd name="T18" fmla="*/ 17459 w 4032885"/>
              <a:gd name="T19" fmla="*/ 34714 h 591185"/>
              <a:gd name="T20" fmla="*/ 34812 w 4032885"/>
              <a:gd name="T21" fmla="*/ 17356 h 591185"/>
              <a:gd name="T22" fmla="*/ 4031864 w 4032885"/>
              <a:gd name="T23" fmla="*/ 17356 h 591185"/>
              <a:gd name="T24" fmla="*/ 4031864 w 4032885"/>
              <a:gd name="T25" fmla="*/ 0 h 591185"/>
              <a:gd name="T26" fmla="*/ 34812 w 4032885"/>
              <a:gd name="T27" fmla="*/ 555431 h 591185"/>
              <a:gd name="T28" fmla="*/ 17459 w 4032885"/>
              <a:gd name="T29" fmla="*/ 555431 h 591185"/>
              <a:gd name="T30" fmla="*/ 34812 w 4032885"/>
              <a:gd name="T31" fmla="*/ 572788 h 591185"/>
              <a:gd name="T32" fmla="*/ 34812 w 4032885"/>
              <a:gd name="T33" fmla="*/ 555431 h 591185"/>
              <a:gd name="T34" fmla="*/ 3997008 w 4032885"/>
              <a:gd name="T35" fmla="*/ 555431 h 591185"/>
              <a:gd name="T36" fmla="*/ 34812 w 4032885"/>
              <a:gd name="T37" fmla="*/ 555431 h 591185"/>
              <a:gd name="T38" fmla="*/ 34812 w 4032885"/>
              <a:gd name="T39" fmla="*/ 572788 h 591185"/>
              <a:gd name="T40" fmla="*/ 3997008 w 4032885"/>
              <a:gd name="T41" fmla="*/ 572788 h 591185"/>
              <a:gd name="T42" fmla="*/ 3997008 w 4032885"/>
              <a:gd name="T43" fmla="*/ 555431 h 591185"/>
              <a:gd name="T44" fmla="*/ 3997008 w 4032885"/>
              <a:gd name="T45" fmla="*/ 17356 h 591185"/>
              <a:gd name="T46" fmla="*/ 3997008 w 4032885"/>
              <a:gd name="T47" fmla="*/ 572788 h 591185"/>
              <a:gd name="T48" fmla="*/ 4014513 w 4032885"/>
              <a:gd name="T49" fmla="*/ 555431 h 591185"/>
              <a:gd name="T50" fmla="*/ 4031864 w 4032885"/>
              <a:gd name="T51" fmla="*/ 555431 h 591185"/>
              <a:gd name="T52" fmla="*/ 4031864 w 4032885"/>
              <a:gd name="T53" fmla="*/ 34714 h 591185"/>
              <a:gd name="T54" fmla="*/ 4014513 w 4032885"/>
              <a:gd name="T55" fmla="*/ 34714 h 591185"/>
              <a:gd name="T56" fmla="*/ 3997008 w 4032885"/>
              <a:gd name="T57" fmla="*/ 17356 h 591185"/>
              <a:gd name="T58" fmla="*/ 4031864 w 4032885"/>
              <a:gd name="T59" fmla="*/ 555431 h 591185"/>
              <a:gd name="T60" fmla="*/ 4014513 w 4032885"/>
              <a:gd name="T61" fmla="*/ 555431 h 591185"/>
              <a:gd name="T62" fmla="*/ 3997008 w 4032885"/>
              <a:gd name="T63" fmla="*/ 572788 h 591185"/>
              <a:gd name="T64" fmla="*/ 4031864 w 4032885"/>
              <a:gd name="T65" fmla="*/ 572788 h 591185"/>
              <a:gd name="T66" fmla="*/ 4031864 w 4032885"/>
              <a:gd name="T67" fmla="*/ 555431 h 591185"/>
              <a:gd name="T68" fmla="*/ 34812 w 4032885"/>
              <a:gd name="T69" fmla="*/ 17356 h 591185"/>
              <a:gd name="T70" fmla="*/ 17459 w 4032885"/>
              <a:gd name="T71" fmla="*/ 34714 h 591185"/>
              <a:gd name="T72" fmla="*/ 34812 w 4032885"/>
              <a:gd name="T73" fmla="*/ 34714 h 591185"/>
              <a:gd name="T74" fmla="*/ 34812 w 4032885"/>
              <a:gd name="T75" fmla="*/ 17356 h 591185"/>
              <a:gd name="T76" fmla="*/ 3997008 w 4032885"/>
              <a:gd name="T77" fmla="*/ 17356 h 591185"/>
              <a:gd name="T78" fmla="*/ 34812 w 4032885"/>
              <a:gd name="T79" fmla="*/ 17356 h 591185"/>
              <a:gd name="T80" fmla="*/ 34812 w 4032885"/>
              <a:gd name="T81" fmla="*/ 34714 h 591185"/>
              <a:gd name="T82" fmla="*/ 3997008 w 4032885"/>
              <a:gd name="T83" fmla="*/ 34714 h 591185"/>
              <a:gd name="T84" fmla="*/ 3997008 w 4032885"/>
              <a:gd name="T85" fmla="*/ 17356 h 591185"/>
              <a:gd name="T86" fmla="*/ 4031864 w 4032885"/>
              <a:gd name="T87" fmla="*/ 17356 h 591185"/>
              <a:gd name="T88" fmla="*/ 3997008 w 4032885"/>
              <a:gd name="T89" fmla="*/ 17356 h 591185"/>
              <a:gd name="T90" fmla="*/ 4014513 w 4032885"/>
              <a:gd name="T91" fmla="*/ 34714 h 591185"/>
              <a:gd name="T92" fmla="*/ 4031864 w 4032885"/>
              <a:gd name="T93" fmla="*/ 34714 h 591185"/>
              <a:gd name="T94" fmla="*/ 4031864 w 4032885"/>
              <a:gd name="T95" fmla="*/ 17356 h 591185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4032885"/>
              <a:gd name="T145" fmla="*/ 0 h 591185"/>
              <a:gd name="T146" fmla="*/ 4032885 w 4032885"/>
              <a:gd name="T147" fmla="*/ 591185 h 591185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4032885" h="591185">
                <a:moveTo>
                  <a:pt x="4032499" y="0"/>
                </a:moveTo>
                <a:lnTo>
                  <a:pt x="0" y="0"/>
                </a:lnTo>
                <a:lnTo>
                  <a:pt x="0" y="590780"/>
                </a:lnTo>
                <a:lnTo>
                  <a:pt x="4032499" y="590780"/>
                </a:lnTo>
                <a:lnTo>
                  <a:pt x="4032499" y="573404"/>
                </a:lnTo>
                <a:lnTo>
                  <a:pt x="34817" y="573404"/>
                </a:lnTo>
                <a:lnTo>
                  <a:pt x="17462" y="556028"/>
                </a:lnTo>
                <a:lnTo>
                  <a:pt x="34817" y="556028"/>
                </a:lnTo>
                <a:lnTo>
                  <a:pt x="34817" y="34751"/>
                </a:lnTo>
                <a:lnTo>
                  <a:pt x="17462" y="34751"/>
                </a:lnTo>
                <a:lnTo>
                  <a:pt x="34817" y="17375"/>
                </a:lnTo>
                <a:lnTo>
                  <a:pt x="4032499" y="17375"/>
                </a:lnTo>
                <a:lnTo>
                  <a:pt x="4032499" y="0"/>
                </a:lnTo>
                <a:close/>
              </a:path>
              <a:path w="4032885" h="591185">
                <a:moveTo>
                  <a:pt x="34817" y="556028"/>
                </a:moveTo>
                <a:lnTo>
                  <a:pt x="17462" y="556028"/>
                </a:lnTo>
                <a:lnTo>
                  <a:pt x="34817" y="573404"/>
                </a:lnTo>
                <a:lnTo>
                  <a:pt x="34817" y="556028"/>
                </a:lnTo>
                <a:close/>
              </a:path>
              <a:path w="4032885" h="591185">
                <a:moveTo>
                  <a:pt x="3997636" y="556028"/>
                </a:moveTo>
                <a:lnTo>
                  <a:pt x="34817" y="556028"/>
                </a:lnTo>
                <a:lnTo>
                  <a:pt x="34817" y="573404"/>
                </a:lnTo>
                <a:lnTo>
                  <a:pt x="3997636" y="573404"/>
                </a:lnTo>
                <a:lnTo>
                  <a:pt x="3997636" y="556028"/>
                </a:lnTo>
                <a:close/>
              </a:path>
              <a:path w="4032885" h="591185">
                <a:moveTo>
                  <a:pt x="3997636" y="17375"/>
                </a:moveTo>
                <a:lnTo>
                  <a:pt x="3997636" y="573404"/>
                </a:lnTo>
                <a:lnTo>
                  <a:pt x="4015145" y="556028"/>
                </a:lnTo>
                <a:lnTo>
                  <a:pt x="4032499" y="556028"/>
                </a:lnTo>
                <a:lnTo>
                  <a:pt x="4032499" y="34751"/>
                </a:lnTo>
                <a:lnTo>
                  <a:pt x="4015145" y="34751"/>
                </a:lnTo>
                <a:lnTo>
                  <a:pt x="3997636" y="17375"/>
                </a:lnTo>
                <a:close/>
              </a:path>
              <a:path w="4032885" h="591185">
                <a:moveTo>
                  <a:pt x="4032499" y="556028"/>
                </a:moveTo>
                <a:lnTo>
                  <a:pt x="4015145" y="556028"/>
                </a:lnTo>
                <a:lnTo>
                  <a:pt x="3997636" y="573404"/>
                </a:lnTo>
                <a:lnTo>
                  <a:pt x="4032499" y="573404"/>
                </a:lnTo>
                <a:lnTo>
                  <a:pt x="4032499" y="556028"/>
                </a:lnTo>
                <a:close/>
              </a:path>
              <a:path w="4032885" h="591185">
                <a:moveTo>
                  <a:pt x="34817" y="17375"/>
                </a:moveTo>
                <a:lnTo>
                  <a:pt x="17462" y="34751"/>
                </a:lnTo>
                <a:lnTo>
                  <a:pt x="34817" y="34751"/>
                </a:lnTo>
                <a:lnTo>
                  <a:pt x="34817" y="17375"/>
                </a:lnTo>
                <a:close/>
              </a:path>
              <a:path w="4032885" h="591185">
                <a:moveTo>
                  <a:pt x="3997636" y="17375"/>
                </a:moveTo>
                <a:lnTo>
                  <a:pt x="34817" y="17375"/>
                </a:lnTo>
                <a:lnTo>
                  <a:pt x="34817" y="34751"/>
                </a:lnTo>
                <a:lnTo>
                  <a:pt x="3997636" y="34751"/>
                </a:lnTo>
                <a:lnTo>
                  <a:pt x="3997636" y="17375"/>
                </a:lnTo>
                <a:close/>
              </a:path>
              <a:path w="4032885" h="591185">
                <a:moveTo>
                  <a:pt x="4032499" y="17375"/>
                </a:moveTo>
                <a:lnTo>
                  <a:pt x="3997636" y="17375"/>
                </a:lnTo>
                <a:lnTo>
                  <a:pt x="4015145" y="34751"/>
                </a:lnTo>
                <a:lnTo>
                  <a:pt x="4032499" y="34751"/>
                </a:lnTo>
                <a:lnTo>
                  <a:pt x="4032499" y="1737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71" name="object 76"/>
          <p:cNvSpPr txBox="1">
            <a:spLocks noChangeArrowheads="1"/>
          </p:cNvSpPr>
          <p:nvPr/>
        </p:nvSpPr>
        <p:spPr bwMode="auto">
          <a:xfrm>
            <a:off x="2514600" y="4800600"/>
            <a:ext cx="747713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4375"/>
              </a:lnSpc>
            </a:pPr>
            <a:r>
              <a:rPr lang="en-US" sz="2200">
                <a:latin typeface="BrowalliaUPC" pitchFamily="34" charset="-34"/>
                <a:cs typeface="BrowalliaUPC" pitchFamily="34" charset="-34"/>
              </a:rPr>
              <a:t>Datalink</a:t>
            </a:r>
          </a:p>
          <a:p>
            <a:pPr marL="12700">
              <a:lnSpc>
                <a:spcPts val="4375"/>
              </a:lnSpc>
            </a:pPr>
            <a:r>
              <a:rPr lang="en-US" sz="2200">
                <a:latin typeface="BrowalliaUPC" pitchFamily="34" charset="-34"/>
                <a:cs typeface="BrowalliaUPC" pitchFamily="34" charset="-34"/>
              </a:rPr>
              <a:t>Physical</a:t>
            </a:r>
            <a:endParaRPr lang="th-TH" sz="220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29772" name="object 77"/>
          <p:cNvSpPr>
            <a:spLocks/>
          </p:cNvSpPr>
          <p:nvPr/>
        </p:nvSpPr>
        <p:spPr bwMode="auto">
          <a:xfrm>
            <a:off x="5229225" y="3970338"/>
            <a:ext cx="373063" cy="277812"/>
          </a:xfrm>
          <a:custGeom>
            <a:avLst/>
            <a:gdLst>
              <a:gd name="T0" fmla="*/ 0 w 372110"/>
              <a:gd name="T1" fmla="*/ 277697 h 278129"/>
              <a:gd name="T2" fmla="*/ 372829 w 372110"/>
              <a:gd name="T3" fmla="*/ 277697 h 278129"/>
              <a:gd name="T4" fmla="*/ 372829 w 372110"/>
              <a:gd name="T5" fmla="*/ 0 h 278129"/>
              <a:gd name="T6" fmla="*/ 0 w 372110"/>
              <a:gd name="T7" fmla="*/ 0 h 278129"/>
              <a:gd name="T8" fmla="*/ 0 w 372110"/>
              <a:gd name="T9" fmla="*/ 277697 h 2781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2110"/>
              <a:gd name="T16" fmla="*/ 0 h 278129"/>
              <a:gd name="T17" fmla="*/ 372110 w 372110"/>
              <a:gd name="T18" fmla="*/ 278129 h 2781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2110" h="278129">
                <a:moveTo>
                  <a:pt x="0" y="278014"/>
                </a:moveTo>
                <a:lnTo>
                  <a:pt x="371877" y="278014"/>
                </a:lnTo>
                <a:lnTo>
                  <a:pt x="371877" y="0"/>
                </a:lnTo>
                <a:lnTo>
                  <a:pt x="0" y="0"/>
                </a:lnTo>
                <a:lnTo>
                  <a:pt x="0" y="278014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73" name="object 78"/>
          <p:cNvSpPr>
            <a:spLocks/>
          </p:cNvSpPr>
          <p:nvPr/>
        </p:nvSpPr>
        <p:spPr bwMode="auto">
          <a:xfrm>
            <a:off x="5229225" y="3970338"/>
            <a:ext cx="373063" cy="277812"/>
          </a:xfrm>
          <a:custGeom>
            <a:avLst/>
            <a:gdLst>
              <a:gd name="T0" fmla="*/ 0 w 372110"/>
              <a:gd name="T1" fmla="*/ 277697 h 278129"/>
              <a:gd name="T2" fmla="*/ 372829 w 372110"/>
              <a:gd name="T3" fmla="*/ 277697 h 278129"/>
              <a:gd name="T4" fmla="*/ 372829 w 372110"/>
              <a:gd name="T5" fmla="*/ 0 h 278129"/>
              <a:gd name="T6" fmla="*/ 0 w 372110"/>
              <a:gd name="T7" fmla="*/ 0 h 278129"/>
              <a:gd name="T8" fmla="*/ 0 w 372110"/>
              <a:gd name="T9" fmla="*/ 277697 h 2781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2110"/>
              <a:gd name="T16" fmla="*/ 0 h 278129"/>
              <a:gd name="T17" fmla="*/ 372110 w 372110"/>
              <a:gd name="T18" fmla="*/ 278129 h 2781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2110" h="278129">
                <a:moveTo>
                  <a:pt x="0" y="278014"/>
                </a:moveTo>
                <a:lnTo>
                  <a:pt x="371877" y="278014"/>
                </a:lnTo>
                <a:lnTo>
                  <a:pt x="371877" y="0"/>
                </a:lnTo>
                <a:lnTo>
                  <a:pt x="0" y="0"/>
                </a:lnTo>
                <a:lnTo>
                  <a:pt x="0" y="278014"/>
                </a:lnTo>
                <a:close/>
              </a:path>
            </a:pathLst>
          </a:custGeom>
          <a:noFill/>
          <a:ln w="1546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74" name="object 79"/>
          <p:cNvSpPr txBox="1">
            <a:spLocks noChangeArrowheads="1"/>
          </p:cNvSpPr>
          <p:nvPr/>
        </p:nvSpPr>
        <p:spPr bwMode="auto">
          <a:xfrm>
            <a:off x="6858000" y="4419600"/>
            <a:ext cx="54356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tabLst>
                <a:tab pos="3892550" algn="l"/>
              </a:tabLst>
            </a:pPr>
            <a:r>
              <a:rPr lang="th-TH" sz="2200">
                <a:solidFill>
                  <a:srgbClr val="003399"/>
                </a:solidFill>
                <a:latin typeface="BrowalliaUPC" pitchFamily="34" charset="-34"/>
                <a:cs typeface="BrowalliaUPC" pitchFamily="34" charset="-34"/>
              </a:rPr>
              <a:t>ลูปแบ้กอินเตอเฟส</a:t>
            </a:r>
            <a:endParaRPr lang="th-TH" sz="220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29775" name="object 80"/>
          <p:cNvSpPr>
            <a:spLocks/>
          </p:cNvSpPr>
          <p:nvPr/>
        </p:nvSpPr>
        <p:spPr bwMode="auto">
          <a:xfrm>
            <a:off x="4230688" y="4470400"/>
            <a:ext cx="917575" cy="393700"/>
          </a:xfrm>
          <a:custGeom>
            <a:avLst/>
            <a:gdLst>
              <a:gd name="T0" fmla="*/ 0 w 918210"/>
              <a:gd name="T1" fmla="*/ 393219 h 394335"/>
              <a:gd name="T2" fmla="*/ 917437 w 918210"/>
              <a:gd name="T3" fmla="*/ 393219 h 394335"/>
              <a:gd name="T4" fmla="*/ 917437 w 918210"/>
              <a:gd name="T5" fmla="*/ 0 h 394335"/>
              <a:gd name="T6" fmla="*/ 0 w 918210"/>
              <a:gd name="T7" fmla="*/ 0 h 394335"/>
              <a:gd name="T8" fmla="*/ 0 w 918210"/>
              <a:gd name="T9" fmla="*/ 393219 h 3943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8210"/>
              <a:gd name="T16" fmla="*/ 0 h 394335"/>
              <a:gd name="T17" fmla="*/ 918210 w 918210"/>
              <a:gd name="T18" fmla="*/ 394335 h 3943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8210" h="394335">
                <a:moveTo>
                  <a:pt x="0" y="393853"/>
                </a:moveTo>
                <a:lnTo>
                  <a:pt x="918072" y="393853"/>
                </a:lnTo>
                <a:lnTo>
                  <a:pt x="918072" y="0"/>
                </a:lnTo>
                <a:lnTo>
                  <a:pt x="0" y="0"/>
                </a:lnTo>
                <a:lnTo>
                  <a:pt x="0" y="393853"/>
                </a:lnTo>
                <a:close/>
              </a:path>
            </a:pathLst>
          </a:custGeom>
          <a:solidFill>
            <a:srgbClr val="95959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76" name="object 81"/>
          <p:cNvSpPr>
            <a:spLocks/>
          </p:cNvSpPr>
          <p:nvPr/>
        </p:nvSpPr>
        <p:spPr bwMode="auto">
          <a:xfrm>
            <a:off x="4198938" y="4440238"/>
            <a:ext cx="919162" cy="393700"/>
          </a:xfrm>
          <a:custGeom>
            <a:avLst/>
            <a:gdLst>
              <a:gd name="T0" fmla="*/ 0 w 918210"/>
              <a:gd name="T1" fmla="*/ 393219 h 394335"/>
              <a:gd name="T2" fmla="*/ 919024 w 918210"/>
              <a:gd name="T3" fmla="*/ 393219 h 394335"/>
              <a:gd name="T4" fmla="*/ 919024 w 918210"/>
              <a:gd name="T5" fmla="*/ 0 h 394335"/>
              <a:gd name="T6" fmla="*/ 0 w 918210"/>
              <a:gd name="T7" fmla="*/ 0 h 394335"/>
              <a:gd name="T8" fmla="*/ 0 w 918210"/>
              <a:gd name="T9" fmla="*/ 393219 h 3943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8210"/>
              <a:gd name="T16" fmla="*/ 0 h 394335"/>
              <a:gd name="T17" fmla="*/ 918210 w 918210"/>
              <a:gd name="T18" fmla="*/ 394335 h 3943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8210" h="394335">
                <a:moveTo>
                  <a:pt x="0" y="393853"/>
                </a:moveTo>
                <a:lnTo>
                  <a:pt x="918072" y="393853"/>
                </a:lnTo>
                <a:lnTo>
                  <a:pt x="918072" y="0"/>
                </a:lnTo>
                <a:lnTo>
                  <a:pt x="0" y="0"/>
                </a:lnTo>
                <a:lnTo>
                  <a:pt x="0" y="39385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77" name="object 82"/>
          <p:cNvSpPr>
            <a:spLocks/>
          </p:cNvSpPr>
          <p:nvPr/>
        </p:nvSpPr>
        <p:spPr bwMode="auto">
          <a:xfrm>
            <a:off x="4191000" y="4419600"/>
            <a:ext cx="919163" cy="393700"/>
          </a:xfrm>
          <a:custGeom>
            <a:avLst/>
            <a:gdLst>
              <a:gd name="T0" fmla="*/ 0 w 918210"/>
              <a:gd name="T1" fmla="*/ 393219 h 394335"/>
              <a:gd name="T2" fmla="*/ 919025 w 918210"/>
              <a:gd name="T3" fmla="*/ 393219 h 394335"/>
              <a:gd name="T4" fmla="*/ 919025 w 918210"/>
              <a:gd name="T5" fmla="*/ 0 h 394335"/>
              <a:gd name="T6" fmla="*/ 0 w 918210"/>
              <a:gd name="T7" fmla="*/ 0 h 394335"/>
              <a:gd name="T8" fmla="*/ 0 w 918210"/>
              <a:gd name="T9" fmla="*/ 393219 h 3943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8210"/>
              <a:gd name="T16" fmla="*/ 0 h 394335"/>
              <a:gd name="T17" fmla="*/ 918210 w 918210"/>
              <a:gd name="T18" fmla="*/ 394335 h 3943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8210" h="394335">
                <a:moveTo>
                  <a:pt x="0" y="393853"/>
                </a:moveTo>
                <a:lnTo>
                  <a:pt x="918072" y="393853"/>
                </a:lnTo>
                <a:lnTo>
                  <a:pt x="918072" y="0"/>
                </a:lnTo>
                <a:lnTo>
                  <a:pt x="0" y="0"/>
                </a:lnTo>
                <a:lnTo>
                  <a:pt x="0" y="393853"/>
                </a:lnTo>
                <a:close/>
              </a:path>
            </a:pathLst>
          </a:custGeom>
          <a:noFill/>
          <a:ln w="154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78" name="object 83"/>
          <p:cNvSpPr>
            <a:spLocks/>
          </p:cNvSpPr>
          <p:nvPr/>
        </p:nvSpPr>
        <p:spPr bwMode="auto">
          <a:xfrm>
            <a:off x="4462463" y="4487863"/>
            <a:ext cx="317500" cy="287337"/>
          </a:xfrm>
          <a:custGeom>
            <a:avLst/>
            <a:gdLst>
              <a:gd name="T0" fmla="*/ 50668 w 317500"/>
              <a:gd name="T1" fmla="*/ 58756 h 287020"/>
              <a:gd name="T2" fmla="*/ 6662 w 317500"/>
              <a:gd name="T3" fmla="*/ 125244 h 287020"/>
              <a:gd name="T4" fmla="*/ 309 w 317500"/>
              <a:gd name="T5" fmla="*/ 174724 h 287020"/>
              <a:gd name="T6" fmla="*/ 41991 w 317500"/>
              <a:gd name="T7" fmla="*/ 254972 h 287020"/>
              <a:gd name="T8" fmla="*/ 119930 w 317500"/>
              <a:gd name="T9" fmla="*/ 286052 h 287020"/>
              <a:gd name="T10" fmla="*/ 149990 w 317500"/>
              <a:gd name="T11" fmla="*/ 286516 h 287020"/>
              <a:gd name="T12" fmla="*/ 180980 w 317500"/>
              <a:gd name="T13" fmla="*/ 281723 h 287020"/>
              <a:gd name="T14" fmla="*/ 211576 w 317500"/>
              <a:gd name="T15" fmla="*/ 271518 h 287020"/>
              <a:gd name="T16" fmla="*/ 122099 w 317500"/>
              <a:gd name="T17" fmla="*/ 270899 h 287020"/>
              <a:gd name="T18" fmla="*/ 43695 w 317500"/>
              <a:gd name="T19" fmla="*/ 235490 h 287020"/>
              <a:gd name="T20" fmla="*/ 15517 w 317500"/>
              <a:gd name="T21" fmla="*/ 164363 h 287020"/>
              <a:gd name="T22" fmla="*/ 25411 w 317500"/>
              <a:gd name="T23" fmla="*/ 119987 h 287020"/>
              <a:gd name="T24" fmla="*/ 81348 w 317500"/>
              <a:gd name="T25" fmla="*/ 54118 h 287020"/>
              <a:gd name="T26" fmla="*/ 85376 w 317500"/>
              <a:gd name="T27" fmla="*/ 33398 h 287020"/>
              <a:gd name="T28" fmla="*/ 284486 w 317500"/>
              <a:gd name="T29" fmla="*/ 72363 h 287020"/>
              <a:gd name="T30" fmla="*/ 301840 w 317500"/>
              <a:gd name="T31" fmla="*/ 123543 h 287020"/>
              <a:gd name="T32" fmla="*/ 288359 w 317500"/>
              <a:gd name="T33" fmla="*/ 182764 h 287020"/>
              <a:gd name="T34" fmla="*/ 232888 w 317500"/>
              <a:gd name="T35" fmla="*/ 242758 h 287020"/>
              <a:gd name="T36" fmla="*/ 149525 w 317500"/>
              <a:gd name="T37" fmla="*/ 271053 h 287020"/>
              <a:gd name="T38" fmla="*/ 211576 w 317500"/>
              <a:gd name="T39" fmla="*/ 271518 h 287020"/>
              <a:gd name="T40" fmla="*/ 286035 w 317500"/>
              <a:gd name="T41" fmla="*/ 215080 h 287020"/>
              <a:gd name="T42" fmla="*/ 317159 w 317500"/>
              <a:gd name="T43" fmla="*/ 137614 h 287020"/>
              <a:gd name="T44" fmla="*/ 315940 w 317500"/>
              <a:gd name="T45" fmla="*/ 110246 h 287020"/>
              <a:gd name="T46" fmla="*/ 276787 w 317500"/>
              <a:gd name="T47" fmla="*/ 41593 h 287020"/>
              <a:gd name="T48" fmla="*/ 250404 w 317500"/>
              <a:gd name="T49" fmla="*/ 41315 h 287020"/>
              <a:gd name="T50" fmla="*/ 154484 w 317500"/>
              <a:gd name="T51" fmla="*/ 17472 h 287020"/>
              <a:gd name="T52" fmla="*/ 245249 w 317500"/>
              <a:gd name="T53" fmla="*/ 39984 h 287020"/>
              <a:gd name="T54" fmla="*/ 233198 w 317500"/>
              <a:gd name="T55" fmla="*/ 20874 h 287020"/>
              <a:gd name="T56" fmla="*/ 251017 w 317500"/>
              <a:gd name="T57" fmla="*/ 0 h 287020"/>
              <a:gd name="T58" fmla="*/ 250404 w 317500"/>
              <a:gd name="T59" fmla="*/ 41315 h 287020"/>
              <a:gd name="T60" fmla="*/ 249312 w 317500"/>
              <a:gd name="T61" fmla="*/ 40665 h 287020"/>
              <a:gd name="T62" fmla="*/ 249312 w 317500"/>
              <a:gd name="T63" fmla="*/ 40665 h 287020"/>
              <a:gd name="T64" fmla="*/ 276787 w 317500"/>
              <a:gd name="T65" fmla="*/ 41593 h 287020"/>
              <a:gd name="T66" fmla="*/ 247474 w 317500"/>
              <a:gd name="T67" fmla="*/ 24560 h 287020"/>
              <a:gd name="T68" fmla="*/ 250404 w 317500"/>
              <a:gd name="T69" fmla="*/ 41315 h 287020"/>
              <a:gd name="T70" fmla="*/ 275669 w 317500"/>
              <a:gd name="T71" fmla="*/ 40665 h 287020"/>
              <a:gd name="T72" fmla="*/ 257525 w 317500"/>
              <a:gd name="T73" fmla="*/ 27522 h 287020"/>
              <a:gd name="T74" fmla="*/ 255355 w 317500"/>
              <a:gd name="T75" fmla="*/ 26594 h 287020"/>
              <a:gd name="T76" fmla="*/ 233198 w 317500"/>
              <a:gd name="T77" fmla="*/ 20874 h 287020"/>
              <a:gd name="T78" fmla="*/ 245249 w 317500"/>
              <a:gd name="T79" fmla="*/ 39984 h 287020"/>
              <a:gd name="T80" fmla="*/ 233198 w 317500"/>
              <a:gd name="T81" fmla="*/ 20874 h 287020"/>
              <a:gd name="T82" fmla="*/ 233198 w 317500"/>
              <a:gd name="T83" fmla="*/ 20874 h 287020"/>
              <a:gd name="T84" fmla="*/ 248006 w 317500"/>
              <a:gd name="T85" fmla="*/ 20874 h 28702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317500"/>
              <a:gd name="T130" fmla="*/ 0 h 287020"/>
              <a:gd name="T131" fmla="*/ 317500 w 317500"/>
              <a:gd name="T132" fmla="*/ 287020 h 287020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317500" h="287020">
                <a:moveTo>
                  <a:pt x="85376" y="33361"/>
                </a:moveTo>
                <a:lnTo>
                  <a:pt x="50668" y="58691"/>
                </a:lnTo>
                <a:lnTo>
                  <a:pt x="23862" y="90045"/>
                </a:lnTo>
                <a:lnTo>
                  <a:pt x="6662" y="125106"/>
                </a:lnTo>
                <a:lnTo>
                  <a:pt x="0" y="162174"/>
                </a:lnTo>
                <a:lnTo>
                  <a:pt x="309" y="174531"/>
                </a:lnTo>
                <a:lnTo>
                  <a:pt x="15339" y="223338"/>
                </a:lnTo>
                <a:lnTo>
                  <a:pt x="41991" y="254691"/>
                </a:lnTo>
                <a:lnTo>
                  <a:pt x="77784" y="275697"/>
                </a:lnTo>
                <a:lnTo>
                  <a:pt x="119930" y="285736"/>
                </a:lnTo>
                <a:lnTo>
                  <a:pt x="134805" y="286663"/>
                </a:lnTo>
                <a:lnTo>
                  <a:pt x="149990" y="286200"/>
                </a:lnTo>
                <a:lnTo>
                  <a:pt x="165485" y="284501"/>
                </a:lnTo>
                <a:lnTo>
                  <a:pt x="180980" y="281412"/>
                </a:lnTo>
                <a:lnTo>
                  <a:pt x="196630" y="277087"/>
                </a:lnTo>
                <a:lnTo>
                  <a:pt x="211576" y="271218"/>
                </a:lnTo>
                <a:lnTo>
                  <a:pt x="135735" y="271218"/>
                </a:lnTo>
                <a:lnTo>
                  <a:pt x="122099" y="270600"/>
                </a:lnTo>
                <a:lnTo>
                  <a:pt x="84292" y="261642"/>
                </a:lnTo>
                <a:lnTo>
                  <a:pt x="43695" y="235230"/>
                </a:lnTo>
                <a:lnTo>
                  <a:pt x="19833" y="195382"/>
                </a:lnTo>
                <a:lnTo>
                  <a:pt x="15517" y="164182"/>
                </a:lnTo>
                <a:lnTo>
                  <a:pt x="15582" y="162174"/>
                </a:lnTo>
                <a:lnTo>
                  <a:pt x="25411" y="119855"/>
                </a:lnTo>
                <a:lnTo>
                  <a:pt x="51752" y="79542"/>
                </a:lnTo>
                <a:lnTo>
                  <a:pt x="81348" y="54058"/>
                </a:lnTo>
                <a:lnTo>
                  <a:pt x="93589" y="46490"/>
                </a:lnTo>
                <a:lnTo>
                  <a:pt x="85376" y="33361"/>
                </a:lnTo>
                <a:close/>
              </a:path>
              <a:path w="317500" h="287020">
                <a:moveTo>
                  <a:pt x="250404" y="41269"/>
                </a:moveTo>
                <a:lnTo>
                  <a:pt x="284486" y="72283"/>
                </a:lnTo>
                <a:lnTo>
                  <a:pt x="300600" y="111669"/>
                </a:lnTo>
                <a:lnTo>
                  <a:pt x="301840" y="123407"/>
                </a:lnTo>
                <a:lnTo>
                  <a:pt x="301840" y="135300"/>
                </a:lnTo>
                <a:lnTo>
                  <a:pt x="288359" y="182562"/>
                </a:lnTo>
                <a:lnTo>
                  <a:pt x="265427" y="215152"/>
                </a:lnTo>
                <a:lnTo>
                  <a:pt x="232888" y="242490"/>
                </a:lnTo>
                <a:lnTo>
                  <a:pt x="192291" y="262105"/>
                </a:lnTo>
                <a:lnTo>
                  <a:pt x="149525" y="270754"/>
                </a:lnTo>
                <a:lnTo>
                  <a:pt x="135735" y="271218"/>
                </a:lnTo>
                <a:lnTo>
                  <a:pt x="211576" y="271218"/>
                </a:lnTo>
                <a:lnTo>
                  <a:pt x="253651" y="246814"/>
                </a:lnTo>
                <a:lnTo>
                  <a:pt x="286035" y="214843"/>
                </a:lnTo>
                <a:lnTo>
                  <a:pt x="307728" y="177465"/>
                </a:lnTo>
                <a:lnTo>
                  <a:pt x="317159" y="137462"/>
                </a:lnTo>
                <a:lnTo>
                  <a:pt x="317319" y="123407"/>
                </a:lnTo>
                <a:lnTo>
                  <a:pt x="315940" y="110124"/>
                </a:lnTo>
                <a:lnTo>
                  <a:pt x="303390" y="73519"/>
                </a:lnTo>
                <a:lnTo>
                  <a:pt x="276787" y="41547"/>
                </a:lnTo>
                <a:lnTo>
                  <a:pt x="251482" y="41547"/>
                </a:lnTo>
                <a:lnTo>
                  <a:pt x="250404" y="41269"/>
                </a:lnTo>
                <a:close/>
              </a:path>
              <a:path w="317500" h="287020">
                <a:moveTo>
                  <a:pt x="251017" y="0"/>
                </a:moveTo>
                <a:lnTo>
                  <a:pt x="154484" y="17453"/>
                </a:lnTo>
                <a:lnTo>
                  <a:pt x="242185" y="61163"/>
                </a:lnTo>
                <a:lnTo>
                  <a:pt x="245249" y="39940"/>
                </a:lnTo>
                <a:lnTo>
                  <a:pt x="229324" y="35832"/>
                </a:lnTo>
                <a:lnTo>
                  <a:pt x="233198" y="20851"/>
                </a:lnTo>
                <a:lnTo>
                  <a:pt x="248006" y="20851"/>
                </a:lnTo>
                <a:lnTo>
                  <a:pt x="251017" y="0"/>
                </a:lnTo>
                <a:close/>
              </a:path>
              <a:path w="317500" h="287020">
                <a:moveTo>
                  <a:pt x="249312" y="40620"/>
                </a:moveTo>
                <a:lnTo>
                  <a:pt x="250404" y="41269"/>
                </a:lnTo>
                <a:lnTo>
                  <a:pt x="251482" y="41547"/>
                </a:lnTo>
                <a:lnTo>
                  <a:pt x="249312" y="40620"/>
                </a:lnTo>
                <a:close/>
              </a:path>
              <a:path w="317500" h="287020">
                <a:moveTo>
                  <a:pt x="275669" y="40620"/>
                </a:moveTo>
                <a:lnTo>
                  <a:pt x="249312" y="40620"/>
                </a:lnTo>
                <a:lnTo>
                  <a:pt x="251482" y="41547"/>
                </a:lnTo>
                <a:lnTo>
                  <a:pt x="276787" y="41547"/>
                </a:lnTo>
                <a:lnTo>
                  <a:pt x="275669" y="40620"/>
                </a:lnTo>
                <a:close/>
              </a:path>
              <a:path w="317500" h="287020">
                <a:moveTo>
                  <a:pt x="247474" y="24533"/>
                </a:moveTo>
                <a:lnTo>
                  <a:pt x="245249" y="39940"/>
                </a:lnTo>
                <a:lnTo>
                  <a:pt x="250404" y="41269"/>
                </a:lnTo>
                <a:lnTo>
                  <a:pt x="249312" y="40620"/>
                </a:lnTo>
                <a:lnTo>
                  <a:pt x="275669" y="40620"/>
                </a:lnTo>
                <a:lnTo>
                  <a:pt x="267286" y="33670"/>
                </a:lnTo>
                <a:lnTo>
                  <a:pt x="257525" y="27492"/>
                </a:lnTo>
                <a:lnTo>
                  <a:pt x="256905" y="27183"/>
                </a:lnTo>
                <a:lnTo>
                  <a:pt x="255355" y="26565"/>
                </a:lnTo>
                <a:lnTo>
                  <a:pt x="247474" y="24533"/>
                </a:lnTo>
                <a:close/>
              </a:path>
              <a:path w="317500" h="287020">
                <a:moveTo>
                  <a:pt x="233198" y="20851"/>
                </a:moveTo>
                <a:lnTo>
                  <a:pt x="229324" y="35832"/>
                </a:lnTo>
                <a:lnTo>
                  <a:pt x="245249" y="39940"/>
                </a:lnTo>
                <a:lnTo>
                  <a:pt x="247474" y="24533"/>
                </a:lnTo>
                <a:lnTo>
                  <a:pt x="233198" y="20851"/>
                </a:lnTo>
                <a:close/>
              </a:path>
              <a:path w="317500" h="287020">
                <a:moveTo>
                  <a:pt x="248006" y="20851"/>
                </a:moveTo>
                <a:lnTo>
                  <a:pt x="233198" y="20851"/>
                </a:lnTo>
                <a:lnTo>
                  <a:pt x="247474" y="24533"/>
                </a:lnTo>
                <a:lnTo>
                  <a:pt x="248006" y="2085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79" name="object 84"/>
          <p:cNvSpPr>
            <a:spLocks/>
          </p:cNvSpPr>
          <p:nvPr/>
        </p:nvSpPr>
        <p:spPr bwMode="auto">
          <a:xfrm>
            <a:off x="5192713" y="4524375"/>
            <a:ext cx="1512887" cy="365125"/>
          </a:xfrm>
          <a:custGeom>
            <a:avLst/>
            <a:gdLst>
              <a:gd name="T0" fmla="*/ 0 w 1513204"/>
              <a:gd name="T1" fmla="*/ 312765 h 365125"/>
              <a:gd name="T2" fmla="*/ 92332 w 1513204"/>
              <a:gd name="T3" fmla="*/ 325926 h 365125"/>
              <a:gd name="T4" fmla="*/ 77768 w 1513204"/>
              <a:gd name="T5" fmla="*/ 309522 h 365125"/>
              <a:gd name="T6" fmla="*/ 95583 w 1513204"/>
              <a:gd name="T7" fmla="*/ 271990 h 365125"/>
              <a:gd name="T8" fmla="*/ 145775 w 1513204"/>
              <a:gd name="T9" fmla="*/ 329137 h 365125"/>
              <a:gd name="T10" fmla="*/ 230361 w 1513204"/>
              <a:gd name="T11" fmla="*/ 331300 h 365125"/>
              <a:gd name="T12" fmla="*/ 316649 w 1513204"/>
              <a:gd name="T13" fmla="*/ 327130 h 365125"/>
              <a:gd name="T14" fmla="*/ 383180 w 1513204"/>
              <a:gd name="T15" fmla="*/ 315855 h 365125"/>
              <a:gd name="T16" fmla="*/ 202011 w 1513204"/>
              <a:gd name="T17" fmla="*/ 315700 h 365125"/>
              <a:gd name="T18" fmla="*/ 120215 w 1513204"/>
              <a:gd name="T19" fmla="*/ 312302 h 365125"/>
              <a:gd name="T20" fmla="*/ 77768 w 1513204"/>
              <a:gd name="T21" fmla="*/ 309522 h 365125"/>
              <a:gd name="T22" fmla="*/ 92332 w 1513204"/>
              <a:gd name="T23" fmla="*/ 325926 h 365125"/>
              <a:gd name="T24" fmla="*/ 77768 w 1513204"/>
              <a:gd name="T25" fmla="*/ 309522 h 365125"/>
              <a:gd name="T26" fmla="*/ 1498352 w 1513204"/>
              <a:gd name="T27" fmla="*/ 308 h 365125"/>
              <a:gd name="T28" fmla="*/ 1384953 w 1513204"/>
              <a:gd name="T29" fmla="*/ 1081 h 365125"/>
              <a:gd name="T30" fmla="*/ 1267526 w 1513204"/>
              <a:gd name="T31" fmla="*/ 4324 h 365125"/>
              <a:gd name="T32" fmla="*/ 1172717 w 1513204"/>
              <a:gd name="T33" fmla="*/ 11583 h 365125"/>
              <a:gd name="T34" fmla="*/ 979537 w 1513204"/>
              <a:gd name="T35" fmla="*/ 33361 h 365125"/>
              <a:gd name="T36" fmla="*/ 879151 w 1513204"/>
              <a:gd name="T37" fmla="*/ 51895 h 365125"/>
              <a:gd name="T38" fmla="*/ 779385 w 1513204"/>
              <a:gd name="T39" fmla="*/ 81550 h 365125"/>
              <a:gd name="T40" fmla="*/ 681322 w 1513204"/>
              <a:gd name="T41" fmla="*/ 131130 h 365125"/>
              <a:gd name="T42" fmla="*/ 584500 w 1513204"/>
              <a:gd name="T43" fmla="*/ 194764 h 365125"/>
              <a:gd name="T44" fmla="*/ 488297 w 1513204"/>
              <a:gd name="T45" fmla="*/ 255773 h 365125"/>
              <a:gd name="T46" fmla="*/ 393178 w 1513204"/>
              <a:gd name="T47" fmla="*/ 297475 h 365125"/>
              <a:gd name="T48" fmla="*/ 287525 w 1513204"/>
              <a:gd name="T49" fmla="*/ 314001 h 365125"/>
              <a:gd name="T50" fmla="*/ 383180 w 1513204"/>
              <a:gd name="T51" fmla="*/ 315855 h 365125"/>
              <a:gd name="T52" fmla="*/ 471255 w 1513204"/>
              <a:gd name="T53" fmla="*/ 282493 h 365125"/>
              <a:gd name="T54" fmla="*/ 593020 w 1513204"/>
              <a:gd name="T55" fmla="*/ 207583 h 365125"/>
              <a:gd name="T56" fmla="*/ 665521 w 1513204"/>
              <a:gd name="T57" fmla="*/ 159394 h 365125"/>
              <a:gd name="T58" fmla="*/ 761414 w 1513204"/>
              <a:gd name="T59" fmla="*/ 105645 h 365125"/>
              <a:gd name="T60" fmla="*/ 858237 w 1513204"/>
              <a:gd name="T61" fmla="*/ 73055 h 365125"/>
              <a:gd name="T62" fmla="*/ 982170 w 1513204"/>
              <a:gd name="T63" fmla="*/ 48652 h 365125"/>
              <a:gd name="T64" fmla="*/ 1174266 w 1513204"/>
              <a:gd name="T65" fmla="*/ 26874 h 365125"/>
              <a:gd name="T66" fmla="*/ 1268610 w 1513204"/>
              <a:gd name="T67" fmla="*/ 19769 h 365125"/>
              <a:gd name="T68" fmla="*/ 1385263 w 1513204"/>
              <a:gd name="T69" fmla="*/ 16526 h 365125"/>
              <a:gd name="T70" fmla="*/ 1482860 w 1513204"/>
              <a:gd name="T71" fmla="*/ 15754 h 365125"/>
              <a:gd name="T72" fmla="*/ 1512604 w 1513204"/>
              <a:gd name="T73" fmla="*/ 15290 h 365125"/>
              <a:gd name="T74" fmla="*/ 93320 w 1513204"/>
              <a:gd name="T75" fmla="*/ 309522 h 365125"/>
              <a:gd name="T76" fmla="*/ 93262 w 1513204"/>
              <a:gd name="T77" fmla="*/ 310487 h 365125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513204"/>
              <a:gd name="T118" fmla="*/ 0 h 365125"/>
              <a:gd name="T119" fmla="*/ 1513204 w 1513204"/>
              <a:gd name="T120" fmla="*/ 365125 h 365125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513204" h="365125">
                <a:moveTo>
                  <a:pt x="95603" y="271990"/>
                </a:moveTo>
                <a:lnTo>
                  <a:pt x="0" y="312765"/>
                </a:lnTo>
                <a:lnTo>
                  <a:pt x="90025" y="364507"/>
                </a:lnTo>
                <a:lnTo>
                  <a:pt x="92351" y="325926"/>
                </a:lnTo>
                <a:lnTo>
                  <a:pt x="76854" y="324967"/>
                </a:lnTo>
                <a:lnTo>
                  <a:pt x="77784" y="309522"/>
                </a:lnTo>
                <a:lnTo>
                  <a:pt x="93340" y="309522"/>
                </a:lnTo>
                <a:lnTo>
                  <a:pt x="95603" y="271990"/>
                </a:lnTo>
                <a:close/>
              </a:path>
              <a:path w="1513204" h="365125">
                <a:moveTo>
                  <a:pt x="93282" y="310487"/>
                </a:moveTo>
                <a:lnTo>
                  <a:pt x="145806" y="329137"/>
                </a:lnTo>
                <a:lnTo>
                  <a:pt x="201588" y="331145"/>
                </a:lnTo>
                <a:lnTo>
                  <a:pt x="230409" y="331300"/>
                </a:lnTo>
                <a:lnTo>
                  <a:pt x="259384" y="330836"/>
                </a:lnTo>
                <a:lnTo>
                  <a:pt x="316715" y="327130"/>
                </a:lnTo>
                <a:lnTo>
                  <a:pt x="371412" y="318789"/>
                </a:lnTo>
                <a:lnTo>
                  <a:pt x="383260" y="315855"/>
                </a:lnTo>
                <a:lnTo>
                  <a:pt x="230409" y="315855"/>
                </a:lnTo>
                <a:lnTo>
                  <a:pt x="202053" y="315700"/>
                </a:lnTo>
                <a:lnTo>
                  <a:pt x="174007" y="314928"/>
                </a:lnTo>
                <a:lnTo>
                  <a:pt x="120240" y="312302"/>
                </a:lnTo>
                <a:lnTo>
                  <a:pt x="93282" y="310487"/>
                </a:lnTo>
                <a:close/>
              </a:path>
              <a:path w="1513204" h="365125">
                <a:moveTo>
                  <a:pt x="77784" y="309522"/>
                </a:moveTo>
                <a:lnTo>
                  <a:pt x="76854" y="324967"/>
                </a:lnTo>
                <a:lnTo>
                  <a:pt x="92351" y="325926"/>
                </a:lnTo>
                <a:lnTo>
                  <a:pt x="93282" y="310487"/>
                </a:lnTo>
                <a:lnTo>
                  <a:pt x="77784" y="309522"/>
                </a:lnTo>
                <a:close/>
              </a:path>
              <a:path w="1513204" h="365125">
                <a:moveTo>
                  <a:pt x="1512456" y="0"/>
                </a:moveTo>
                <a:lnTo>
                  <a:pt x="1498666" y="308"/>
                </a:lnTo>
                <a:lnTo>
                  <a:pt x="1465971" y="617"/>
                </a:lnTo>
                <a:lnTo>
                  <a:pt x="1385243" y="1081"/>
                </a:lnTo>
                <a:lnTo>
                  <a:pt x="1315981" y="2471"/>
                </a:lnTo>
                <a:lnTo>
                  <a:pt x="1267792" y="4324"/>
                </a:lnTo>
                <a:lnTo>
                  <a:pt x="1219758" y="7259"/>
                </a:lnTo>
                <a:lnTo>
                  <a:pt x="1172963" y="11583"/>
                </a:lnTo>
                <a:lnTo>
                  <a:pt x="1029480" y="26874"/>
                </a:lnTo>
                <a:lnTo>
                  <a:pt x="979742" y="33361"/>
                </a:lnTo>
                <a:lnTo>
                  <a:pt x="929693" y="41547"/>
                </a:lnTo>
                <a:lnTo>
                  <a:pt x="879335" y="51895"/>
                </a:lnTo>
                <a:lnTo>
                  <a:pt x="829286" y="65178"/>
                </a:lnTo>
                <a:lnTo>
                  <a:pt x="779548" y="81550"/>
                </a:lnTo>
                <a:lnTo>
                  <a:pt x="730274" y="103637"/>
                </a:lnTo>
                <a:lnTo>
                  <a:pt x="681465" y="131130"/>
                </a:lnTo>
                <a:lnTo>
                  <a:pt x="632811" y="162329"/>
                </a:lnTo>
                <a:lnTo>
                  <a:pt x="584622" y="194764"/>
                </a:lnTo>
                <a:lnTo>
                  <a:pt x="536433" y="226581"/>
                </a:lnTo>
                <a:lnTo>
                  <a:pt x="488399" y="255773"/>
                </a:lnTo>
                <a:lnTo>
                  <a:pt x="440829" y="280022"/>
                </a:lnTo>
                <a:lnTo>
                  <a:pt x="393260" y="297475"/>
                </a:lnTo>
                <a:lnTo>
                  <a:pt x="342592" y="308286"/>
                </a:lnTo>
                <a:lnTo>
                  <a:pt x="287585" y="314001"/>
                </a:lnTo>
                <a:lnTo>
                  <a:pt x="230409" y="315855"/>
                </a:lnTo>
                <a:lnTo>
                  <a:pt x="383260" y="315855"/>
                </a:lnTo>
                <a:lnTo>
                  <a:pt x="421771" y="304271"/>
                </a:lnTo>
                <a:lnTo>
                  <a:pt x="471354" y="282493"/>
                </a:lnTo>
                <a:lnTo>
                  <a:pt x="520318" y="255000"/>
                </a:lnTo>
                <a:lnTo>
                  <a:pt x="593144" y="207583"/>
                </a:lnTo>
                <a:lnTo>
                  <a:pt x="641488" y="174994"/>
                </a:lnTo>
                <a:lnTo>
                  <a:pt x="665660" y="159394"/>
                </a:lnTo>
                <a:lnTo>
                  <a:pt x="713694" y="130203"/>
                </a:lnTo>
                <a:lnTo>
                  <a:pt x="761574" y="105645"/>
                </a:lnTo>
                <a:lnTo>
                  <a:pt x="809608" y="87420"/>
                </a:lnTo>
                <a:lnTo>
                  <a:pt x="858417" y="73055"/>
                </a:lnTo>
                <a:lnTo>
                  <a:pt x="932792" y="56684"/>
                </a:lnTo>
                <a:lnTo>
                  <a:pt x="982376" y="48652"/>
                </a:lnTo>
                <a:lnTo>
                  <a:pt x="1031650" y="42165"/>
                </a:lnTo>
                <a:lnTo>
                  <a:pt x="1174512" y="26874"/>
                </a:lnTo>
                <a:lnTo>
                  <a:pt x="1221152" y="22704"/>
                </a:lnTo>
                <a:lnTo>
                  <a:pt x="1268876" y="19769"/>
                </a:lnTo>
                <a:lnTo>
                  <a:pt x="1316446" y="17916"/>
                </a:lnTo>
                <a:lnTo>
                  <a:pt x="1385553" y="16526"/>
                </a:lnTo>
                <a:lnTo>
                  <a:pt x="1465971" y="16063"/>
                </a:lnTo>
                <a:lnTo>
                  <a:pt x="1483171" y="15754"/>
                </a:lnTo>
                <a:lnTo>
                  <a:pt x="1498821" y="15754"/>
                </a:lnTo>
                <a:lnTo>
                  <a:pt x="1512921" y="15290"/>
                </a:lnTo>
                <a:lnTo>
                  <a:pt x="1512456" y="0"/>
                </a:lnTo>
                <a:close/>
              </a:path>
              <a:path w="1513204" h="365125">
                <a:moveTo>
                  <a:pt x="93340" y="309522"/>
                </a:moveTo>
                <a:lnTo>
                  <a:pt x="77784" y="309522"/>
                </a:lnTo>
                <a:lnTo>
                  <a:pt x="93282" y="310487"/>
                </a:lnTo>
                <a:lnTo>
                  <a:pt x="93340" y="30952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80" name="object 85"/>
          <p:cNvSpPr txBox="1">
            <a:spLocks noChangeArrowheads="1"/>
          </p:cNvSpPr>
          <p:nvPr/>
        </p:nvSpPr>
        <p:spPr bwMode="auto">
          <a:xfrm>
            <a:off x="2497138" y="3878263"/>
            <a:ext cx="24161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tabLst>
                <a:tab pos="403225" algn="l"/>
                <a:tab pos="830263" algn="l"/>
                <a:tab pos="1625600" algn="l"/>
              </a:tabLst>
            </a:pPr>
            <a:r>
              <a:rPr lang="en-US" sz="2100" b="1" baseline="2000">
                <a:cs typeface="Arial" charset="0"/>
              </a:rPr>
              <a:t>TCP/UDP</a:t>
            </a:r>
            <a:r>
              <a:rPr lang="th-TH" sz="2100" b="1" baseline="2000">
                <a:cs typeface="Arial" charset="0"/>
              </a:rPr>
              <a:t> 	127.0.0.1</a:t>
            </a:r>
            <a:endParaRPr lang="th-TH" sz="2100" baseline="2000">
              <a:cs typeface="Arial" charset="0"/>
            </a:endParaRPr>
          </a:p>
        </p:txBody>
      </p:sp>
      <p:sp>
        <p:nvSpPr>
          <p:cNvPr id="29781" name="object 86"/>
          <p:cNvSpPr>
            <a:spLocks/>
          </p:cNvSpPr>
          <p:nvPr/>
        </p:nvSpPr>
        <p:spPr bwMode="auto">
          <a:xfrm>
            <a:off x="3435350" y="3409950"/>
            <a:ext cx="322263" cy="3203575"/>
          </a:xfrm>
          <a:custGeom>
            <a:avLst/>
            <a:gdLst>
              <a:gd name="T0" fmla="*/ 69934 w 321310"/>
              <a:gd name="T1" fmla="*/ 2994932 h 3204209"/>
              <a:gd name="T2" fmla="*/ 0 w 321310"/>
              <a:gd name="T3" fmla="*/ 2994932 h 3204209"/>
              <a:gd name="T4" fmla="*/ 104900 w 321310"/>
              <a:gd name="T5" fmla="*/ 3203403 h 3204209"/>
              <a:gd name="T6" fmla="*/ 192318 w 321310"/>
              <a:gd name="T7" fmla="*/ 3029677 h 3204209"/>
              <a:gd name="T8" fmla="*/ 69934 w 321310"/>
              <a:gd name="T9" fmla="*/ 3029677 h 3204209"/>
              <a:gd name="T10" fmla="*/ 69934 w 321310"/>
              <a:gd name="T11" fmla="*/ 2994932 h 3204209"/>
              <a:gd name="T12" fmla="*/ 260775 w 321310"/>
              <a:gd name="T13" fmla="*/ 0 h 3204209"/>
              <a:gd name="T14" fmla="*/ 71487 w 321310"/>
              <a:gd name="T15" fmla="*/ 346985 h 3204209"/>
              <a:gd name="T16" fmla="*/ 69934 w 321310"/>
              <a:gd name="T17" fmla="*/ 352699 h 3204209"/>
              <a:gd name="T18" fmla="*/ 69934 w 321310"/>
              <a:gd name="T19" fmla="*/ 3029677 h 3204209"/>
              <a:gd name="T20" fmla="*/ 139868 w 321310"/>
              <a:gd name="T21" fmla="*/ 3029677 h 3204209"/>
              <a:gd name="T22" fmla="*/ 139868 w 321310"/>
              <a:gd name="T23" fmla="*/ 375090 h 3204209"/>
              <a:gd name="T24" fmla="*/ 135671 w 321310"/>
              <a:gd name="T25" fmla="*/ 375090 h 3204209"/>
              <a:gd name="T26" fmla="*/ 139868 w 321310"/>
              <a:gd name="T27" fmla="*/ 358567 h 3204209"/>
              <a:gd name="T28" fmla="*/ 144680 w 321310"/>
              <a:gd name="T29" fmla="*/ 358567 h 3204209"/>
              <a:gd name="T30" fmla="*/ 322162 w 321310"/>
              <a:gd name="T31" fmla="*/ 33045 h 3204209"/>
              <a:gd name="T32" fmla="*/ 260775 w 321310"/>
              <a:gd name="T33" fmla="*/ 0 h 3204209"/>
              <a:gd name="T34" fmla="*/ 209801 w 321310"/>
              <a:gd name="T35" fmla="*/ 2994932 h 3204209"/>
              <a:gd name="T36" fmla="*/ 139868 w 321310"/>
              <a:gd name="T37" fmla="*/ 2994932 h 3204209"/>
              <a:gd name="T38" fmla="*/ 139868 w 321310"/>
              <a:gd name="T39" fmla="*/ 3029677 h 3204209"/>
              <a:gd name="T40" fmla="*/ 192318 w 321310"/>
              <a:gd name="T41" fmla="*/ 3029677 h 3204209"/>
              <a:gd name="T42" fmla="*/ 209801 w 321310"/>
              <a:gd name="T43" fmla="*/ 2994932 h 3204209"/>
              <a:gd name="T44" fmla="*/ 139868 w 321310"/>
              <a:gd name="T45" fmla="*/ 358567 h 3204209"/>
              <a:gd name="T46" fmla="*/ 135671 w 321310"/>
              <a:gd name="T47" fmla="*/ 375090 h 3204209"/>
              <a:gd name="T48" fmla="*/ 139868 w 321310"/>
              <a:gd name="T49" fmla="*/ 367394 h 3204209"/>
              <a:gd name="T50" fmla="*/ 139868 w 321310"/>
              <a:gd name="T51" fmla="*/ 358567 h 3204209"/>
              <a:gd name="T52" fmla="*/ 139868 w 321310"/>
              <a:gd name="T53" fmla="*/ 367394 h 3204209"/>
              <a:gd name="T54" fmla="*/ 135671 w 321310"/>
              <a:gd name="T55" fmla="*/ 375090 h 3204209"/>
              <a:gd name="T56" fmla="*/ 139868 w 321310"/>
              <a:gd name="T57" fmla="*/ 375090 h 3204209"/>
              <a:gd name="T58" fmla="*/ 139868 w 321310"/>
              <a:gd name="T59" fmla="*/ 367394 h 3204209"/>
              <a:gd name="T60" fmla="*/ 144680 w 321310"/>
              <a:gd name="T61" fmla="*/ 358567 h 3204209"/>
              <a:gd name="T62" fmla="*/ 139868 w 321310"/>
              <a:gd name="T63" fmla="*/ 358567 h 3204209"/>
              <a:gd name="T64" fmla="*/ 139868 w 321310"/>
              <a:gd name="T65" fmla="*/ 367394 h 3204209"/>
              <a:gd name="T66" fmla="*/ 144680 w 321310"/>
              <a:gd name="T67" fmla="*/ 358567 h 320420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321310"/>
              <a:gd name="T103" fmla="*/ 0 h 3204209"/>
              <a:gd name="T104" fmla="*/ 321310 w 321310"/>
              <a:gd name="T105" fmla="*/ 3204209 h 3204209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321310" h="3204209">
                <a:moveTo>
                  <a:pt x="69727" y="2995525"/>
                </a:moveTo>
                <a:lnTo>
                  <a:pt x="0" y="2995525"/>
                </a:lnTo>
                <a:lnTo>
                  <a:pt x="104590" y="3204037"/>
                </a:lnTo>
                <a:lnTo>
                  <a:pt x="191749" y="3030277"/>
                </a:lnTo>
                <a:lnTo>
                  <a:pt x="69727" y="3030277"/>
                </a:lnTo>
                <a:lnTo>
                  <a:pt x="69727" y="2995525"/>
                </a:lnTo>
                <a:close/>
              </a:path>
              <a:path w="321310" h="3204209">
                <a:moveTo>
                  <a:pt x="260004" y="0"/>
                </a:moveTo>
                <a:lnTo>
                  <a:pt x="71276" y="347054"/>
                </a:lnTo>
                <a:lnTo>
                  <a:pt x="69727" y="352769"/>
                </a:lnTo>
                <a:lnTo>
                  <a:pt x="69727" y="3030277"/>
                </a:lnTo>
                <a:lnTo>
                  <a:pt x="139454" y="3030277"/>
                </a:lnTo>
                <a:lnTo>
                  <a:pt x="139454" y="375164"/>
                </a:lnTo>
                <a:lnTo>
                  <a:pt x="135270" y="375164"/>
                </a:lnTo>
                <a:lnTo>
                  <a:pt x="139454" y="358638"/>
                </a:lnTo>
                <a:lnTo>
                  <a:pt x="144252" y="358638"/>
                </a:lnTo>
                <a:lnTo>
                  <a:pt x="321209" y="33052"/>
                </a:lnTo>
                <a:lnTo>
                  <a:pt x="260004" y="0"/>
                </a:lnTo>
                <a:close/>
              </a:path>
              <a:path w="321310" h="3204209">
                <a:moveTo>
                  <a:pt x="209181" y="2995525"/>
                </a:moveTo>
                <a:lnTo>
                  <a:pt x="139454" y="2995525"/>
                </a:lnTo>
                <a:lnTo>
                  <a:pt x="139454" y="3030277"/>
                </a:lnTo>
                <a:lnTo>
                  <a:pt x="191749" y="3030277"/>
                </a:lnTo>
                <a:lnTo>
                  <a:pt x="209181" y="2995525"/>
                </a:lnTo>
                <a:close/>
              </a:path>
              <a:path w="321310" h="3204209">
                <a:moveTo>
                  <a:pt x="139454" y="358638"/>
                </a:moveTo>
                <a:lnTo>
                  <a:pt x="135270" y="375164"/>
                </a:lnTo>
                <a:lnTo>
                  <a:pt x="139454" y="367467"/>
                </a:lnTo>
                <a:lnTo>
                  <a:pt x="139454" y="358638"/>
                </a:lnTo>
                <a:close/>
              </a:path>
              <a:path w="321310" h="3204209">
                <a:moveTo>
                  <a:pt x="139454" y="367467"/>
                </a:moveTo>
                <a:lnTo>
                  <a:pt x="135270" y="375164"/>
                </a:lnTo>
                <a:lnTo>
                  <a:pt x="139454" y="375164"/>
                </a:lnTo>
                <a:lnTo>
                  <a:pt x="139454" y="367467"/>
                </a:lnTo>
                <a:close/>
              </a:path>
              <a:path w="321310" h="3204209">
                <a:moveTo>
                  <a:pt x="144252" y="358638"/>
                </a:moveTo>
                <a:lnTo>
                  <a:pt x="139454" y="358638"/>
                </a:lnTo>
                <a:lnTo>
                  <a:pt x="139454" y="367467"/>
                </a:lnTo>
                <a:lnTo>
                  <a:pt x="144252" y="35863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82" name="object 87"/>
          <p:cNvSpPr txBox="1">
            <a:spLocks noChangeArrowheads="1"/>
          </p:cNvSpPr>
          <p:nvPr/>
        </p:nvSpPr>
        <p:spPr bwMode="auto">
          <a:xfrm>
            <a:off x="3713163" y="6170613"/>
            <a:ext cx="111442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en-US" sz="2200">
                <a:latin typeface="BrowalliaUPC" pitchFamily="34" charset="-34"/>
                <a:cs typeface="BrowalliaUPC" pitchFamily="34" charset="-34"/>
              </a:rPr>
              <a:t>Address</a:t>
            </a:r>
            <a:r>
              <a:rPr lang="th-TH" sz="2200">
                <a:latin typeface="BrowalliaUPC" pitchFamily="34" charset="-34"/>
                <a:cs typeface="BrowalliaUPC" pitchFamily="34" charset="-34"/>
              </a:rPr>
              <a:t>อื่นๆ</a:t>
            </a:r>
          </a:p>
        </p:txBody>
      </p:sp>
      <p:sp>
        <p:nvSpPr>
          <p:cNvPr id="29783" name="object 88"/>
          <p:cNvSpPr txBox="1">
            <a:spLocks noChangeArrowheads="1"/>
          </p:cNvSpPr>
          <p:nvPr/>
        </p:nvSpPr>
        <p:spPr bwMode="auto">
          <a:xfrm>
            <a:off x="6684963" y="3095625"/>
            <a:ext cx="1570037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2638"/>
              </a:lnSpc>
            </a:pPr>
            <a:r>
              <a:rPr lang="th-TH" sz="2200">
                <a:solidFill>
                  <a:srgbClr val="003399"/>
                </a:solidFill>
                <a:latin typeface="BrowalliaUPC" pitchFamily="34" charset="-34"/>
                <a:cs typeface="BrowalliaUPC" pitchFamily="34" charset="-34"/>
              </a:rPr>
              <a:t>แพ็กเก็ตผ่านลูปแบคอินเตอเฟสเข้าสู่อีกโปรเซสนึง</a:t>
            </a:r>
            <a:endParaRPr lang="th-TH" sz="220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29784" name="object 89"/>
          <p:cNvSpPr>
            <a:spLocks/>
          </p:cNvSpPr>
          <p:nvPr/>
        </p:nvSpPr>
        <p:spPr bwMode="auto">
          <a:xfrm>
            <a:off x="5657850" y="3316288"/>
            <a:ext cx="1000125" cy="790575"/>
          </a:xfrm>
          <a:custGeom>
            <a:avLst/>
            <a:gdLst>
              <a:gd name="T0" fmla="*/ 0 w 1000759"/>
              <a:gd name="T1" fmla="*/ 741371 h 790575"/>
              <a:gd name="T2" fmla="*/ 92697 w 1000759"/>
              <a:gd name="T3" fmla="*/ 751630 h 790575"/>
              <a:gd name="T4" fmla="*/ 77735 w 1000759"/>
              <a:gd name="T5" fmla="*/ 735656 h 790575"/>
              <a:gd name="T6" fmla="*/ 94148 w 1000759"/>
              <a:gd name="T7" fmla="*/ 697352 h 790575"/>
              <a:gd name="T8" fmla="*/ 92697 w 1000759"/>
              <a:gd name="T9" fmla="*/ 751630 h 790575"/>
              <a:gd name="T10" fmla="*/ 133635 w 1000759"/>
              <a:gd name="T11" fmla="*/ 753727 h 790575"/>
              <a:gd name="T12" fmla="*/ 193718 w 1000759"/>
              <a:gd name="T13" fmla="*/ 754962 h 790575"/>
              <a:gd name="T14" fmla="*/ 254729 w 1000759"/>
              <a:gd name="T15" fmla="*/ 751719 h 790575"/>
              <a:gd name="T16" fmla="*/ 312334 w 1000759"/>
              <a:gd name="T17" fmla="*/ 740907 h 790575"/>
              <a:gd name="T18" fmla="*/ 193873 w 1000759"/>
              <a:gd name="T19" fmla="*/ 739672 h 790575"/>
              <a:gd name="T20" fmla="*/ 134410 w 1000759"/>
              <a:gd name="T21" fmla="*/ 738282 h 790575"/>
              <a:gd name="T22" fmla="*/ 77735 w 1000759"/>
              <a:gd name="T23" fmla="*/ 735656 h 790575"/>
              <a:gd name="T24" fmla="*/ 92697 w 1000759"/>
              <a:gd name="T25" fmla="*/ 751630 h 790575"/>
              <a:gd name="T26" fmla="*/ 77735 w 1000759"/>
              <a:gd name="T27" fmla="*/ 735656 h 790575"/>
              <a:gd name="T28" fmla="*/ 805069 w 1000759"/>
              <a:gd name="T29" fmla="*/ 4324 h 790575"/>
              <a:gd name="T30" fmla="*/ 724082 w 1000759"/>
              <a:gd name="T31" fmla="*/ 6023 h 790575"/>
              <a:gd name="T32" fmla="*/ 643249 w 1000759"/>
              <a:gd name="T33" fmla="*/ 12201 h 790575"/>
              <a:gd name="T34" fmla="*/ 550339 w 1000759"/>
              <a:gd name="T35" fmla="*/ 30272 h 790575"/>
              <a:gd name="T36" fmla="*/ 463313 w 1000759"/>
              <a:gd name="T37" fmla="*/ 75218 h 790575"/>
              <a:gd name="T38" fmla="*/ 418097 w 1000759"/>
              <a:gd name="T39" fmla="*/ 158468 h 790575"/>
              <a:gd name="T40" fmla="*/ 406791 w 1000759"/>
              <a:gd name="T41" fmla="*/ 255155 h 790575"/>
              <a:gd name="T42" fmla="*/ 407722 w 1000759"/>
              <a:gd name="T43" fmla="*/ 342111 h 790575"/>
              <a:gd name="T44" fmla="*/ 412058 w 1000759"/>
              <a:gd name="T45" fmla="*/ 431694 h 790575"/>
              <a:gd name="T46" fmla="*/ 415150 w 1000759"/>
              <a:gd name="T47" fmla="*/ 517569 h 790575"/>
              <a:gd name="T48" fmla="*/ 414845 w 1000759"/>
              <a:gd name="T49" fmla="*/ 557418 h 790575"/>
              <a:gd name="T50" fmla="*/ 399825 w 1000759"/>
              <a:gd name="T51" fmla="*/ 653178 h 790575"/>
              <a:gd name="T52" fmla="*/ 333239 w 1000759"/>
              <a:gd name="T53" fmla="*/ 717431 h 790575"/>
              <a:gd name="T54" fmla="*/ 223914 w 1000759"/>
              <a:gd name="T55" fmla="*/ 738745 h 790575"/>
              <a:gd name="T56" fmla="*/ 316326 w 1000759"/>
              <a:gd name="T57" fmla="*/ 739672 h 790575"/>
              <a:gd name="T58" fmla="*/ 392856 w 1000759"/>
              <a:gd name="T59" fmla="*/ 694572 h 790575"/>
              <a:gd name="T60" fmla="*/ 425684 w 1000759"/>
              <a:gd name="T61" fmla="*/ 613175 h 790575"/>
              <a:gd name="T62" fmla="*/ 430639 w 1000759"/>
              <a:gd name="T63" fmla="*/ 538111 h 790575"/>
              <a:gd name="T64" fmla="*/ 429401 w 1000759"/>
              <a:gd name="T65" fmla="*/ 474940 h 790575"/>
              <a:gd name="T66" fmla="*/ 425065 w 1000759"/>
              <a:gd name="T67" fmla="*/ 386130 h 790575"/>
              <a:gd name="T68" fmla="*/ 421968 w 1000759"/>
              <a:gd name="T69" fmla="*/ 297475 h 790575"/>
              <a:gd name="T70" fmla="*/ 423251 w 1000759"/>
              <a:gd name="T71" fmla="*/ 234304 h 790575"/>
              <a:gd name="T72" fmla="*/ 443027 w 1000759"/>
              <a:gd name="T73" fmla="*/ 131130 h 790575"/>
              <a:gd name="T74" fmla="*/ 496916 w 1000759"/>
              <a:gd name="T75" fmla="*/ 69657 h 790575"/>
              <a:gd name="T76" fmla="*/ 607634 w 1000759"/>
              <a:gd name="T77" fmla="*/ 32898 h 790575"/>
              <a:gd name="T78" fmla="*/ 684750 w 1000759"/>
              <a:gd name="T79" fmla="*/ 23785 h 790575"/>
              <a:gd name="T80" fmla="*/ 765272 w 1000759"/>
              <a:gd name="T81" fmla="*/ 20233 h 790575"/>
              <a:gd name="T82" fmla="*/ 923761 w 1000759"/>
              <a:gd name="T83" fmla="*/ 19769 h 790575"/>
              <a:gd name="T84" fmla="*/ 962242 w 1000759"/>
              <a:gd name="T85" fmla="*/ 18688 h 790575"/>
              <a:gd name="T86" fmla="*/ 988412 w 1000759"/>
              <a:gd name="T87" fmla="*/ 16835 h 790575"/>
              <a:gd name="T88" fmla="*/ 998402 w 1000759"/>
              <a:gd name="T89" fmla="*/ 4479 h 790575"/>
              <a:gd name="T90" fmla="*/ 844091 w 1000759"/>
              <a:gd name="T91" fmla="*/ 4324 h 790575"/>
              <a:gd name="T92" fmla="*/ 77735 w 1000759"/>
              <a:gd name="T93" fmla="*/ 735656 h 790575"/>
              <a:gd name="T94" fmla="*/ 93125 w 1000759"/>
              <a:gd name="T95" fmla="*/ 735656 h 790575"/>
              <a:gd name="T96" fmla="*/ 844091 w 1000759"/>
              <a:gd name="T97" fmla="*/ 19769 h 790575"/>
              <a:gd name="T98" fmla="*/ 915787 w 1000759"/>
              <a:gd name="T99" fmla="*/ 19924 h 790575"/>
              <a:gd name="T100" fmla="*/ 997857 w 1000759"/>
              <a:gd name="T101" fmla="*/ 0 h 790575"/>
              <a:gd name="T102" fmla="*/ 915787 w 1000759"/>
              <a:gd name="T103" fmla="*/ 4479 h 790575"/>
              <a:gd name="T104" fmla="*/ 997857 w 1000759"/>
              <a:gd name="T105" fmla="*/ 0 h 79057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000759"/>
              <a:gd name="T160" fmla="*/ 0 h 790575"/>
              <a:gd name="T161" fmla="*/ 1000759 w 1000759"/>
              <a:gd name="T162" fmla="*/ 790575 h 790575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000759" h="790575">
                <a:moveTo>
                  <a:pt x="94208" y="697352"/>
                </a:moveTo>
                <a:lnTo>
                  <a:pt x="0" y="741371"/>
                </a:lnTo>
                <a:lnTo>
                  <a:pt x="91729" y="790023"/>
                </a:lnTo>
                <a:lnTo>
                  <a:pt x="92756" y="751630"/>
                </a:lnTo>
                <a:lnTo>
                  <a:pt x="77164" y="750947"/>
                </a:lnTo>
                <a:lnTo>
                  <a:pt x="77784" y="735656"/>
                </a:lnTo>
                <a:lnTo>
                  <a:pt x="93184" y="735656"/>
                </a:lnTo>
                <a:lnTo>
                  <a:pt x="94208" y="697352"/>
                </a:lnTo>
                <a:close/>
              </a:path>
              <a:path w="1000759" h="790575">
                <a:moveTo>
                  <a:pt x="93166" y="736330"/>
                </a:moveTo>
                <a:lnTo>
                  <a:pt x="92756" y="751630"/>
                </a:lnTo>
                <a:lnTo>
                  <a:pt x="105365" y="752182"/>
                </a:lnTo>
                <a:lnTo>
                  <a:pt x="133720" y="753727"/>
                </a:lnTo>
                <a:lnTo>
                  <a:pt x="163316" y="754808"/>
                </a:lnTo>
                <a:lnTo>
                  <a:pt x="193841" y="754962"/>
                </a:lnTo>
                <a:lnTo>
                  <a:pt x="224521" y="754036"/>
                </a:lnTo>
                <a:lnTo>
                  <a:pt x="254890" y="751719"/>
                </a:lnTo>
                <a:lnTo>
                  <a:pt x="284486" y="747394"/>
                </a:lnTo>
                <a:lnTo>
                  <a:pt x="312532" y="740907"/>
                </a:lnTo>
                <a:lnTo>
                  <a:pt x="316526" y="739672"/>
                </a:lnTo>
                <a:lnTo>
                  <a:pt x="193996" y="739672"/>
                </a:lnTo>
                <a:lnTo>
                  <a:pt x="163935" y="739363"/>
                </a:lnTo>
                <a:lnTo>
                  <a:pt x="134495" y="738282"/>
                </a:lnTo>
                <a:lnTo>
                  <a:pt x="93166" y="736330"/>
                </a:lnTo>
                <a:close/>
              </a:path>
              <a:path w="1000759" h="790575">
                <a:moveTo>
                  <a:pt x="77784" y="735656"/>
                </a:moveTo>
                <a:lnTo>
                  <a:pt x="77164" y="750947"/>
                </a:lnTo>
                <a:lnTo>
                  <a:pt x="92756" y="751630"/>
                </a:lnTo>
                <a:lnTo>
                  <a:pt x="93166" y="736330"/>
                </a:lnTo>
                <a:lnTo>
                  <a:pt x="77784" y="735656"/>
                </a:lnTo>
                <a:close/>
              </a:path>
              <a:path w="1000759" h="790575">
                <a:moveTo>
                  <a:pt x="844626" y="4324"/>
                </a:moveTo>
                <a:lnTo>
                  <a:pt x="805579" y="4324"/>
                </a:lnTo>
                <a:lnTo>
                  <a:pt x="765292" y="4788"/>
                </a:lnTo>
                <a:lnTo>
                  <a:pt x="724541" y="6023"/>
                </a:lnTo>
                <a:lnTo>
                  <a:pt x="683634" y="8340"/>
                </a:lnTo>
                <a:lnTo>
                  <a:pt x="643657" y="12201"/>
                </a:lnTo>
                <a:lnTo>
                  <a:pt x="604765" y="17762"/>
                </a:lnTo>
                <a:lnTo>
                  <a:pt x="550688" y="30272"/>
                </a:lnTo>
                <a:lnTo>
                  <a:pt x="502809" y="48961"/>
                </a:lnTo>
                <a:lnTo>
                  <a:pt x="463607" y="75218"/>
                </a:lnTo>
                <a:lnTo>
                  <a:pt x="435561" y="111360"/>
                </a:lnTo>
                <a:lnTo>
                  <a:pt x="418362" y="158468"/>
                </a:lnTo>
                <a:lnTo>
                  <a:pt x="409530" y="214070"/>
                </a:lnTo>
                <a:lnTo>
                  <a:pt x="407049" y="255155"/>
                </a:lnTo>
                <a:lnTo>
                  <a:pt x="406740" y="297938"/>
                </a:lnTo>
                <a:lnTo>
                  <a:pt x="407980" y="342111"/>
                </a:lnTo>
                <a:lnTo>
                  <a:pt x="409994" y="387057"/>
                </a:lnTo>
                <a:lnTo>
                  <a:pt x="412319" y="431694"/>
                </a:lnTo>
                <a:lnTo>
                  <a:pt x="414178" y="475404"/>
                </a:lnTo>
                <a:lnTo>
                  <a:pt x="415413" y="517569"/>
                </a:lnTo>
                <a:lnTo>
                  <a:pt x="415565" y="538111"/>
                </a:lnTo>
                <a:lnTo>
                  <a:pt x="415108" y="557418"/>
                </a:lnTo>
                <a:lnTo>
                  <a:pt x="410614" y="610395"/>
                </a:lnTo>
                <a:lnTo>
                  <a:pt x="400078" y="653178"/>
                </a:lnTo>
                <a:lnTo>
                  <a:pt x="374046" y="692100"/>
                </a:lnTo>
                <a:lnTo>
                  <a:pt x="333450" y="717431"/>
                </a:lnTo>
                <a:lnTo>
                  <a:pt x="282162" y="732104"/>
                </a:lnTo>
                <a:lnTo>
                  <a:pt x="224056" y="738745"/>
                </a:lnTo>
                <a:lnTo>
                  <a:pt x="193996" y="739672"/>
                </a:lnTo>
                <a:lnTo>
                  <a:pt x="316526" y="739672"/>
                </a:lnTo>
                <a:lnTo>
                  <a:pt x="362890" y="719438"/>
                </a:lnTo>
                <a:lnTo>
                  <a:pt x="393105" y="694572"/>
                </a:lnTo>
                <a:lnTo>
                  <a:pt x="414333" y="659511"/>
                </a:lnTo>
                <a:lnTo>
                  <a:pt x="425954" y="613175"/>
                </a:lnTo>
                <a:lnTo>
                  <a:pt x="430462" y="557418"/>
                </a:lnTo>
                <a:lnTo>
                  <a:pt x="430912" y="538111"/>
                </a:lnTo>
                <a:lnTo>
                  <a:pt x="430912" y="517569"/>
                </a:lnTo>
                <a:lnTo>
                  <a:pt x="429673" y="474940"/>
                </a:lnTo>
                <a:lnTo>
                  <a:pt x="427659" y="430921"/>
                </a:lnTo>
                <a:lnTo>
                  <a:pt x="425334" y="386130"/>
                </a:lnTo>
                <a:lnTo>
                  <a:pt x="423475" y="341494"/>
                </a:lnTo>
                <a:lnTo>
                  <a:pt x="422235" y="297475"/>
                </a:lnTo>
                <a:lnTo>
                  <a:pt x="422552" y="255000"/>
                </a:lnTo>
                <a:lnTo>
                  <a:pt x="423519" y="234304"/>
                </a:lnTo>
                <a:lnTo>
                  <a:pt x="429828" y="178546"/>
                </a:lnTo>
                <a:lnTo>
                  <a:pt x="443308" y="131130"/>
                </a:lnTo>
                <a:lnTo>
                  <a:pt x="465156" y="95451"/>
                </a:lnTo>
                <a:lnTo>
                  <a:pt x="497231" y="69657"/>
                </a:lnTo>
                <a:lnTo>
                  <a:pt x="539532" y="50197"/>
                </a:lnTo>
                <a:lnTo>
                  <a:pt x="608019" y="32898"/>
                </a:lnTo>
                <a:lnTo>
                  <a:pt x="645827" y="27492"/>
                </a:lnTo>
                <a:lnTo>
                  <a:pt x="685184" y="23785"/>
                </a:lnTo>
                <a:lnTo>
                  <a:pt x="725315" y="21468"/>
                </a:lnTo>
                <a:lnTo>
                  <a:pt x="765757" y="20233"/>
                </a:lnTo>
                <a:lnTo>
                  <a:pt x="805734" y="19769"/>
                </a:lnTo>
                <a:lnTo>
                  <a:pt x="924347" y="19769"/>
                </a:lnTo>
                <a:lnTo>
                  <a:pt x="948287" y="19306"/>
                </a:lnTo>
                <a:lnTo>
                  <a:pt x="962852" y="18688"/>
                </a:lnTo>
                <a:lnTo>
                  <a:pt x="976488" y="17916"/>
                </a:lnTo>
                <a:lnTo>
                  <a:pt x="989039" y="16835"/>
                </a:lnTo>
                <a:lnTo>
                  <a:pt x="1000350" y="15290"/>
                </a:lnTo>
                <a:lnTo>
                  <a:pt x="999035" y="4479"/>
                </a:lnTo>
                <a:lnTo>
                  <a:pt x="881814" y="4479"/>
                </a:lnTo>
                <a:lnTo>
                  <a:pt x="844626" y="4324"/>
                </a:lnTo>
                <a:close/>
              </a:path>
              <a:path w="1000759" h="790575">
                <a:moveTo>
                  <a:pt x="93184" y="735656"/>
                </a:moveTo>
                <a:lnTo>
                  <a:pt x="77784" y="735656"/>
                </a:lnTo>
                <a:lnTo>
                  <a:pt x="93166" y="736330"/>
                </a:lnTo>
                <a:lnTo>
                  <a:pt x="93184" y="735656"/>
                </a:lnTo>
                <a:close/>
              </a:path>
              <a:path w="1000759" h="790575">
                <a:moveTo>
                  <a:pt x="924347" y="19769"/>
                </a:moveTo>
                <a:lnTo>
                  <a:pt x="844626" y="19769"/>
                </a:lnTo>
                <a:lnTo>
                  <a:pt x="881814" y="19924"/>
                </a:lnTo>
                <a:lnTo>
                  <a:pt x="916368" y="19924"/>
                </a:lnTo>
                <a:lnTo>
                  <a:pt x="924347" y="19769"/>
                </a:lnTo>
                <a:close/>
              </a:path>
              <a:path w="1000759" h="790575">
                <a:moveTo>
                  <a:pt x="998490" y="0"/>
                </a:moveTo>
                <a:lnTo>
                  <a:pt x="932637" y="4324"/>
                </a:lnTo>
                <a:lnTo>
                  <a:pt x="916368" y="4479"/>
                </a:lnTo>
                <a:lnTo>
                  <a:pt x="999035" y="4479"/>
                </a:lnTo>
                <a:lnTo>
                  <a:pt x="99849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85" name="object 90"/>
          <p:cNvSpPr>
            <a:spLocks noChangeArrowheads="1"/>
          </p:cNvSpPr>
          <p:nvPr/>
        </p:nvSpPr>
        <p:spPr bwMode="auto">
          <a:xfrm>
            <a:off x="1619250" y="2609850"/>
            <a:ext cx="757238" cy="33861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86" name="object 91"/>
          <p:cNvSpPr>
            <a:spLocks/>
          </p:cNvSpPr>
          <p:nvPr/>
        </p:nvSpPr>
        <p:spPr bwMode="auto">
          <a:xfrm>
            <a:off x="1619250" y="2609850"/>
            <a:ext cx="757238" cy="3386138"/>
          </a:xfrm>
          <a:custGeom>
            <a:avLst/>
            <a:gdLst>
              <a:gd name="T0" fmla="*/ 0 w 757555"/>
              <a:gd name="T1" fmla="*/ 3386050 h 3386454"/>
              <a:gd name="T2" fmla="*/ 756995 w 757555"/>
              <a:gd name="T3" fmla="*/ 3386050 h 3386454"/>
              <a:gd name="T4" fmla="*/ 756995 w 757555"/>
              <a:gd name="T5" fmla="*/ 0 h 3386454"/>
              <a:gd name="T6" fmla="*/ 0 w 757555"/>
              <a:gd name="T7" fmla="*/ 0 h 3386454"/>
              <a:gd name="T8" fmla="*/ 0 w 757555"/>
              <a:gd name="T9" fmla="*/ 3386050 h 33864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7555"/>
              <a:gd name="T16" fmla="*/ 0 h 3386454"/>
              <a:gd name="T17" fmla="*/ 757555 w 757555"/>
              <a:gd name="T18" fmla="*/ 3386454 h 33864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7555" h="3386454">
                <a:moveTo>
                  <a:pt x="0" y="3386367"/>
                </a:moveTo>
                <a:lnTo>
                  <a:pt x="757312" y="3386367"/>
                </a:lnTo>
                <a:lnTo>
                  <a:pt x="757312" y="0"/>
                </a:lnTo>
                <a:lnTo>
                  <a:pt x="0" y="0"/>
                </a:lnTo>
                <a:lnTo>
                  <a:pt x="0" y="3386367"/>
                </a:lnTo>
                <a:close/>
              </a:path>
            </a:pathLst>
          </a:custGeom>
          <a:noFill/>
          <a:ln w="154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87" name="object 92"/>
          <p:cNvSpPr>
            <a:spLocks/>
          </p:cNvSpPr>
          <p:nvPr/>
        </p:nvSpPr>
        <p:spPr bwMode="auto">
          <a:xfrm>
            <a:off x="1593850" y="2593975"/>
            <a:ext cx="755650" cy="1544638"/>
          </a:xfrm>
          <a:custGeom>
            <a:avLst/>
            <a:gdLst>
              <a:gd name="T0" fmla="*/ 755407 w 755650"/>
              <a:gd name="T1" fmla="*/ 0 h 1544954"/>
              <a:gd name="T2" fmla="*/ 30 w 755650"/>
              <a:gd name="T3" fmla="*/ 0 h 1544954"/>
              <a:gd name="T4" fmla="*/ 0 w 755650"/>
              <a:gd name="T5" fmla="*/ 1544207 h 1544954"/>
              <a:gd name="T6" fmla="*/ 61955 w 755650"/>
              <a:gd name="T7" fmla="*/ 1539088 h 1544954"/>
              <a:gd name="T8" fmla="*/ 122530 w 755650"/>
              <a:gd name="T9" fmla="*/ 1523996 h 1544954"/>
              <a:gd name="T10" fmla="*/ 181533 w 755650"/>
              <a:gd name="T11" fmla="*/ 1499329 h 1544954"/>
              <a:gd name="T12" fmla="*/ 238767 w 755650"/>
              <a:gd name="T13" fmla="*/ 1465484 h 1544954"/>
              <a:gd name="T14" fmla="*/ 294038 w 755650"/>
              <a:gd name="T15" fmla="*/ 1422859 h 1544954"/>
              <a:gd name="T16" fmla="*/ 347153 w 755650"/>
              <a:gd name="T17" fmla="*/ 1371849 h 1544954"/>
              <a:gd name="T18" fmla="*/ 372840 w 755650"/>
              <a:gd name="T19" fmla="*/ 1343325 h 1544954"/>
              <a:gd name="T20" fmla="*/ 397916 w 755650"/>
              <a:gd name="T21" fmla="*/ 1312854 h 1544954"/>
              <a:gd name="T22" fmla="*/ 422355 w 755650"/>
              <a:gd name="T23" fmla="*/ 1280487 h 1544954"/>
              <a:gd name="T24" fmla="*/ 446133 w 755650"/>
              <a:gd name="T25" fmla="*/ 1246271 h 1544954"/>
              <a:gd name="T26" fmla="*/ 469226 w 755650"/>
              <a:gd name="T27" fmla="*/ 1210258 h 1544954"/>
              <a:gd name="T28" fmla="*/ 491610 w 755650"/>
              <a:gd name="T29" fmla="*/ 1172496 h 1544954"/>
              <a:gd name="T30" fmla="*/ 513261 w 755650"/>
              <a:gd name="T31" fmla="*/ 1133036 h 1544954"/>
              <a:gd name="T32" fmla="*/ 534153 w 755650"/>
              <a:gd name="T33" fmla="*/ 1091928 h 1544954"/>
              <a:gd name="T34" fmla="*/ 554263 w 755650"/>
              <a:gd name="T35" fmla="*/ 1049221 h 1544954"/>
              <a:gd name="T36" fmla="*/ 573567 w 755650"/>
              <a:gd name="T37" fmla="*/ 1004962 h 1544954"/>
              <a:gd name="T38" fmla="*/ 592039 w 755650"/>
              <a:gd name="T39" fmla="*/ 959206 h 1544954"/>
              <a:gd name="T40" fmla="*/ 609657 w 755650"/>
              <a:gd name="T41" fmla="*/ 911998 h 1544954"/>
              <a:gd name="T42" fmla="*/ 626395 w 755650"/>
              <a:gd name="T43" fmla="*/ 863391 h 1544954"/>
              <a:gd name="T44" fmla="*/ 642229 w 755650"/>
              <a:gd name="T45" fmla="*/ 813433 h 1544954"/>
              <a:gd name="T46" fmla="*/ 657136 w 755650"/>
              <a:gd name="T47" fmla="*/ 762173 h 1544954"/>
              <a:gd name="T48" fmla="*/ 671089 w 755650"/>
              <a:gd name="T49" fmla="*/ 709662 h 1544954"/>
              <a:gd name="T50" fmla="*/ 684067 w 755650"/>
              <a:gd name="T51" fmla="*/ 655950 h 1544954"/>
              <a:gd name="T52" fmla="*/ 696043 w 755650"/>
              <a:gd name="T53" fmla="*/ 601085 h 1544954"/>
              <a:gd name="T54" fmla="*/ 706994 w 755650"/>
              <a:gd name="T55" fmla="*/ 545118 h 1544954"/>
              <a:gd name="T56" fmla="*/ 716895 w 755650"/>
              <a:gd name="T57" fmla="*/ 488097 h 1544954"/>
              <a:gd name="T58" fmla="*/ 725723 w 755650"/>
              <a:gd name="T59" fmla="*/ 430074 h 1544954"/>
              <a:gd name="T60" fmla="*/ 733452 w 755650"/>
              <a:gd name="T61" fmla="*/ 371098 h 1544954"/>
              <a:gd name="T62" fmla="*/ 740059 w 755650"/>
              <a:gd name="T63" fmla="*/ 311218 h 1544954"/>
              <a:gd name="T64" fmla="*/ 745520 w 755650"/>
              <a:gd name="T65" fmla="*/ 250484 h 1544954"/>
              <a:gd name="T66" fmla="*/ 749809 w 755650"/>
              <a:gd name="T67" fmla="*/ 188945 h 1544954"/>
              <a:gd name="T68" fmla="*/ 752902 w 755650"/>
              <a:gd name="T69" fmla="*/ 126652 h 1544954"/>
              <a:gd name="T70" fmla="*/ 754776 w 755650"/>
              <a:gd name="T71" fmla="*/ 63653 h 1544954"/>
              <a:gd name="T72" fmla="*/ 755407 w 755650"/>
              <a:gd name="T73" fmla="*/ 0 h 154495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755650"/>
              <a:gd name="T112" fmla="*/ 0 h 1544954"/>
              <a:gd name="T113" fmla="*/ 755650 w 755650"/>
              <a:gd name="T114" fmla="*/ 1544954 h 154495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755650" h="1544954">
                <a:moveTo>
                  <a:pt x="755407" y="0"/>
                </a:moveTo>
                <a:lnTo>
                  <a:pt x="30" y="0"/>
                </a:lnTo>
                <a:lnTo>
                  <a:pt x="0" y="1544523"/>
                </a:lnTo>
                <a:lnTo>
                  <a:pt x="61955" y="1539403"/>
                </a:lnTo>
                <a:lnTo>
                  <a:pt x="122530" y="1524308"/>
                </a:lnTo>
                <a:lnTo>
                  <a:pt x="181533" y="1499636"/>
                </a:lnTo>
                <a:lnTo>
                  <a:pt x="238767" y="1465784"/>
                </a:lnTo>
                <a:lnTo>
                  <a:pt x="294038" y="1423150"/>
                </a:lnTo>
                <a:lnTo>
                  <a:pt x="347153" y="1372130"/>
                </a:lnTo>
                <a:lnTo>
                  <a:pt x="372840" y="1343600"/>
                </a:lnTo>
                <a:lnTo>
                  <a:pt x="397916" y="1313123"/>
                </a:lnTo>
                <a:lnTo>
                  <a:pt x="422355" y="1280749"/>
                </a:lnTo>
                <a:lnTo>
                  <a:pt x="446133" y="1246526"/>
                </a:lnTo>
                <a:lnTo>
                  <a:pt x="469226" y="1210505"/>
                </a:lnTo>
                <a:lnTo>
                  <a:pt x="491610" y="1172736"/>
                </a:lnTo>
                <a:lnTo>
                  <a:pt x="513261" y="1133268"/>
                </a:lnTo>
                <a:lnTo>
                  <a:pt x="534153" y="1092151"/>
                </a:lnTo>
                <a:lnTo>
                  <a:pt x="554263" y="1049435"/>
                </a:lnTo>
                <a:lnTo>
                  <a:pt x="573567" y="1005168"/>
                </a:lnTo>
                <a:lnTo>
                  <a:pt x="592039" y="959402"/>
                </a:lnTo>
                <a:lnTo>
                  <a:pt x="609657" y="912185"/>
                </a:lnTo>
                <a:lnTo>
                  <a:pt x="626395" y="863568"/>
                </a:lnTo>
                <a:lnTo>
                  <a:pt x="642229" y="813599"/>
                </a:lnTo>
                <a:lnTo>
                  <a:pt x="657136" y="762329"/>
                </a:lnTo>
                <a:lnTo>
                  <a:pt x="671089" y="709807"/>
                </a:lnTo>
                <a:lnTo>
                  <a:pt x="684067" y="656084"/>
                </a:lnTo>
                <a:lnTo>
                  <a:pt x="696043" y="601208"/>
                </a:lnTo>
                <a:lnTo>
                  <a:pt x="706994" y="545229"/>
                </a:lnTo>
                <a:lnTo>
                  <a:pt x="716895" y="488197"/>
                </a:lnTo>
                <a:lnTo>
                  <a:pt x="725723" y="430162"/>
                </a:lnTo>
                <a:lnTo>
                  <a:pt x="733452" y="371174"/>
                </a:lnTo>
                <a:lnTo>
                  <a:pt x="740059" y="311282"/>
                </a:lnTo>
                <a:lnTo>
                  <a:pt x="745520" y="250535"/>
                </a:lnTo>
                <a:lnTo>
                  <a:pt x="749809" y="188984"/>
                </a:lnTo>
                <a:lnTo>
                  <a:pt x="752902" y="126678"/>
                </a:lnTo>
                <a:lnTo>
                  <a:pt x="754776" y="63666"/>
                </a:lnTo>
                <a:lnTo>
                  <a:pt x="75540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88" name="object 93"/>
          <p:cNvSpPr>
            <a:spLocks/>
          </p:cNvSpPr>
          <p:nvPr/>
        </p:nvSpPr>
        <p:spPr bwMode="auto">
          <a:xfrm>
            <a:off x="1593850" y="2593975"/>
            <a:ext cx="755650" cy="1544638"/>
          </a:xfrm>
          <a:custGeom>
            <a:avLst/>
            <a:gdLst>
              <a:gd name="T0" fmla="*/ 0 w 755650"/>
              <a:gd name="T1" fmla="*/ 1544207 h 1544954"/>
              <a:gd name="T2" fmla="*/ 61955 w 755650"/>
              <a:gd name="T3" fmla="*/ 1539088 h 1544954"/>
              <a:gd name="T4" fmla="*/ 122530 w 755650"/>
              <a:gd name="T5" fmla="*/ 1523996 h 1544954"/>
              <a:gd name="T6" fmla="*/ 181533 w 755650"/>
              <a:gd name="T7" fmla="*/ 1499329 h 1544954"/>
              <a:gd name="T8" fmla="*/ 238767 w 755650"/>
              <a:gd name="T9" fmla="*/ 1465484 h 1544954"/>
              <a:gd name="T10" fmla="*/ 294038 w 755650"/>
              <a:gd name="T11" fmla="*/ 1422859 h 1544954"/>
              <a:gd name="T12" fmla="*/ 347153 w 755650"/>
              <a:gd name="T13" fmla="*/ 1371849 h 1544954"/>
              <a:gd name="T14" fmla="*/ 372840 w 755650"/>
              <a:gd name="T15" fmla="*/ 1343325 h 1544954"/>
              <a:gd name="T16" fmla="*/ 397916 w 755650"/>
              <a:gd name="T17" fmla="*/ 1312854 h 1544954"/>
              <a:gd name="T18" fmla="*/ 422355 w 755650"/>
              <a:gd name="T19" fmla="*/ 1280487 h 1544954"/>
              <a:gd name="T20" fmla="*/ 446133 w 755650"/>
              <a:gd name="T21" fmla="*/ 1246271 h 1544954"/>
              <a:gd name="T22" fmla="*/ 469226 w 755650"/>
              <a:gd name="T23" fmla="*/ 1210258 h 1544954"/>
              <a:gd name="T24" fmla="*/ 491610 w 755650"/>
              <a:gd name="T25" fmla="*/ 1172496 h 1544954"/>
              <a:gd name="T26" fmla="*/ 513261 w 755650"/>
              <a:gd name="T27" fmla="*/ 1133036 h 1544954"/>
              <a:gd name="T28" fmla="*/ 534153 w 755650"/>
              <a:gd name="T29" fmla="*/ 1091928 h 1544954"/>
              <a:gd name="T30" fmla="*/ 554263 w 755650"/>
              <a:gd name="T31" fmla="*/ 1049221 h 1544954"/>
              <a:gd name="T32" fmla="*/ 573567 w 755650"/>
              <a:gd name="T33" fmla="*/ 1004962 h 1544954"/>
              <a:gd name="T34" fmla="*/ 592039 w 755650"/>
              <a:gd name="T35" fmla="*/ 959206 h 1544954"/>
              <a:gd name="T36" fmla="*/ 609657 w 755650"/>
              <a:gd name="T37" fmla="*/ 911998 h 1544954"/>
              <a:gd name="T38" fmla="*/ 626395 w 755650"/>
              <a:gd name="T39" fmla="*/ 863391 h 1544954"/>
              <a:gd name="T40" fmla="*/ 642229 w 755650"/>
              <a:gd name="T41" fmla="*/ 813433 h 1544954"/>
              <a:gd name="T42" fmla="*/ 657136 w 755650"/>
              <a:gd name="T43" fmla="*/ 762173 h 1544954"/>
              <a:gd name="T44" fmla="*/ 671089 w 755650"/>
              <a:gd name="T45" fmla="*/ 709662 h 1544954"/>
              <a:gd name="T46" fmla="*/ 684067 w 755650"/>
              <a:gd name="T47" fmla="*/ 655950 h 1544954"/>
              <a:gd name="T48" fmla="*/ 696043 w 755650"/>
              <a:gd name="T49" fmla="*/ 601085 h 1544954"/>
              <a:gd name="T50" fmla="*/ 706994 w 755650"/>
              <a:gd name="T51" fmla="*/ 545118 h 1544954"/>
              <a:gd name="T52" fmla="*/ 716895 w 755650"/>
              <a:gd name="T53" fmla="*/ 488097 h 1544954"/>
              <a:gd name="T54" fmla="*/ 725723 w 755650"/>
              <a:gd name="T55" fmla="*/ 430074 h 1544954"/>
              <a:gd name="T56" fmla="*/ 733452 w 755650"/>
              <a:gd name="T57" fmla="*/ 371098 h 1544954"/>
              <a:gd name="T58" fmla="*/ 740059 w 755650"/>
              <a:gd name="T59" fmla="*/ 311218 h 1544954"/>
              <a:gd name="T60" fmla="*/ 745520 w 755650"/>
              <a:gd name="T61" fmla="*/ 250484 h 1544954"/>
              <a:gd name="T62" fmla="*/ 749809 w 755650"/>
              <a:gd name="T63" fmla="*/ 188945 h 1544954"/>
              <a:gd name="T64" fmla="*/ 752902 w 755650"/>
              <a:gd name="T65" fmla="*/ 126652 h 1544954"/>
              <a:gd name="T66" fmla="*/ 754776 w 755650"/>
              <a:gd name="T67" fmla="*/ 63653 h 1544954"/>
              <a:gd name="T68" fmla="*/ 755407 w 755650"/>
              <a:gd name="T69" fmla="*/ 0 h 154495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755650"/>
              <a:gd name="T106" fmla="*/ 0 h 1544954"/>
              <a:gd name="T107" fmla="*/ 755650 w 755650"/>
              <a:gd name="T108" fmla="*/ 1544954 h 154495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755650" h="1544954">
                <a:moveTo>
                  <a:pt x="0" y="1544523"/>
                </a:moveTo>
                <a:lnTo>
                  <a:pt x="61955" y="1539403"/>
                </a:lnTo>
                <a:lnTo>
                  <a:pt x="122530" y="1524308"/>
                </a:lnTo>
                <a:lnTo>
                  <a:pt x="181533" y="1499636"/>
                </a:lnTo>
                <a:lnTo>
                  <a:pt x="238767" y="1465784"/>
                </a:lnTo>
                <a:lnTo>
                  <a:pt x="294038" y="1423150"/>
                </a:lnTo>
                <a:lnTo>
                  <a:pt x="347153" y="1372130"/>
                </a:lnTo>
                <a:lnTo>
                  <a:pt x="372840" y="1343600"/>
                </a:lnTo>
                <a:lnTo>
                  <a:pt x="397916" y="1313123"/>
                </a:lnTo>
                <a:lnTo>
                  <a:pt x="422355" y="1280749"/>
                </a:lnTo>
                <a:lnTo>
                  <a:pt x="446133" y="1246526"/>
                </a:lnTo>
                <a:lnTo>
                  <a:pt x="469226" y="1210505"/>
                </a:lnTo>
                <a:lnTo>
                  <a:pt x="491610" y="1172736"/>
                </a:lnTo>
                <a:lnTo>
                  <a:pt x="513261" y="1133268"/>
                </a:lnTo>
                <a:lnTo>
                  <a:pt x="534153" y="1092151"/>
                </a:lnTo>
                <a:lnTo>
                  <a:pt x="554263" y="1049435"/>
                </a:lnTo>
                <a:lnTo>
                  <a:pt x="573567" y="1005168"/>
                </a:lnTo>
                <a:lnTo>
                  <a:pt x="592039" y="959402"/>
                </a:lnTo>
                <a:lnTo>
                  <a:pt x="609657" y="912185"/>
                </a:lnTo>
                <a:lnTo>
                  <a:pt x="626395" y="863568"/>
                </a:lnTo>
                <a:lnTo>
                  <a:pt x="642229" y="813599"/>
                </a:lnTo>
                <a:lnTo>
                  <a:pt x="657136" y="762329"/>
                </a:lnTo>
                <a:lnTo>
                  <a:pt x="671089" y="709807"/>
                </a:lnTo>
                <a:lnTo>
                  <a:pt x="684067" y="656084"/>
                </a:lnTo>
                <a:lnTo>
                  <a:pt x="696043" y="601208"/>
                </a:lnTo>
                <a:lnTo>
                  <a:pt x="706994" y="545229"/>
                </a:lnTo>
                <a:lnTo>
                  <a:pt x="716895" y="488197"/>
                </a:lnTo>
                <a:lnTo>
                  <a:pt x="725723" y="430162"/>
                </a:lnTo>
                <a:lnTo>
                  <a:pt x="733452" y="371174"/>
                </a:lnTo>
                <a:lnTo>
                  <a:pt x="740059" y="311282"/>
                </a:lnTo>
                <a:lnTo>
                  <a:pt x="745520" y="250535"/>
                </a:lnTo>
                <a:lnTo>
                  <a:pt x="749809" y="188984"/>
                </a:lnTo>
                <a:lnTo>
                  <a:pt x="752902" y="126678"/>
                </a:lnTo>
                <a:lnTo>
                  <a:pt x="754776" y="63666"/>
                </a:lnTo>
                <a:lnTo>
                  <a:pt x="755407" y="0"/>
                </a:lnTo>
              </a:path>
            </a:pathLst>
          </a:custGeom>
          <a:noFill/>
          <a:ln w="154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89" name="object 94"/>
          <p:cNvSpPr>
            <a:spLocks/>
          </p:cNvSpPr>
          <p:nvPr/>
        </p:nvSpPr>
        <p:spPr bwMode="auto">
          <a:xfrm>
            <a:off x="1514475" y="4498975"/>
            <a:ext cx="849313" cy="1544638"/>
          </a:xfrm>
          <a:custGeom>
            <a:avLst/>
            <a:gdLst>
              <a:gd name="T0" fmla="*/ 0 w 848994"/>
              <a:gd name="T1" fmla="*/ 0 h 1544954"/>
              <a:gd name="T2" fmla="*/ 30 w 848994"/>
              <a:gd name="T3" fmla="*/ 1544207 h 1544954"/>
              <a:gd name="T4" fmla="*/ 848695 w 848994"/>
              <a:gd name="T5" fmla="*/ 1544207 h 1544954"/>
              <a:gd name="T6" fmla="*/ 848053 w 848994"/>
              <a:gd name="T7" fmla="*/ 1483569 h 1544954"/>
              <a:gd name="T8" fmla="*/ 846141 w 848994"/>
              <a:gd name="T9" fmla="*/ 1423523 h 1544954"/>
              <a:gd name="T10" fmla="*/ 842985 w 848994"/>
              <a:gd name="T11" fmla="*/ 1364113 h 1544954"/>
              <a:gd name="T12" fmla="*/ 838607 w 848994"/>
              <a:gd name="T13" fmla="*/ 1305380 h 1544954"/>
              <a:gd name="T14" fmla="*/ 833031 w 848994"/>
              <a:gd name="T15" fmla="*/ 1247369 h 1544954"/>
              <a:gd name="T16" fmla="*/ 826280 w 848994"/>
              <a:gd name="T17" fmla="*/ 1190122 h 1544954"/>
              <a:gd name="T18" fmla="*/ 818378 w 848994"/>
              <a:gd name="T19" fmla="*/ 1133682 h 1544954"/>
              <a:gd name="T20" fmla="*/ 809350 w 848994"/>
              <a:gd name="T21" fmla="*/ 1078092 h 1544954"/>
              <a:gd name="T22" fmla="*/ 799217 w 848994"/>
              <a:gd name="T23" fmla="*/ 1023394 h 1544954"/>
              <a:gd name="T24" fmla="*/ 788005 w 848994"/>
              <a:gd name="T25" fmla="*/ 969632 h 1544954"/>
              <a:gd name="T26" fmla="*/ 775735 w 848994"/>
              <a:gd name="T27" fmla="*/ 916848 h 1544954"/>
              <a:gd name="T28" fmla="*/ 762433 w 848994"/>
              <a:gd name="T29" fmla="*/ 865087 h 1544954"/>
              <a:gd name="T30" fmla="*/ 748121 w 848994"/>
              <a:gd name="T31" fmla="*/ 814388 h 1544954"/>
              <a:gd name="T32" fmla="*/ 732824 w 848994"/>
              <a:gd name="T33" fmla="*/ 764799 h 1544954"/>
              <a:gd name="T34" fmla="*/ 716564 w 848994"/>
              <a:gd name="T35" fmla="*/ 716358 h 1544954"/>
              <a:gd name="T36" fmla="*/ 699366 w 848994"/>
              <a:gd name="T37" fmla="*/ 669111 h 1544954"/>
              <a:gd name="T38" fmla="*/ 681252 w 848994"/>
              <a:gd name="T39" fmla="*/ 623100 h 1544954"/>
              <a:gd name="T40" fmla="*/ 662248 w 848994"/>
              <a:gd name="T41" fmla="*/ 578368 h 1544954"/>
              <a:gd name="T42" fmla="*/ 642374 w 848994"/>
              <a:gd name="T43" fmla="*/ 534957 h 1544954"/>
              <a:gd name="T44" fmla="*/ 621658 w 848994"/>
              <a:gd name="T45" fmla="*/ 492911 h 1544954"/>
              <a:gd name="T46" fmla="*/ 600119 w 848994"/>
              <a:gd name="T47" fmla="*/ 452272 h 1544954"/>
              <a:gd name="T48" fmla="*/ 577784 w 848994"/>
              <a:gd name="T49" fmla="*/ 413084 h 1544954"/>
              <a:gd name="T50" fmla="*/ 554675 w 848994"/>
              <a:gd name="T51" fmla="*/ 375390 h 1544954"/>
              <a:gd name="T52" fmla="*/ 530817 w 848994"/>
              <a:gd name="T53" fmla="*/ 339233 h 1544954"/>
              <a:gd name="T54" fmla="*/ 506232 w 848994"/>
              <a:gd name="T55" fmla="*/ 304654 h 1544954"/>
              <a:gd name="T56" fmla="*/ 480945 w 848994"/>
              <a:gd name="T57" fmla="*/ 271696 h 1544954"/>
              <a:gd name="T58" fmla="*/ 454977 w 848994"/>
              <a:gd name="T59" fmla="*/ 240405 h 1544954"/>
              <a:gd name="T60" fmla="*/ 428354 w 848994"/>
              <a:gd name="T61" fmla="*/ 210821 h 1544954"/>
              <a:gd name="T62" fmla="*/ 401100 w 848994"/>
              <a:gd name="T63" fmla="*/ 182988 h 1544954"/>
              <a:gd name="T64" fmla="*/ 373236 w 848994"/>
              <a:gd name="T65" fmla="*/ 156948 h 1544954"/>
              <a:gd name="T66" fmla="*/ 315779 w 848994"/>
              <a:gd name="T67" fmla="*/ 110421 h 1544954"/>
              <a:gd name="T68" fmla="*/ 256170 w 848994"/>
              <a:gd name="T69" fmla="*/ 71584 h 1544954"/>
              <a:gd name="T70" fmla="*/ 194599 w 848994"/>
              <a:gd name="T71" fmla="*/ 40781 h 1544954"/>
              <a:gd name="T72" fmla="*/ 131254 w 848994"/>
              <a:gd name="T73" fmla="*/ 18353 h 1544954"/>
              <a:gd name="T74" fmla="*/ 66325 w 848994"/>
              <a:gd name="T75" fmla="*/ 4645 h 1544954"/>
              <a:gd name="T76" fmla="*/ 0 w 848994"/>
              <a:gd name="T77" fmla="*/ 0 h 1544954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848994"/>
              <a:gd name="T118" fmla="*/ 0 h 1544954"/>
              <a:gd name="T119" fmla="*/ 848994 w 848994"/>
              <a:gd name="T120" fmla="*/ 1544954 h 1544954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848994" h="1544954">
                <a:moveTo>
                  <a:pt x="0" y="0"/>
                </a:moveTo>
                <a:lnTo>
                  <a:pt x="30" y="1544523"/>
                </a:lnTo>
                <a:lnTo>
                  <a:pt x="848376" y="1544523"/>
                </a:lnTo>
                <a:lnTo>
                  <a:pt x="847734" y="1483872"/>
                </a:lnTo>
                <a:lnTo>
                  <a:pt x="845823" y="1423814"/>
                </a:lnTo>
                <a:lnTo>
                  <a:pt x="842668" y="1364392"/>
                </a:lnTo>
                <a:lnTo>
                  <a:pt x="838292" y="1305647"/>
                </a:lnTo>
                <a:lnTo>
                  <a:pt x="832718" y="1247624"/>
                </a:lnTo>
                <a:lnTo>
                  <a:pt x="825970" y="1190365"/>
                </a:lnTo>
                <a:lnTo>
                  <a:pt x="818071" y="1133914"/>
                </a:lnTo>
                <a:lnTo>
                  <a:pt x="809046" y="1078312"/>
                </a:lnTo>
                <a:lnTo>
                  <a:pt x="798917" y="1023603"/>
                </a:lnTo>
                <a:lnTo>
                  <a:pt x="787709" y="969830"/>
                </a:lnTo>
                <a:lnTo>
                  <a:pt x="775444" y="917036"/>
                </a:lnTo>
                <a:lnTo>
                  <a:pt x="762147" y="865264"/>
                </a:lnTo>
                <a:lnTo>
                  <a:pt x="747840" y="814555"/>
                </a:lnTo>
                <a:lnTo>
                  <a:pt x="732549" y="764955"/>
                </a:lnTo>
                <a:lnTo>
                  <a:pt x="716295" y="716505"/>
                </a:lnTo>
                <a:lnTo>
                  <a:pt x="699103" y="669248"/>
                </a:lnTo>
                <a:lnTo>
                  <a:pt x="680996" y="623227"/>
                </a:lnTo>
                <a:lnTo>
                  <a:pt x="661999" y="578486"/>
                </a:lnTo>
                <a:lnTo>
                  <a:pt x="642133" y="535066"/>
                </a:lnTo>
                <a:lnTo>
                  <a:pt x="621424" y="493012"/>
                </a:lnTo>
                <a:lnTo>
                  <a:pt x="599894" y="452365"/>
                </a:lnTo>
                <a:lnTo>
                  <a:pt x="577567" y="413169"/>
                </a:lnTo>
                <a:lnTo>
                  <a:pt x="554467" y="375467"/>
                </a:lnTo>
                <a:lnTo>
                  <a:pt x="530618" y="339302"/>
                </a:lnTo>
                <a:lnTo>
                  <a:pt x="506042" y="304716"/>
                </a:lnTo>
                <a:lnTo>
                  <a:pt x="480764" y="271752"/>
                </a:lnTo>
                <a:lnTo>
                  <a:pt x="454806" y="240454"/>
                </a:lnTo>
                <a:lnTo>
                  <a:pt x="428193" y="210864"/>
                </a:lnTo>
                <a:lnTo>
                  <a:pt x="400949" y="183025"/>
                </a:lnTo>
                <a:lnTo>
                  <a:pt x="373096" y="156980"/>
                </a:lnTo>
                <a:lnTo>
                  <a:pt x="315660" y="110444"/>
                </a:lnTo>
                <a:lnTo>
                  <a:pt x="256074" y="71599"/>
                </a:lnTo>
                <a:lnTo>
                  <a:pt x="194526" y="40789"/>
                </a:lnTo>
                <a:lnTo>
                  <a:pt x="131205" y="18357"/>
                </a:lnTo>
                <a:lnTo>
                  <a:pt x="66300" y="46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90" name="object 95"/>
          <p:cNvSpPr>
            <a:spLocks/>
          </p:cNvSpPr>
          <p:nvPr/>
        </p:nvSpPr>
        <p:spPr bwMode="auto">
          <a:xfrm>
            <a:off x="1514475" y="4498975"/>
            <a:ext cx="849313" cy="1544638"/>
          </a:xfrm>
          <a:custGeom>
            <a:avLst/>
            <a:gdLst>
              <a:gd name="T0" fmla="*/ 0 w 848994"/>
              <a:gd name="T1" fmla="*/ 0 h 1544954"/>
              <a:gd name="T2" fmla="*/ 66325 w 848994"/>
              <a:gd name="T3" fmla="*/ 4645 h 1544954"/>
              <a:gd name="T4" fmla="*/ 131254 w 848994"/>
              <a:gd name="T5" fmla="*/ 18353 h 1544954"/>
              <a:gd name="T6" fmla="*/ 194599 w 848994"/>
              <a:gd name="T7" fmla="*/ 40781 h 1544954"/>
              <a:gd name="T8" fmla="*/ 256170 w 848994"/>
              <a:gd name="T9" fmla="*/ 71584 h 1544954"/>
              <a:gd name="T10" fmla="*/ 315779 w 848994"/>
              <a:gd name="T11" fmla="*/ 110421 h 1544954"/>
              <a:gd name="T12" fmla="*/ 373236 w 848994"/>
              <a:gd name="T13" fmla="*/ 156948 h 1544954"/>
              <a:gd name="T14" fmla="*/ 401100 w 848994"/>
              <a:gd name="T15" fmla="*/ 182988 h 1544954"/>
              <a:gd name="T16" fmla="*/ 428354 w 848994"/>
              <a:gd name="T17" fmla="*/ 210821 h 1544954"/>
              <a:gd name="T18" fmla="*/ 454977 w 848994"/>
              <a:gd name="T19" fmla="*/ 240405 h 1544954"/>
              <a:gd name="T20" fmla="*/ 480945 w 848994"/>
              <a:gd name="T21" fmla="*/ 271696 h 1544954"/>
              <a:gd name="T22" fmla="*/ 506232 w 848994"/>
              <a:gd name="T23" fmla="*/ 304654 h 1544954"/>
              <a:gd name="T24" fmla="*/ 530817 w 848994"/>
              <a:gd name="T25" fmla="*/ 339233 h 1544954"/>
              <a:gd name="T26" fmla="*/ 554675 w 848994"/>
              <a:gd name="T27" fmla="*/ 375390 h 1544954"/>
              <a:gd name="T28" fmla="*/ 577784 w 848994"/>
              <a:gd name="T29" fmla="*/ 413084 h 1544954"/>
              <a:gd name="T30" fmla="*/ 600119 w 848994"/>
              <a:gd name="T31" fmla="*/ 452272 h 1544954"/>
              <a:gd name="T32" fmla="*/ 621658 w 848994"/>
              <a:gd name="T33" fmla="*/ 492911 h 1544954"/>
              <a:gd name="T34" fmla="*/ 642374 w 848994"/>
              <a:gd name="T35" fmla="*/ 534957 h 1544954"/>
              <a:gd name="T36" fmla="*/ 662248 w 848994"/>
              <a:gd name="T37" fmla="*/ 578368 h 1544954"/>
              <a:gd name="T38" fmla="*/ 681252 w 848994"/>
              <a:gd name="T39" fmla="*/ 623100 h 1544954"/>
              <a:gd name="T40" fmla="*/ 699366 w 848994"/>
              <a:gd name="T41" fmla="*/ 669111 h 1544954"/>
              <a:gd name="T42" fmla="*/ 716564 w 848994"/>
              <a:gd name="T43" fmla="*/ 716358 h 1544954"/>
              <a:gd name="T44" fmla="*/ 732824 w 848994"/>
              <a:gd name="T45" fmla="*/ 764799 h 1544954"/>
              <a:gd name="T46" fmla="*/ 748121 w 848994"/>
              <a:gd name="T47" fmla="*/ 814388 h 1544954"/>
              <a:gd name="T48" fmla="*/ 762433 w 848994"/>
              <a:gd name="T49" fmla="*/ 865087 h 1544954"/>
              <a:gd name="T50" fmla="*/ 775735 w 848994"/>
              <a:gd name="T51" fmla="*/ 916848 h 1544954"/>
              <a:gd name="T52" fmla="*/ 788005 w 848994"/>
              <a:gd name="T53" fmla="*/ 969632 h 1544954"/>
              <a:gd name="T54" fmla="*/ 799217 w 848994"/>
              <a:gd name="T55" fmla="*/ 1023394 h 1544954"/>
              <a:gd name="T56" fmla="*/ 809350 w 848994"/>
              <a:gd name="T57" fmla="*/ 1078092 h 1544954"/>
              <a:gd name="T58" fmla="*/ 818378 w 848994"/>
              <a:gd name="T59" fmla="*/ 1133682 h 1544954"/>
              <a:gd name="T60" fmla="*/ 826280 w 848994"/>
              <a:gd name="T61" fmla="*/ 1190122 h 1544954"/>
              <a:gd name="T62" fmla="*/ 833031 w 848994"/>
              <a:gd name="T63" fmla="*/ 1247369 h 1544954"/>
              <a:gd name="T64" fmla="*/ 838607 w 848994"/>
              <a:gd name="T65" fmla="*/ 1305380 h 1544954"/>
              <a:gd name="T66" fmla="*/ 842985 w 848994"/>
              <a:gd name="T67" fmla="*/ 1364113 h 1544954"/>
              <a:gd name="T68" fmla="*/ 846141 w 848994"/>
              <a:gd name="T69" fmla="*/ 1423523 h 1544954"/>
              <a:gd name="T70" fmla="*/ 848053 w 848994"/>
              <a:gd name="T71" fmla="*/ 1483569 h 1544954"/>
              <a:gd name="T72" fmla="*/ 848695 w 848994"/>
              <a:gd name="T73" fmla="*/ 1544207 h 154495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48994"/>
              <a:gd name="T112" fmla="*/ 0 h 1544954"/>
              <a:gd name="T113" fmla="*/ 848994 w 848994"/>
              <a:gd name="T114" fmla="*/ 1544954 h 154495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48994" h="1544954">
                <a:moveTo>
                  <a:pt x="0" y="0"/>
                </a:moveTo>
                <a:lnTo>
                  <a:pt x="66300" y="4646"/>
                </a:lnTo>
                <a:lnTo>
                  <a:pt x="131205" y="18357"/>
                </a:lnTo>
                <a:lnTo>
                  <a:pt x="194526" y="40789"/>
                </a:lnTo>
                <a:lnTo>
                  <a:pt x="256074" y="71599"/>
                </a:lnTo>
                <a:lnTo>
                  <a:pt x="315660" y="110444"/>
                </a:lnTo>
                <a:lnTo>
                  <a:pt x="373096" y="156980"/>
                </a:lnTo>
                <a:lnTo>
                  <a:pt x="400949" y="183025"/>
                </a:lnTo>
                <a:lnTo>
                  <a:pt x="428193" y="210864"/>
                </a:lnTo>
                <a:lnTo>
                  <a:pt x="454806" y="240454"/>
                </a:lnTo>
                <a:lnTo>
                  <a:pt x="480764" y="271752"/>
                </a:lnTo>
                <a:lnTo>
                  <a:pt x="506042" y="304716"/>
                </a:lnTo>
                <a:lnTo>
                  <a:pt x="530618" y="339302"/>
                </a:lnTo>
                <a:lnTo>
                  <a:pt x="554467" y="375467"/>
                </a:lnTo>
                <a:lnTo>
                  <a:pt x="577567" y="413169"/>
                </a:lnTo>
                <a:lnTo>
                  <a:pt x="599894" y="452365"/>
                </a:lnTo>
                <a:lnTo>
                  <a:pt x="621424" y="493012"/>
                </a:lnTo>
                <a:lnTo>
                  <a:pt x="642133" y="535066"/>
                </a:lnTo>
                <a:lnTo>
                  <a:pt x="661999" y="578486"/>
                </a:lnTo>
                <a:lnTo>
                  <a:pt x="680996" y="623227"/>
                </a:lnTo>
                <a:lnTo>
                  <a:pt x="699103" y="669248"/>
                </a:lnTo>
                <a:lnTo>
                  <a:pt x="716295" y="716505"/>
                </a:lnTo>
                <a:lnTo>
                  <a:pt x="732549" y="764955"/>
                </a:lnTo>
                <a:lnTo>
                  <a:pt x="747840" y="814555"/>
                </a:lnTo>
                <a:lnTo>
                  <a:pt x="762147" y="865264"/>
                </a:lnTo>
                <a:lnTo>
                  <a:pt x="775444" y="917036"/>
                </a:lnTo>
                <a:lnTo>
                  <a:pt x="787709" y="969830"/>
                </a:lnTo>
                <a:lnTo>
                  <a:pt x="798917" y="1023603"/>
                </a:lnTo>
                <a:lnTo>
                  <a:pt x="809046" y="1078312"/>
                </a:lnTo>
                <a:lnTo>
                  <a:pt x="818071" y="1133914"/>
                </a:lnTo>
                <a:lnTo>
                  <a:pt x="825970" y="1190365"/>
                </a:lnTo>
                <a:lnTo>
                  <a:pt x="832718" y="1247624"/>
                </a:lnTo>
                <a:lnTo>
                  <a:pt x="838292" y="1305647"/>
                </a:lnTo>
                <a:lnTo>
                  <a:pt x="842668" y="1364392"/>
                </a:lnTo>
                <a:lnTo>
                  <a:pt x="845823" y="1423814"/>
                </a:lnTo>
                <a:lnTo>
                  <a:pt x="847734" y="1483872"/>
                </a:lnTo>
                <a:lnTo>
                  <a:pt x="848376" y="1544523"/>
                </a:lnTo>
              </a:path>
            </a:pathLst>
          </a:custGeom>
          <a:noFill/>
          <a:ln w="154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91" name="object 96"/>
          <p:cNvSpPr>
            <a:spLocks/>
          </p:cNvSpPr>
          <p:nvPr/>
        </p:nvSpPr>
        <p:spPr bwMode="auto">
          <a:xfrm>
            <a:off x="835025" y="4781550"/>
            <a:ext cx="981075" cy="6350"/>
          </a:xfrm>
          <a:custGeom>
            <a:avLst/>
            <a:gdLst>
              <a:gd name="T0" fmla="*/ 0 w 980439"/>
              <a:gd name="T1" fmla="*/ 5869 h 6350"/>
              <a:gd name="T2" fmla="*/ 980687 w 980439"/>
              <a:gd name="T3" fmla="*/ 5869 h 6350"/>
              <a:gd name="T4" fmla="*/ 980687 w 980439"/>
              <a:gd name="T5" fmla="*/ 0 h 6350"/>
              <a:gd name="T6" fmla="*/ 0 w 980439"/>
              <a:gd name="T7" fmla="*/ 0 h 6350"/>
              <a:gd name="T8" fmla="*/ 0 w 980439"/>
              <a:gd name="T9" fmla="*/ 5869 h 63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0439"/>
              <a:gd name="T16" fmla="*/ 0 h 6350"/>
              <a:gd name="T17" fmla="*/ 980439 w 980439"/>
              <a:gd name="T18" fmla="*/ 6350 h 63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0439" h="6350">
                <a:moveTo>
                  <a:pt x="0" y="5869"/>
                </a:moveTo>
                <a:lnTo>
                  <a:pt x="980051" y="5869"/>
                </a:lnTo>
                <a:lnTo>
                  <a:pt x="980051" y="0"/>
                </a:lnTo>
                <a:lnTo>
                  <a:pt x="0" y="0"/>
                </a:lnTo>
                <a:lnTo>
                  <a:pt x="0" y="5869"/>
                </a:lnTo>
                <a:close/>
              </a:path>
            </a:pathLst>
          </a:custGeom>
          <a:solidFill>
            <a:srgbClr val="E4E4E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92" name="object 97"/>
          <p:cNvSpPr>
            <a:spLocks/>
          </p:cNvSpPr>
          <p:nvPr/>
        </p:nvSpPr>
        <p:spPr bwMode="auto">
          <a:xfrm>
            <a:off x="835025" y="4953000"/>
            <a:ext cx="981075" cy="6350"/>
          </a:xfrm>
          <a:custGeom>
            <a:avLst/>
            <a:gdLst>
              <a:gd name="T0" fmla="*/ 0 w 980439"/>
              <a:gd name="T1" fmla="*/ 6350 h 5714"/>
              <a:gd name="T2" fmla="*/ 980687 w 980439"/>
              <a:gd name="T3" fmla="*/ 6350 h 5714"/>
              <a:gd name="T4" fmla="*/ 980687 w 980439"/>
              <a:gd name="T5" fmla="*/ 0 h 5714"/>
              <a:gd name="T6" fmla="*/ 0 w 980439"/>
              <a:gd name="T7" fmla="*/ 0 h 5714"/>
              <a:gd name="T8" fmla="*/ 0 w 980439"/>
              <a:gd name="T9" fmla="*/ 6350 h 57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0439"/>
              <a:gd name="T16" fmla="*/ 0 h 5714"/>
              <a:gd name="T17" fmla="*/ 980439 w 980439"/>
              <a:gd name="T18" fmla="*/ 5714 h 57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0439" h="5714">
                <a:moveTo>
                  <a:pt x="0" y="5714"/>
                </a:moveTo>
                <a:lnTo>
                  <a:pt x="980051" y="5714"/>
                </a:lnTo>
                <a:lnTo>
                  <a:pt x="980051" y="0"/>
                </a:lnTo>
                <a:lnTo>
                  <a:pt x="0" y="0"/>
                </a:lnTo>
                <a:lnTo>
                  <a:pt x="0" y="5714"/>
                </a:lnTo>
                <a:close/>
              </a:path>
            </a:pathLst>
          </a:custGeom>
          <a:solidFill>
            <a:srgbClr val="E4E4E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93" name="object 98"/>
          <p:cNvSpPr>
            <a:spLocks/>
          </p:cNvSpPr>
          <p:nvPr/>
        </p:nvSpPr>
        <p:spPr bwMode="auto">
          <a:xfrm>
            <a:off x="835025" y="4781550"/>
            <a:ext cx="981075" cy="177800"/>
          </a:xfrm>
          <a:custGeom>
            <a:avLst/>
            <a:gdLst>
              <a:gd name="T0" fmla="*/ 0 w 980439"/>
              <a:gd name="T1" fmla="*/ 177620 h 177800"/>
              <a:gd name="T2" fmla="*/ 980688 w 980439"/>
              <a:gd name="T3" fmla="*/ 177620 h 177800"/>
              <a:gd name="T4" fmla="*/ 980688 w 980439"/>
              <a:gd name="T5" fmla="*/ 0 h 177800"/>
              <a:gd name="T6" fmla="*/ 0 w 980439"/>
              <a:gd name="T7" fmla="*/ 0 h 177800"/>
              <a:gd name="T8" fmla="*/ 0 w 980439"/>
              <a:gd name="T9" fmla="*/ 177620 h 177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0439"/>
              <a:gd name="T16" fmla="*/ 0 h 177800"/>
              <a:gd name="T17" fmla="*/ 980439 w 980439"/>
              <a:gd name="T18" fmla="*/ 177800 h 177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0439" h="177800">
                <a:moveTo>
                  <a:pt x="0" y="177620"/>
                </a:moveTo>
                <a:lnTo>
                  <a:pt x="980052" y="177620"/>
                </a:lnTo>
                <a:lnTo>
                  <a:pt x="980052" y="0"/>
                </a:lnTo>
                <a:lnTo>
                  <a:pt x="0" y="0"/>
                </a:lnTo>
                <a:lnTo>
                  <a:pt x="0" y="177620"/>
                </a:lnTo>
                <a:close/>
              </a:path>
            </a:pathLst>
          </a:custGeom>
          <a:noFill/>
          <a:ln w="37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94" name="object 99"/>
          <p:cNvSpPr>
            <a:spLocks/>
          </p:cNvSpPr>
          <p:nvPr/>
        </p:nvSpPr>
        <p:spPr bwMode="auto">
          <a:xfrm>
            <a:off x="835025" y="4781550"/>
            <a:ext cx="981075" cy="177800"/>
          </a:xfrm>
          <a:custGeom>
            <a:avLst/>
            <a:gdLst>
              <a:gd name="T0" fmla="*/ 980682 w 980439"/>
              <a:gd name="T1" fmla="*/ 0 h 177800"/>
              <a:gd name="T2" fmla="*/ 971674 w 980439"/>
              <a:gd name="T3" fmla="*/ 8649 h 177800"/>
              <a:gd name="T4" fmla="*/ 9674 w 980439"/>
              <a:gd name="T5" fmla="*/ 170515 h 177800"/>
              <a:gd name="T6" fmla="*/ 0 w 980439"/>
              <a:gd name="T7" fmla="*/ 177620 h 177800"/>
              <a:gd name="T8" fmla="*/ 980682 w 980439"/>
              <a:gd name="T9" fmla="*/ 177620 h 177800"/>
              <a:gd name="T10" fmla="*/ 980682 w 980439"/>
              <a:gd name="T11" fmla="*/ 0 h 1778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0439"/>
              <a:gd name="T19" fmla="*/ 0 h 177800"/>
              <a:gd name="T20" fmla="*/ 980439 w 980439"/>
              <a:gd name="T21" fmla="*/ 177800 h 1778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0439" h="177800">
                <a:moveTo>
                  <a:pt x="980046" y="0"/>
                </a:moveTo>
                <a:lnTo>
                  <a:pt x="971044" y="8649"/>
                </a:lnTo>
                <a:lnTo>
                  <a:pt x="9668" y="170515"/>
                </a:lnTo>
                <a:lnTo>
                  <a:pt x="0" y="177620"/>
                </a:lnTo>
                <a:lnTo>
                  <a:pt x="980046" y="177620"/>
                </a:lnTo>
                <a:lnTo>
                  <a:pt x="980046" y="0"/>
                </a:lnTo>
                <a:close/>
              </a:path>
            </a:pathLst>
          </a:custGeom>
          <a:solidFill>
            <a:srgbClr val="97979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95" name="object 100"/>
          <p:cNvSpPr>
            <a:spLocks/>
          </p:cNvSpPr>
          <p:nvPr/>
        </p:nvSpPr>
        <p:spPr bwMode="auto">
          <a:xfrm>
            <a:off x="835025" y="4781550"/>
            <a:ext cx="981075" cy="177800"/>
          </a:xfrm>
          <a:custGeom>
            <a:avLst/>
            <a:gdLst>
              <a:gd name="T0" fmla="*/ 971674 w 980439"/>
              <a:gd name="T1" fmla="*/ 8649 h 177800"/>
              <a:gd name="T2" fmla="*/ 9674 w 980439"/>
              <a:gd name="T3" fmla="*/ 170515 h 177800"/>
              <a:gd name="T4" fmla="*/ 0 w 980439"/>
              <a:gd name="T5" fmla="*/ 177620 h 177800"/>
              <a:gd name="T6" fmla="*/ 980682 w 980439"/>
              <a:gd name="T7" fmla="*/ 177620 h 177800"/>
              <a:gd name="T8" fmla="*/ 980682 w 980439"/>
              <a:gd name="T9" fmla="*/ 0 h 177800"/>
              <a:gd name="T10" fmla="*/ 971674 w 980439"/>
              <a:gd name="T11" fmla="*/ 8649 h 1778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0439"/>
              <a:gd name="T19" fmla="*/ 0 h 177800"/>
              <a:gd name="T20" fmla="*/ 980439 w 980439"/>
              <a:gd name="T21" fmla="*/ 177800 h 1778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0439" h="177800">
                <a:moveTo>
                  <a:pt x="971044" y="8649"/>
                </a:moveTo>
                <a:lnTo>
                  <a:pt x="9668" y="170515"/>
                </a:lnTo>
                <a:lnTo>
                  <a:pt x="0" y="177620"/>
                </a:lnTo>
                <a:lnTo>
                  <a:pt x="980046" y="177620"/>
                </a:lnTo>
                <a:lnTo>
                  <a:pt x="980046" y="0"/>
                </a:lnTo>
                <a:lnTo>
                  <a:pt x="971044" y="8649"/>
                </a:lnTo>
                <a:close/>
              </a:path>
            </a:pathLst>
          </a:custGeom>
          <a:noFill/>
          <a:ln w="37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96" name="object 101"/>
          <p:cNvSpPr>
            <a:spLocks/>
          </p:cNvSpPr>
          <p:nvPr/>
        </p:nvSpPr>
        <p:spPr bwMode="auto">
          <a:xfrm>
            <a:off x="844550" y="4787900"/>
            <a:ext cx="960438" cy="165100"/>
          </a:xfrm>
          <a:custGeom>
            <a:avLst/>
            <a:gdLst>
              <a:gd name="T0" fmla="*/ 0 w 960755"/>
              <a:gd name="T1" fmla="*/ 164769 h 166370"/>
              <a:gd name="T2" fmla="*/ 960366 w 960755"/>
              <a:gd name="T3" fmla="*/ 164769 h 166370"/>
              <a:gd name="T4" fmla="*/ 960366 w 960755"/>
              <a:gd name="T5" fmla="*/ 0 h 166370"/>
              <a:gd name="T6" fmla="*/ 0 w 960755"/>
              <a:gd name="T7" fmla="*/ 0 h 166370"/>
              <a:gd name="T8" fmla="*/ 0 w 960755"/>
              <a:gd name="T9" fmla="*/ 164769 h 166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0755"/>
              <a:gd name="T16" fmla="*/ 0 h 166370"/>
              <a:gd name="T17" fmla="*/ 960755 w 960755"/>
              <a:gd name="T18" fmla="*/ 166370 h 1663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0755" h="166370">
                <a:moveTo>
                  <a:pt x="0" y="166036"/>
                </a:moveTo>
                <a:lnTo>
                  <a:pt x="960683" y="166036"/>
                </a:lnTo>
                <a:lnTo>
                  <a:pt x="960683" y="0"/>
                </a:lnTo>
                <a:lnTo>
                  <a:pt x="0" y="0"/>
                </a:lnTo>
                <a:lnTo>
                  <a:pt x="0" y="166036"/>
                </a:lnTo>
                <a:close/>
              </a:path>
            </a:pathLst>
          </a:custGeom>
          <a:noFill/>
          <a:ln w="37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97" name="object 102"/>
          <p:cNvSpPr>
            <a:spLocks/>
          </p:cNvSpPr>
          <p:nvPr/>
        </p:nvSpPr>
        <p:spPr bwMode="auto">
          <a:xfrm>
            <a:off x="1100138" y="4681538"/>
            <a:ext cx="465137" cy="28575"/>
          </a:xfrm>
          <a:custGeom>
            <a:avLst/>
            <a:gdLst>
              <a:gd name="T0" fmla="*/ 0 w 465455"/>
              <a:gd name="T1" fmla="*/ 28329 h 29210"/>
              <a:gd name="T2" fmla="*/ 464528 w 465455"/>
              <a:gd name="T3" fmla="*/ 28329 h 29210"/>
              <a:gd name="T4" fmla="*/ 464528 w 465455"/>
              <a:gd name="T5" fmla="*/ 0 h 29210"/>
              <a:gd name="T6" fmla="*/ 0 w 465455"/>
              <a:gd name="T7" fmla="*/ 0 h 29210"/>
              <a:gd name="T8" fmla="*/ 0 w 465455"/>
              <a:gd name="T9" fmla="*/ 28329 h 292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5455"/>
              <a:gd name="T16" fmla="*/ 0 h 29210"/>
              <a:gd name="T17" fmla="*/ 465455 w 465455"/>
              <a:gd name="T18" fmla="*/ 29210 h 292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5455" h="29210">
                <a:moveTo>
                  <a:pt x="0" y="28959"/>
                </a:moveTo>
                <a:lnTo>
                  <a:pt x="464846" y="28959"/>
                </a:lnTo>
                <a:lnTo>
                  <a:pt x="464846" y="0"/>
                </a:lnTo>
                <a:lnTo>
                  <a:pt x="0" y="0"/>
                </a:lnTo>
                <a:lnTo>
                  <a:pt x="0" y="28959"/>
                </a:lnTo>
                <a:close/>
              </a:path>
            </a:pathLst>
          </a:custGeom>
          <a:solidFill>
            <a:srgbClr val="97979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98" name="object 103"/>
          <p:cNvSpPr>
            <a:spLocks/>
          </p:cNvSpPr>
          <p:nvPr/>
        </p:nvSpPr>
        <p:spPr bwMode="auto">
          <a:xfrm>
            <a:off x="1100138" y="4681538"/>
            <a:ext cx="465137" cy="28575"/>
          </a:xfrm>
          <a:custGeom>
            <a:avLst/>
            <a:gdLst>
              <a:gd name="T0" fmla="*/ 0 w 465455"/>
              <a:gd name="T1" fmla="*/ 28329 h 29210"/>
              <a:gd name="T2" fmla="*/ 464528 w 465455"/>
              <a:gd name="T3" fmla="*/ 28329 h 29210"/>
              <a:gd name="T4" fmla="*/ 464528 w 465455"/>
              <a:gd name="T5" fmla="*/ 0 h 29210"/>
              <a:gd name="T6" fmla="*/ 0 w 465455"/>
              <a:gd name="T7" fmla="*/ 0 h 29210"/>
              <a:gd name="T8" fmla="*/ 0 w 465455"/>
              <a:gd name="T9" fmla="*/ 28329 h 292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5455"/>
              <a:gd name="T16" fmla="*/ 0 h 29210"/>
              <a:gd name="T17" fmla="*/ 465455 w 465455"/>
              <a:gd name="T18" fmla="*/ 29210 h 292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5455" h="29210">
                <a:moveTo>
                  <a:pt x="0" y="28959"/>
                </a:moveTo>
                <a:lnTo>
                  <a:pt x="464846" y="28959"/>
                </a:lnTo>
                <a:lnTo>
                  <a:pt x="464846" y="0"/>
                </a:lnTo>
                <a:lnTo>
                  <a:pt x="0" y="0"/>
                </a:lnTo>
                <a:lnTo>
                  <a:pt x="0" y="28959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99" name="object 104"/>
          <p:cNvSpPr>
            <a:spLocks/>
          </p:cNvSpPr>
          <p:nvPr/>
        </p:nvSpPr>
        <p:spPr bwMode="auto">
          <a:xfrm>
            <a:off x="1152525" y="4725988"/>
            <a:ext cx="360363" cy="0"/>
          </a:xfrm>
          <a:custGeom>
            <a:avLst/>
            <a:gdLst>
              <a:gd name="T0" fmla="*/ 0 w 360680"/>
              <a:gd name="T1" fmla="*/ 359939 w 360680"/>
              <a:gd name="T2" fmla="*/ 0 60000 65536"/>
              <a:gd name="T3" fmla="*/ 0 60000 65536"/>
              <a:gd name="T4" fmla="*/ 0 w 360680"/>
              <a:gd name="T5" fmla="*/ 360680 w 36068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60680">
                <a:moveTo>
                  <a:pt x="0" y="0"/>
                </a:moveTo>
                <a:lnTo>
                  <a:pt x="360256" y="0"/>
                </a:lnTo>
              </a:path>
            </a:pathLst>
          </a:custGeom>
          <a:noFill/>
          <a:ln w="30890">
            <a:solidFill>
              <a:srgbClr val="97979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00" name="object 105"/>
          <p:cNvSpPr>
            <a:spLocks/>
          </p:cNvSpPr>
          <p:nvPr/>
        </p:nvSpPr>
        <p:spPr bwMode="auto">
          <a:xfrm>
            <a:off x="1152525" y="4710113"/>
            <a:ext cx="360363" cy="30162"/>
          </a:xfrm>
          <a:custGeom>
            <a:avLst/>
            <a:gdLst>
              <a:gd name="T0" fmla="*/ 0 w 360680"/>
              <a:gd name="T1" fmla="*/ 29945 h 31114"/>
              <a:gd name="T2" fmla="*/ 359939 w 360680"/>
              <a:gd name="T3" fmla="*/ 29945 h 31114"/>
              <a:gd name="T4" fmla="*/ 359939 w 360680"/>
              <a:gd name="T5" fmla="*/ 0 h 31114"/>
              <a:gd name="T6" fmla="*/ 0 w 360680"/>
              <a:gd name="T7" fmla="*/ 0 h 31114"/>
              <a:gd name="T8" fmla="*/ 0 w 360680"/>
              <a:gd name="T9" fmla="*/ 29945 h 31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680"/>
              <a:gd name="T16" fmla="*/ 0 h 31114"/>
              <a:gd name="T17" fmla="*/ 360680 w 360680"/>
              <a:gd name="T18" fmla="*/ 31114 h 31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680" h="31114">
                <a:moveTo>
                  <a:pt x="0" y="30890"/>
                </a:moveTo>
                <a:lnTo>
                  <a:pt x="360256" y="30890"/>
                </a:lnTo>
                <a:lnTo>
                  <a:pt x="360256" y="0"/>
                </a:lnTo>
                <a:lnTo>
                  <a:pt x="0" y="0"/>
                </a:lnTo>
                <a:lnTo>
                  <a:pt x="0" y="30890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01" name="object 106"/>
          <p:cNvSpPr>
            <a:spLocks/>
          </p:cNvSpPr>
          <p:nvPr/>
        </p:nvSpPr>
        <p:spPr bwMode="auto">
          <a:xfrm>
            <a:off x="941388" y="4594225"/>
            <a:ext cx="773112" cy="90488"/>
          </a:xfrm>
          <a:custGeom>
            <a:avLst/>
            <a:gdLst>
              <a:gd name="T0" fmla="*/ 0 w 773430"/>
              <a:gd name="T1" fmla="*/ 90424 h 90804"/>
              <a:gd name="T2" fmla="*/ 772489 w 773430"/>
              <a:gd name="T3" fmla="*/ 90424 h 90804"/>
              <a:gd name="T4" fmla="*/ 772489 w 773430"/>
              <a:gd name="T5" fmla="*/ 0 h 90804"/>
              <a:gd name="T6" fmla="*/ 0 w 773430"/>
              <a:gd name="T7" fmla="*/ 0 h 90804"/>
              <a:gd name="T8" fmla="*/ 0 w 773430"/>
              <a:gd name="T9" fmla="*/ 90424 h 908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73430"/>
              <a:gd name="T16" fmla="*/ 0 h 90804"/>
              <a:gd name="T17" fmla="*/ 773430 w 773430"/>
              <a:gd name="T18" fmla="*/ 90804 h 908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73430" h="90804">
                <a:moveTo>
                  <a:pt x="0" y="90740"/>
                </a:moveTo>
                <a:lnTo>
                  <a:pt x="772807" y="90740"/>
                </a:lnTo>
                <a:lnTo>
                  <a:pt x="772807" y="0"/>
                </a:lnTo>
                <a:lnTo>
                  <a:pt x="0" y="0"/>
                </a:lnTo>
                <a:lnTo>
                  <a:pt x="0" y="90740"/>
                </a:lnTo>
                <a:close/>
              </a:path>
            </a:pathLst>
          </a:custGeom>
          <a:noFill/>
          <a:ln w="37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02" name="object 107"/>
          <p:cNvSpPr>
            <a:spLocks/>
          </p:cNvSpPr>
          <p:nvPr/>
        </p:nvSpPr>
        <p:spPr bwMode="auto">
          <a:xfrm>
            <a:off x="941388" y="4594225"/>
            <a:ext cx="773112" cy="90488"/>
          </a:xfrm>
          <a:custGeom>
            <a:avLst/>
            <a:gdLst>
              <a:gd name="T0" fmla="*/ 773121 w 772794"/>
              <a:gd name="T1" fmla="*/ 0 h 90804"/>
              <a:gd name="T2" fmla="*/ 764161 w 772794"/>
              <a:gd name="T3" fmla="*/ 8619 h 90804"/>
              <a:gd name="T4" fmla="*/ 9545 w 772794"/>
              <a:gd name="T5" fmla="*/ 83114 h 90804"/>
              <a:gd name="T6" fmla="*/ 0 w 772794"/>
              <a:gd name="T7" fmla="*/ 90347 h 90804"/>
              <a:gd name="T8" fmla="*/ 773121 w 772794"/>
              <a:gd name="T9" fmla="*/ 90347 h 90804"/>
              <a:gd name="T10" fmla="*/ 773121 w 772794"/>
              <a:gd name="T11" fmla="*/ 0 h 908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72794"/>
              <a:gd name="T19" fmla="*/ 0 h 90804"/>
              <a:gd name="T20" fmla="*/ 772794 w 772794"/>
              <a:gd name="T21" fmla="*/ 90804 h 908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72794" h="90804">
                <a:moveTo>
                  <a:pt x="772803" y="0"/>
                </a:moveTo>
                <a:lnTo>
                  <a:pt x="763847" y="8649"/>
                </a:lnTo>
                <a:lnTo>
                  <a:pt x="9541" y="83404"/>
                </a:lnTo>
                <a:lnTo>
                  <a:pt x="0" y="90663"/>
                </a:lnTo>
                <a:lnTo>
                  <a:pt x="772803" y="90663"/>
                </a:lnTo>
                <a:lnTo>
                  <a:pt x="772803" y="0"/>
                </a:lnTo>
                <a:close/>
              </a:path>
            </a:pathLst>
          </a:custGeom>
          <a:solidFill>
            <a:srgbClr val="97979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03" name="object 108"/>
          <p:cNvSpPr>
            <a:spLocks/>
          </p:cNvSpPr>
          <p:nvPr/>
        </p:nvSpPr>
        <p:spPr bwMode="auto">
          <a:xfrm>
            <a:off x="941388" y="4594225"/>
            <a:ext cx="773112" cy="90488"/>
          </a:xfrm>
          <a:custGeom>
            <a:avLst/>
            <a:gdLst>
              <a:gd name="T0" fmla="*/ 764161 w 772794"/>
              <a:gd name="T1" fmla="*/ 8619 h 90804"/>
              <a:gd name="T2" fmla="*/ 9545 w 772794"/>
              <a:gd name="T3" fmla="*/ 83114 h 90804"/>
              <a:gd name="T4" fmla="*/ 0 w 772794"/>
              <a:gd name="T5" fmla="*/ 90347 h 90804"/>
              <a:gd name="T6" fmla="*/ 773121 w 772794"/>
              <a:gd name="T7" fmla="*/ 90347 h 90804"/>
              <a:gd name="T8" fmla="*/ 773121 w 772794"/>
              <a:gd name="T9" fmla="*/ 0 h 90804"/>
              <a:gd name="T10" fmla="*/ 764161 w 772794"/>
              <a:gd name="T11" fmla="*/ 8619 h 908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72794"/>
              <a:gd name="T19" fmla="*/ 0 h 90804"/>
              <a:gd name="T20" fmla="*/ 772794 w 772794"/>
              <a:gd name="T21" fmla="*/ 90804 h 908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72794" h="90804">
                <a:moveTo>
                  <a:pt x="763847" y="8649"/>
                </a:moveTo>
                <a:lnTo>
                  <a:pt x="9541" y="83404"/>
                </a:lnTo>
                <a:lnTo>
                  <a:pt x="0" y="90663"/>
                </a:lnTo>
                <a:lnTo>
                  <a:pt x="772803" y="90663"/>
                </a:lnTo>
                <a:lnTo>
                  <a:pt x="772803" y="0"/>
                </a:lnTo>
                <a:lnTo>
                  <a:pt x="763847" y="8649"/>
                </a:lnTo>
                <a:close/>
              </a:path>
            </a:pathLst>
          </a:custGeom>
          <a:noFill/>
          <a:ln w="37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04" name="object 109"/>
          <p:cNvSpPr>
            <a:spLocks/>
          </p:cNvSpPr>
          <p:nvPr/>
        </p:nvSpPr>
        <p:spPr bwMode="auto">
          <a:xfrm>
            <a:off x="950913" y="4603750"/>
            <a:ext cx="754062" cy="71438"/>
          </a:xfrm>
          <a:custGeom>
            <a:avLst/>
            <a:gdLst>
              <a:gd name="T0" fmla="*/ 0 w 753744"/>
              <a:gd name="T1" fmla="*/ 71119 h 71754"/>
              <a:gd name="T2" fmla="*/ 753757 w 753744"/>
              <a:gd name="T3" fmla="*/ 71119 h 71754"/>
              <a:gd name="T4" fmla="*/ 753757 w 753744"/>
              <a:gd name="T5" fmla="*/ 0 h 71754"/>
              <a:gd name="T6" fmla="*/ 0 w 753744"/>
              <a:gd name="T7" fmla="*/ 0 h 71754"/>
              <a:gd name="T8" fmla="*/ 0 w 753744"/>
              <a:gd name="T9" fmla="*/ 71119 h 71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3744"/>
              <a:gd name="T16" fmla="*/ 0 h 71754"/>
              <a:gd name="T17" fmla="*/ 753744 w 753744"/>
              <a:gd name="T18" fmla="*/ 71754 h 717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3744" h="71754">
                <a:moveTo>
                  <a:pt x="0" y="71434"/>
                </a:moveTo>
                <a:lnTo>
                  <a:pt x="753439" y="71434"/>
                </a:lnTo>
                <a:lnTo>
                  <a:pt x="753439" y="0"/>
                </a:lnTo>
                <a:lnTo>
                  <a:pt x="0" y="0"/>
                </a:lnTo>
                <a:lnTo>
                  <a:pt x="0" y="71434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05" name="object 110"/>
          <p:cNvSpPr>
            <a:spLocks/>
          </p:cNvSpPr>
          <p:nvPr/>
        </p:nvSpPr>
        <p:spPr bwMode="auto">
          <a:xfrm>
            <a:off x="1009650" y="4730750"/>
            <a:ext cx="635000" cy="50800"/>
          </a:xfrm>
          <a:custGeom>
            <a:avLst/>
            <a:gdLst>
              <a:gd name="T0" fmla="*/ 0 w 635635"/>
              <a:gd name="T1" fmla="*/ 50197 h 50800"/>
              <a:gd name="T2" fmla="*/ 634655 w 635635"/>
              <a:gd name="T3" fmla="*/ 50197 h 50800"/>
              <a:gd name="T4" fmla="*/ 634655 w 635635"/>
              <a:gd name="T5" fmla="*/ 0 h 50800"/>
              <a:gd name="T6" fmla="*/ 0 w 635635"/>
              <a:gd name="T7" fmla="*/ 0 h 50800"/>
              <a:gd name="T8" fmla="*/ 0 w 635635"/>
              <a:gd name="T9" fmla="*/ 50197 h 50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5635"/>
              <a:gd name="T16" fmla="*/ 0 h 50800"/>
              <a:gd name="T17" fmla="*/ 635635 w 635635"/>
              <a:gd name="T18" fmla="*/ 50800 h 50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5635" h="50800">
                <a:moveTo>
                  <a:pt x="0" y="50197"/>
                </a:moveTo>
                <a:lnTo>
                  <a:pt x="635290" y="50197"/>
                </a:lnTo>
                <a:lnTo>
                  <a:pt x="635290" y="0"/>
                </a:lnTo>
                <a:lnTo>
                  <a:pt x="0" y="0"/>
                </a:lnTo>
                <a:lnTo>
                  <a:pt x="0" y="50197"/>
                </a:lnTo>
                <a:close/>
              </a:path>
            </a:pathLst>
          </a:custGeom>
          <a:solidFill>
            <a:srgbClr val="E4E4E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06" name="object 111"/>
          <p:cNvSpPr>
            <a:spLocks/>
          </p:cNvSpPr>
          <p:nvPr/>
        </p:nvSpPr>
        <p:spPr bwMode="auto">
          <a:xfrm>
            <a:off x="1009650" y="4730750"/>
            <a:ext cx="635000" cy="50800"/>
          </a:xfrm>
          <a:custGeom>
            <a:avLst/>
            <a:gdLst>
              <a:gd name="T0" fmla="*/ 0 w 635635"/>
              <a:gd name="T1" fmla="*/ 50197 h 50800"/>
              <a:gd name="T2" fmla="*/ 634655 w 635635"/>
              <a:gd name="T3" fmla="*/ 50197 h 50800"/>
              <a:gd name="T4" fmla="*/ 634655 w 635635"/>
              <a:gd name="T5" fmla="*/ 0 h 50800"/>
              <a:gd name="T6" fmla="*/ 0 w 635635"/>
              <a:gd name="T7" fmla="*/ 0 h 50800"/>
              <a:gd name="T8" fmla="*/ 0 w 635635"/>
              <a:gd name="T9" fmla="*/ 50197 h 50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5635"/>
              <a:gd name="T16" fmla="*/ 0 h 50800"/>
              <a:gd name="T17" fmla="*/ 635635 w 635635"/>
              <a:gd name="T18" fmla="*/ 50800 h 50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5635" h="50800">
                <a:moveTo>
                  <a:pt x="0" y="50197"/>
                </a:moveTo>
                <a:lnTo>
                  <a:pt x="635290" y="50197"/>
                </a:lnTo>
                <a:lnTo>
                  <a:pt x="635290" y="0"/>
                </a:lnTo>
                <a:lnTo>
                  <a:pt x="0" y="0"/>
                </a:lnTo>
                <a:lnTo>
                  <a:pt x="0" y="50197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07" name="object 112"/>
          <p:cNvSpPr>
            <a:spLocks/>
          </p:cNvSpPr>
          <p:nvPr/>
        </p:nvSpPr>
        <p:spPr bwMode="auto">
          <a:xfrm>
            <a:off x="1009650" y="4730750"/>
            <a:ext cx="641350" cy="50800"/>
          </a:xfrm>
          <a:custGeom>
            <a:avLst/>
            <a:gdLst>
              <a:gd name="T0" fmla="*/ 0 w 641350"/>
              <a:gd name="T1" fmla="*/ 50197 h 50800"/>
              <a:gd name="T2" fmla="*/ 641101 w 641350"/>
              <a:gd name="T3" fmla="*/ 50197 h 50800"/>
              <a:gd name="T4" fmla="*/ 641101 w 641350"/>
              <a:gd name="T5" fmla="*/ 0 h 50800"/>
              <a:gd name="T6" fmla="*/ 0 w 641350"/>
              <a:gd name="T7" fmla="*/ 0 h 50800"/>
              <a:gd name="T8" fmla="*/ 0 w 641350"/>
              <a:gd name="T9" fmla="*/ 50197 h 50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1350"/>
              <a:gd name="T16" fmla="*/ 0 h 50800"/>
              <a:gd name="T17" fmla="*/ 641350 w 641350"/>
              <a:gd name="T18" fmla="*/ 50800 h 50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1350" h="50800">
                <a:moveTo>
                  <a:pt x="0" y="50197"/>
                </a:moveTo>
                <a:lnTo>
                  <a:pt x="641101" y="50197"/>
                </a:lnTo>
                <a:lnTo>
                  <a:pt x="641101" y="0"/>
                </a:lnTo>
                <a:lnTo>
                  <a:pt x="0" y="0"/>
                </a:lnTo>
                <a:lnTo>
                  <a:pt x="0" y="50197"/>
                </a:lnTo>
                <a:close/>
              </a:path>
            </a:pathLst>
          </a:custGeom>
          <a:solidFill>
            <a:srgbClr val="97979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08" name="object 113"/>
          <p:cNvSpPr>
            <a:spLocks/>
          </p:cNvSpPr>
          <p:nvPr/>
        </p:nvSpPr>
        <p:spPr bwMode="auto">
          <a:xfrm>
            <a:off x="1009650" y="4730750"/>
            <a:ext cx="641350" cy="50800"/>
          </a:xfrm>
          <a:custGeom>
            <a:avLst/>
            <a:gdLst>
              <a:gd name="T0" fmla="*/ 632021 w 641350"/>
              <a:gd name="T1" fmla="*/ 9576 h 50800"/>
              <a:gd name="T2" fmla="*/ 9606 w 641350"/>
              <a:gd name="T3" fmla="*/ 42011 h 50800"/>
              <a:gd name="T4" fmla="*/ 0 w 641350"/>
              <a:gd name="T5" fmla="*/ 50197 h 50800"/>
              <a:gd name="T6" fmla="*/ 640434 w 641350"/>
              <a:gd name="T7" fmla="*/ 50197 h 50800"/>
              <a:gd name="T8" fmla="*/ 641101 w 641350"/>
              <a:gd name="T9" fmla="*/ 0 h 50800"/>
              <a:gd name="T10" fmla="*/ 632021 w 641350"/>
              <a:gd name="T11" fmla="*/ 9576 h 508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41350"/>
              <a:gd name="T19" fmla="*/ 0 h 50800"/>
              <a:gd name="T20" fmla="*/ 641350 w 641350"/>
              <a:gd name="T21" fmla="*/ 50800 h 508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41350" h="50800">
                <a:moveTo>
                  <a:pt x="632021" y="9576"/>
                </a:moveTo>
                <a:lnTo>
                  <a:pt x="9606" y="42011"/>
                </a:lnTo>
                <a:lnTo>
                  <a:pt x="0" y="50197"/>
                </a:lnTo>
                <a:lnTo>
                  <a:pt x="640434" y="50197"/>
                </a:lnTo>
                <a:lnTo>
                  <a:pt x="641101" y="0"/>
                </a:lnTo>
                <a:lnTo>
                  <a:pt x="632021" y="9576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09" name="object 114"/>
          <p:cNvSpPr>
            <a:spLocks/>
          </p:cNvSpPr>
          <p:nvPr/>
        </p:nvSpPr>
        <p:spPr bwMode="auto">
          <a:xfrm>
            <a:off x="1020763" y="4756150"/>
            <a:ext cx="620712" cy="0"/>
          </a:xfrm>
          <a:custGeom>
            <a:avLst/>
            <a:gdLst>
              <a:gd name="T0" fmla="*/ 0 w 620394"/>
              <a:gd name="T1" fmla="*/ 620113 w 620394"/>
              <a:gd name="T2" fmla="*/ 0 60000 65536"/>
              <a:gd name="T3" fmla="*/ 0 60000 65536"/>
              <a:gd name="T4" fmla="*/ 0 w 620394"/>
              <a:gd name="T5" fmla="*/ 620394 w 62039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620394">
                <a:moveTo>
                  <a:pt x="0" y="0"/>
                </a:moveTo>
                <a:lnTo>
                  <a:pt x="619795" y="0"/>
                </a:lnTo>
              </a:path>
            </a:pathLst>
          </a:custGeom>
          <a:noFill/>
          <a:ln w="30890">
            <a:solidFill>
              <a:srgbClr val="CCCC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10" name="object 115"/>
          <p:cNvSpPr>
            <a:spLocks/>
          </p:cNvSpPr>
          <p:nvPr/>
        </p:nvSpPr>
        <p:spPr bwMode="auto">
          <a:xfrm>
            <a:off x="1020763" y="4740275"/>
            <a:ext cx="620712" cy="31750"/>
          </a:xfrm>
          <a:custGeom>
            <a:avLst/>
            <a:gdLst>
              <a:gd name="T0" fmla="*/ 0 w 620394"/>
              <a:gd name="T1" fmla="*/ 31521 h 31114"/>
              <a:gd name="T2" fmla="*/ 620113 w 620394"/>
              <a:gd name="T3" fmla="*/ 31521 h 31114"/>
              <a:gd name="T4" fmla="*/ 620113 w 620394"/>
              <a:gd name="T5" fmla="*/ 0 h 31114"/>
              <a:gd name="T6" fmla="*/ 0 w 620394"/>
              <a:gd name="T7" fmla="*/ 0 h 31114"/>
              <a:gd name="T8" fmla="*/ 0 w 620394"/>
              <a:gd name="T9" fmla="*/ 31521 h 31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0394"/>
              <a:gd name="T16" fmla="*/ 0 h 31114"/>
              <a:gd name="T17" fmla="*/ 620394 w 620394"/>
              <a:gd name="T18" fmla="*/ 31114 h 31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0394" h="31114">
                <a:moveTo>
                  <a:pt x="0" y="30890"/>
                </a:moveTo>
                <a:lnTo>
                  <a:pt x="619795" y="30890"/>
                </a:lnTo>
                <a:lnTo>
                  <a:pt x="619795" y="0"/>
                </a:lnTo>
                <a:lnTo>
                  <a:pt x="0" y="0"/>
                </a:lnTo>
                <a:lnTo>
                  <a:pt x="0" y="30890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11" name="object 116"/>
          <p:cNvSpPr>
            <a:spLocks/>
          </p:cNvSpPr>
          <p:nvPr/>
        </p:nvSpPr>
        <p:spPr bwMode="auto">
          <a:xfrm>
            <a:off x="1565275" y="4633913"/>
            <a:ext cx="79375" cy="50800"/>
          </a:xfrm>
          <a:custGeom>
            <a:avLst/>
            <a:gdLst>
              <a:gd name="T0" fmla="*/ 0 w 80010"/>
              <a:gd name="T1" fmla="*/ 50197 h 50800"/>
              <a:gd name="T2" fmla="*/ 78781 w 80010"/>
              <a:gd name="T3" fmla="*/ 50197 h 50800"/>
              <a:gd name="T4" fmla="*/ 78781 w 80010"/>
              <a:gd name="T5" fmla="*/ 0 h 50800"/>
              <a:gd name="T6" fmla="*/ 0 w 80010"/>
              <a:gd name="T7" fmla="*/ 0 h 50800"/>
              <a:gd name="T8" fmla="*/ 0 w 80010"/>
              <a:gd name="T9" fmla="*/ 50197 h 50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010"/>
              <a:gd name="T16" fmla="*/ 0 h 50800"/>
              <a:gd name="T17" fmla="*/ 80010 w 80010"/>
              <a:gd name="T18" fmla="*/ 50800 h 50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010" h="50800">
                <a:moveTo>
                  <a:pt x="0" y="50197"/>
                </a:moveTo>
                <a:lnTo>
                  <a:pt x="79411" y="50197"/>
                </a:lnTo>
                <a:lnTo>
                  <a:pt x="79411" y="0"/>
                </a:lnTo>
                <a:lnTo>
                  <a:pt x="0" y="0"/>
                </a:lnTo>
                <a:lnTo>
                  <a:pt x="0" y="50197"/>
                </a:lnTo>
                <a:close/>
              </a:path>
            </a:pathLst>
          </a:custGeom>
          <a:noFill/>
          <a:ln w="37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12" name="object 117"/>
          <p:cNvSpPr>
            <a:spLocks/>
          </p:cNvSpPr>
          <p:nvPr/>
        </p:nvSpPr>
        <p:spPr bwMode="auto">
          <a:xfrm>
            <a:off x="841375" y="3910013"/>
            <a:ext cx="973138" cy="690562"/>
          </a:xfrm>
          <a:custGeom>
            <a:avLst/>
            <a:gdLst>
              <a:gd name="T0" fmla="*/ 950161 w 974089"/>
              <a:gd name="T1" fmla="*/ 0 h 689610"/>
              <a:gd name="T2" fmla="*/ 22905 w 974089"/>
              <a:gd name="T3" fmla="*/ 0 h 689610"/>
              <a:gd name="T4" fmla="*/ 17912 w 974089"/>
              <a:gd name="T5" fmla="*/ 927 h 689610"/>
              <a:gd name="T6" fmla="*/ 0 w 974089"/>
              <a:gd name="T7" fmla="*/ 20725 h 689610"/>
              <a:gd name="T8" fmla="*/ 0 w 974089"/>
              <a:gd name="T9" fmla="*/ 669238 h 689610"/>
              <a:gd name="T10" fmla="*/ 25549 w 974089"/>
              <a:gd name="T11" fmla="*/ 690117 h 689610"/>
              <a:gd name="T12" fmla="*/ 947592 w 974089"/>
              <a:gd name="T13" fmla="*/ 690117 h 689610"/>
              <a:gd name="T14" fmla="*/ 973072 w 974089"/>
              <a:gd name="T15" fmla="*/ 669238 h 689610"/>
              <a:gd name="T16" fmla="*/ 973072 w 974089"/>
              <a:gd name="T17" fmla="*/ 20725 h 689610"/>
              <a:gd name="T18" fmla="*/ 950161 w 974089"/>
              <a:gd name="T19" fmla="*/ 0 h 68961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74089"/>
              <a:gd name="T31" fmla="*/ 0 h 689610"/>
              <a:gd name="T32" fmla="*/ 974089 w 974089"/>
              <a:gd name="T33" fmla="*/ 689610 h 68961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74089" h="689610">
                <a:moveTo>
                  <a:pt x="951090" y="0"/>
                </a:moveTo>
                <a:lnTo>
                  <a:pt x="22927" y="0"/>
                </a:lnTo>
                <a:lnTo>
                  <a:pt x="17930" y="926"/>
                </a:lnTo>
                <a:lnTo>
                  <a:pt x="0" y="20696"/>
                </a:lnTo>
                <a:lnTo>
                  <a:pt x="0" y="668315"/>
                </a:lnTo>
                <a:lnTo>
                  <a:pt x="25574" y="689166"/>
                </a:lnTo>
                <a:lnTo>
                  <a:pt x="948518" y="689166"/>
                </a:lnTo>
                <a:lnTo>
                  <a:pt x="974023" y="668315"/>
                </a:lnTo>
                <a:lnTo>
                  <a:pt x="974023" y="20696"/>
                </a:lnTo>
                <a:lnTo>
                  <a:pt x="951090" y="0"/>
                </a:lnTo>
                <a:close/>
              </a:path>
            </a:pathLst>
          </a:custGeom>
          <a:solidFill>
            <a:srgbClr val="ECECE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13" name="object 118"/>
          <p:cNvSpPr>
            <a:spLocks/>
          </p:cNvSpPr>
          <p:nvPr/>
        </p:nvSpPr>
        <p:spPr bwMode="auto">
          <a:xfrm>
            <a:off x="841375" y="3910013"/>
            <a:ext cx="974725" cy="690562"/>
          </a:xfrm>
          <a:custGeom>
            <a:avLst/>
            <a:gdLst>
              <a:gd name="T0" fmla="*/ 948592 w 974725"/>
              <a:gd name="T1" fmla="*/ 690117 h 689610"/>
              <a:gd name="T2" fmla="*/ 974236 w 974725"/>
              <a:gd name="T3" fmla="*/ 666917 h 689610"/>
              <a:gd name="T4" fmla="*/ 974236 w 974725"/>
              <a:gd name="T5" fmla="*/ 23045 h 689610"/>
              <a:gd name="T6" fmla="*/ 951164 w 974725"/>
              <a:gd name="T7" fmla="*/ 0 h 689610"/>
              <a:gd name="T8" fmla="*/ 948592 w 974725"/>
              <a:gd name="T9" fmla="*/ 0 h 689610"/>
              <a:gd name="T10" fmla="*/ 25648 w 974725"/>
              <a:gd name="T11" fmla="*/ 0 h 689610"/>
              <a:gd name="T12" fmla="*/ 23001 w 974725"/>
              <a:gd name="T13" fmla="*/ 0 h 689610"/>
              <a:gd name="T14" fmla="*/ 20429 w 974725"/>
              <a:gd name="T15" fmla="*/ 464 h 689610"/>
              <a:gd name="T16" fmla="*/ 0 w 974725"/>
              <a:gd name="T17" fmla="*/ 23045 h 689610"/>
              <a:gd name="T18" fmla="*/ 0 w 974725"/>
              <a:gd name="T19" fmla="*/ 666917 h 689610"/>
              <a:gd name="T20" fmla="*/ 25648 w 974725"/>
              <a:gd name="T21" fmla="*/ 690117 h 689610"/>
              <a:gd name="T22" fmla="*/ 948592 w 974725"/>
              <a:gd name="T23" fmla="*/ 690117 h 68961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74725"/>
              <a:gd name="T37" fmla="*/ 0 h 689610"/>
              <a:gd name="T38" fmla="*/ 974725 w 974725"/>
              <a:gd name="T39" fmla="*/ 689610 h 68961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74725" h="689610">
                <a:moveTo>
                  <a:pt x="948592" y="689166"/>
                </a:moveTo>
                <a:lnTo>
                  <a:pt x="974236" y="665998"/>
                </a:lnTo>
                <a:lnTo>
                  <a:pt x="974236" y="23013"/>
                </a:lnTo>
                <a:lnTo>
                  <a:pt x="951164" y="0"/>
                </a:lnTo>
                <a:lnTo>
                  <a:pt x="948592" y="0"/>
                </a:lnTo>
                <a:lnTo>
                  <a:pt x="25648" y="0"/>
                </a:lnTo>
                <a:lnTo>
                  <a:pt x="23001" y="0"/>
                </a:lnTo>
                <a:lnTo>
                  <a:pt x="20429" y="463"/>
                </a:lnTo>
                <a:lnTo>
                  <a:pt x="0" y="23013"/>
                </a:lnTo>
                <a:lnTo>
                  <a:pt x="0" y="665998"/>
                </a:lnTo>
                <a:lnTo>
                  <a:pt x="25648" y="689166"/>
                </a:lnTo>
                <a:lnTo>
                  <a:pt x="948592" y="689166"/>
                </a:lnTo>
                <a:close/>
              </a:path>
            </a:pathLst>
          </a:custGeom>
          <a:noFill/>
          <a:ln w="37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14" name="object 119"/>
          <p:cNvSpPr>
            <a:spLocks/>
          </p:cNvSpPr>
          <p:nvPr/>
        </p:nvSpPr>
        <p:spPr bwMode="auto">
          <a:xfrm>
            <a:off x="844550" y="3910013"/>
            <a:ext cx="969963" cy="700087"/>
          </a:xfrm>
          <a:custGeom>
            <a:avLst/>
            <a:gdLst>
              <a:gd name="T0" fmla="*/ 946783 w 970280"/>
              <a:gd name="T1" fmla="*/ 0 h 699135"/>
              <a:gd name="T2" fmla="*/ 23042 w 970280"/>
              <a:gd name="T3" fmla="*/ 0 h 699135"/>
              <a:gd name="T4" fmla="*/ 18019 w 970280"/>
              <a:gd name="T5" fmla="*/ 927 h 699135"/>
              <a:gd name="T6" fmla="*/ 0 w 970280"/>
              <a:gd name="T7" fmla="*/ 21188 h 699135"/>
              <a:gd name="T8" fmla="*/ 0 w 970280"/>
              <a:gd name="T9" fmla="*/ 678349 h 699135"/>
              <a:gd name="T10" fmla="*/ 25701 w 970280"/>
              <a:gd name="T11" fmla="*/ 699848 h 699135"/>
              <a:gd name="T12" fmla="*/ 944196 w 970280"/>
              <a:gd name="T13" fmla="*/ 699848 h 699135"/>
              <a:gd name="T14" fmla="*/ 969832 w 970280"/>
              <a:gd name="T15" fmla="*/ 678349 h 699135"/>
              <a:gd name="T16" fmla="*/ 969832 w 970280"/>
              <a:gd name="T17" fmla="*/ 21188 h 699135"/>
              <a:gd name="T18" fmla="*/ 946783 w 970280"/>
              <a:gd name="T19" fmla="*/ 0 h 6991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70280"/>
              <a:gd name="T31" fmla="*/ 0 h 699135"/>
              <a:gd name="T32" fmla="*/ 970280 w 970280"/>
              <a:gd name="T33" fmla="*/ 699135 h 69913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70280" h="699135">
                <a:moveTo>
                  <a:pt x="947092" y="0"/>
                </a:moveTo>
                <a:lnTo>
                  <a:pt x="23050" y="0"/>
                </a:lnTo>
                <a:lnTo>
                  <a:pt x="18025" y="926"/>
                </a:lnTo>
                <a:lnTo>
                  <a:pt x="0" y="21159"/>
                </a:lnTo>
                <a:lnTo>
                  <a:pt x="0" y="677427"/>
                </a:lnTo>
                <a:lnTo>
                  <a:pt x="25709" y="698896"/>
                </a:lnTo>
                <a:lnTo>
                  <a:pt x="944505" y="698896"/>
                </a:lnTo>
                <a:lnTo>
                  <a:pt x="970149" y="677427"/>
                </a:lnTo>
                <a:lnTo>
                  <a:pt x="970149" y="21159"/>
                </a:lnTo>
                <a:lnTo>
                  <a:pt x="947092" y="0"/>
                </a:lnTo>
                <a:close/>
              </a:path>
            </a:pathLst>
          </a:custGeom>
          <a:solidFill>
            <a:srgbClr val="CCCC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15" name="object 120"/>
          <p:cNvSpPr>
            <a:spLocks/>
          </p:cNvSpPr>
          <p:nvPr/>
        </p:nvSpPr>
        <p:spPr bwMode="auto">
          <a:xfrm>
            <a:off x="844550" y="3910013"/>
            <a:ext cx="971550" cy="700087"/>
          </a:xfrm>
          <a:custGeom>
            <a:avLst/>
            <a:gdLst>
              <a:gd name="T0" fmla="*/ 945198 w 970914"/>
              <a:gd name="T1" fmla="*/ 699848 h 699135"/>
              <a:gd name="T2" fmla="*/ 970999 w 970914"/>
              <a:gd name="T3" fmla="*/ 676030 h 699135"/>
              <a:gd name="T4" fmla="*/ 970999 w 970914"/>
              <a:gd name="T5" fmla="*/ 23663 h 699135"/>
              <a:gd name="T6" fmla="*/ 947787 w 970914"/>
              <a:gd name="T7" fmla="*/ 0 h 699135"/>
              <a:gd name="T8" fmla="*/ 945198 w 970914"/>
              <a:gd name="T9" fmla="*/ 0 h 699135"/>
              <a:gd name="T10" fmla="*/ 25800 w 970914"/>
              <a:gd name="T11" fmla="*/ 0 h 699135"/>
              <a:gd name="T12" fmla="*/ 23139 w 970914"/>
              <a:gd name="T13" fmla="*/ 0 h 699135"/>
              <a:gd name="T14" fmla="*/ 20551 w 970914"/>
              <a:gd name="T15" fmla="*/ 464 h 699135"/>
              <a:gd name="T16" fmla="*/ 0 w 970914"/>
              <a:gd name="T17" fmla="*/ 23663 h 699135"/>
              <a:gd name="T18" fmla="*/ 0 w 970914"/>
              <a:gd name="T19" fmla="*/ 676030 h 699135"/>
              <a:gd name="T20" fmla="*/ 25800 w 970914"/>
              <a:gd name="T21" fmla="*/ 699848 h 699135"/>
              <a:gd name="T22" fmla="*/ 945198 w 970914"/>
              <a:gd name="T23" fmla="*/ 699848 h 69913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70914"/>
              <a:gd name="T37" fmla="*/ 0 h 699135"/>
              <a:gd name="T38" fmla="*/ 970914 w 970914"/>
              <a:gd name="T39" fmla="*/ 699135 h 69913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70914" h="699135">
                <a:moveTo>
                  <a:pt x="944579" y="698896"/>
                </a:moveTo>
                <a:lnTo>
                  <a:pt x="970363" y="675111"/>
                </a:lnTo>
                <a:lnTo>
                  <a:pt x="970363" y="23631"/>
                </a:lnTo>
                <a:lnTo>
                  <a:pt x="947167" y="0"/>
                </a:lnTo>
                <a:lnTo>
                  <a:pt x="944579" y="0"/>
                </a:lnTo>
                <a:lnTo>
                  <a:pt x="25783" y="0"/>
                </a:lnTo>
                <a:lnTo>
                  <a:pt x="23124" y="0"/>
                </a:lnTo>
                <a:lnTo>
                  <a:pt x="20538" y="463"/>
                </a:lnTo>
                <a:lnTo>
                  <a:pt x="0" y="23631"/>
                </a:lnTo>
                <a:lnTo>
                  <a:pt x="0" y="675111"/>
                </a:lnTo>
                <a:lnTo>
                  <a:pt x="25783" y="698896"/>
                </a:lnTo>
                <a:lnTo>
                  <a:pt x="944579" y="698896"/>
                </a:lnTo>
                <a:close/>
              </a:path>
            </a:pathLst>
          </a:custGeom>
          <a:noFill/>
          <a:ln w="37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16" name="object 121"/>
          <p:cNvSpPr>
            <a:spLocks/>
          </p:cNvSpPr>
          <p:nvPr/>
        </p:nvSpPr>
        <p:spPr bwMode="auto">
          <a:xfrm>
            <a:off x="1454150" y="4629150"/>
            <a:ext cx="28575" cy="20638"/>
          </a:xfrm>
          <a:custGeom>
            <a:avLst/>
            <a:gdLst>
              <a:gd name="T0" fmla="*/ 0 w 27305"/>
              <a:gd name="T1" fmla="*/ 20302 h 21589"/>
              <a:gd name="T2" fmla="*/ 28377 w 27305"/>
              <a:gd name="T3" fmla="*/ 20302 h 21589"/>
              <a:gd name="T4" fmla="*/ 28377 w 27305"/>
              <a:gd name="T5" fmla="*/ 0 h 21589"/>
              <a:gd name="T6" fmla="*/ 0 w 27305"/>
              <a:gd name="T7" fmla="*/ 0 h 21589"/>
              <a:gd name="T8" fmla="*/ 0 w 27305"/>
              <a:gd name="T9" fmla="*/ 20302 h 215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305"/>
              <a:gd name="T16" fmla="*/ 0 h 21589"/>
              <a:gd name="T17" fmla="*/ 27305 w 27305"/>
              <a:gd name="T18" fmla="*/ 21589 h 215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305" h="21589">
                <a:moveTo>
                  <a:pt x="0" y="21237"/>
                </a:moveTo>
                <a:lnTo>
                  <a:pt x="27116" y="21237"/>
                </a:lnTo>
                <a:lnTo>
                  <a:pt x="27116" y="0"/>
                </a:lnTo>
                <a:lnTo>
                  <a:pt x="0" y="0"/>
                </a:lnTo>
                <a:lnTo>
                  <a:pt x="0" y="21237"/>
                </a:lnTo>
                <a:close/>
              </a:path>
            </a:pathLst>
          </a:custGeom>
          <a:noFill/>
          <a:ln w="371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17" name="object 122"/>
          <p:cNvSpPr>
            <a:spLocks/>
          </p:cNvSpPr>
          <p:nvPr/>
        </p:nvSpPr>
        <p:spPr bwMode="auto">
          <a:xfrm>
            <a:off x="1460500" y="4837113"/>
            <a:ext cx="238125" cy="25400"/>
          </a:xfrm>
          <a:custGeom>
            <a:avLst/>
            <a:gdLst>
              <a:gd name="T0" fmla="*/ 0 w 238760"/>
              <a:gd name="T1" fmla="*/ 25098 h 25400"/>
              <a:gd name="T2" fmla="*/ 237599 w 238760"/>
              <a:gd name="T3" fmla="*/ 25098 h 25400"/>
              <a:gd name="T4" fmla="*/ 237599 w 238760"/>
              <a:gd name="T5" fmla="*/ 0 h 25400"/>
              <a:gd name="T6" fmla="*/ 0 w 238760"/>
              <a:gd name="T7" fmla="*/ 0 h 25400"/>
              <a:gd name="T8" fmla="*/ 0 w 238760"/>
              <a:gd name="T9" fmla="*/ 25098 h 25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8760"/>
              <a:gd name="T16" fmla="*/ 0 h 25400"/>
              <a:gd name="T17" fmla="*/ 238760 w 238760"/>
              <a:gd name="T18" fmla="*/ 25400 h 25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8760" h="25400">
                <a:moveTo>
                  <a:pt x="0" y="25098"/>
                </a:moveTo>
                <a:lnTo>
                  <a:pt x="238233" y="25098"/>
                </a:lnTo>
                <a:lnTo>
                  <a:pt x="238233" y="0"/>
                </a:lnTo>
                <a:lnTo>
                  <a:pt x="0" y="0"/>
                </a:lnTo>
                <a:lnTo>
                  <a:pt x="0" y="25098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18" name="object 123"/>
          <p:cNvSpPr>
            <a:spLocks/>
          </p:cNvSpPr>
          <p:nvPr/>
        </p:nvSpPr>
        <p:spPr bwMode="auto">
          <a:xfrm>
            <a:off x="1460500" y="4837113"/>
            <a:ext cx="233363" cy="22225"/>
          </a:xfrm>
          <a:custGeom>
            <a:avLst/>
            <a:gdLst>
              <a:gd name="T0" fmla="*/ 0 w 233044"/>
              <a:gd name="T1" fmla="*/ 21863 h 21589"/>
              <a:gd name="T2" fmla="*/ 232741 w 233044"/>
              <a:gd name="T3" fmla="*/ 21863 h 21589"/>
              <a:gd name="T4" fmla="*/ 232741 w 233044"/>
              <a:gd name="T5" fmla="*/ 0 h 21589"/>
              <a:gd name="T6" fmla="*/ 0 w 233044"/>
              <a:gd name="T7" fmla="*/ 0 h 21589"/>
              <a:gd name="T8" fmla="*/ 0 w 233044"/>
              <a:gd name="T9" fmla="*/ 21863 h 215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3044"/>
              <a:gd name="T16" fmla="*/ 0 h 21589"/>
              <a:gd name="T17" fmla="*/ 233044 w 233044"/>
              <a:gd name="T18" fmla="*/ 21589 h 215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3044" h="21589">
                <a:moveTo>
                  <a:pt x="0" y="21237"/>
                </a:moveTo>
                <a:lnTo>
                  <a:pt x="232423" y="21237"/>
                </a:lnTo>
                <a:lnTo>
                  <a:pt x="232423" y="0"/>
                </a:lnTo>
                <a:lnTo>
                  <a:pt x="0" y="0"/>
                </a:lnTo>
                <a:lnTo>
                  <a:pt x="0" y="21237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19" name="object 124"/>
          <p:cNvSpPr>
            <a:spLocks/>
          </p:cNvSpPr>
          <p:nvPr/>
        </p:nvSpPr>
        <p:spPr bwMode="auto">
          <a:xfrm>
            <a:off x="1741488" y="4837113"/>
            <a:ext cx="25400" cy="22225"/>
          </a:xfrm>
          <a:custGeom>
            <a:avLst/>
            <a:gdLst>
              <a:gd name="T0" fmla="*/ 0 w 25400"/>
              <a:gd name="T1" fmla="*/ 21863 h 21589"/>
              <a:gd name="T2" fmla="*/ 25179 w 25400"/>
              <a:gd name="T3" fmla="*/ 21863 h 21589"/>
              <a:gd name="T4" fmla="*/ 25179 w 25400"/>
              <a:gd name="T5" fmla="*/ 0 h 21589"/>
              <a:gd name="T6" fmla="*/ 0 w 25400"/>
              <a:gd name="T7" fmla="*/ 0 h 21589"/>
              <a:gd name="T8" fmla="*/ 0 w 25400"/>
              <a:gd name="T9" fmla="*/ 21863 h 215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400"/>
              <a:gd name="T16" fmla="*/ 0 h 21589"/>
              <a:gd name="T17" fmla="*/ 25400 w 25400"/>
              <a:gd name="T18" fmla="*/ 21589 h 215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400" h="21589">
                <a:moveTo>
                  <a:pt x="0" y="21237"/>
                </a:moveTo>
                <a:lnTo>
                  <a:pt x="25179" y="21237"/>
                </a:lnTo>
                <a:lnTo>
                  <a:pt x="25179" y="0"/>
                </a:lnTo>
                <a:lnTo>
                  <a:pt x="0" y="0"/>
                </a:lnTo>
                <a:lnTo>
                  <a:pt x="0" y="21237"/>
                </a:lnTo>
                <a:close/>
              </a:path>
            </a:pathLst>
          </a:custGeom>
          <a:noFill/>
          <a:ln w="371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20" name="object 125"/>
          <p:cNvSpPr>
            <a:spLocks noChangeArrowheads="1"/>
          </p:cNvSpPr>
          <p:nvPr/>
        </p:nvSpPr>
        <p:spPr bwMode="auto">
          <a:xfrm>
            <a:off x="908050" y="3970338"/>
            <a:ext cx="833438" cy="5730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821" name="object 126"/>
          <p:cNvSpPr>
            <a:spLocks/>
          </p:cNvSpPr>
          <p:nvPr/>
        </p:nvSpPr>
        <p:spPr bwMode="auto">
          <a:xfrm>
            <a:off x="908050" y="3970338"/>
            <a:ext cx="833438" cy="574675"/>
          </a:xfrm>
          <a:custGeom>
            <a:avLst/>
            <a:gdLst>
              <a:gd name="T0" fmla="*/ 57068 w 833119"/>
              <a:gd name="T1" fmla="*/ 0 h 574039"/>
              <a:gd name="T2" fmla="*/ 34854 w 833119"/>
              <a:gd name="T3" fmla="*/ 4476 h 574039"/>
              <a:gd name="T4" fmla="*/ 16714 w 833119"/>
              <a:gd name="T5" fmla="*/ 16679 h 574039"/>
              <a:gd name="T6" fmla="*/ 4484 w 833119"/>
              <a:gd name="T7" fmla="*/ 34768 h 574039"/>
              <a:gd name="T8" fmla="*/ 0 w 833119"/>
              <a:gd name="T9" fmla="*/ 56901 h 574039"/>
              <a:gd name="T10" fmla="*/ 0 w 833119"/>
              <a:gd name="T11" fmla="*/ 517060 h 574039"/>
              <a:gd name="T12" fmla="*/ 4484 w 833119"/>
              <a:gd name="T13" fmla="*/ 539283 h 574039"/>
              <a:gd name="T14" fmla="*/ 16714 w 833119"/>
              <a:gd name="T15" fmla="*/ 557417 h 574039"/>
              <a:gd name="T16" fmla="*/ 34854 w 833119"/>
              <a:gd name="T17" fmla="*/ 569637 h 574039"/>
              <a:gd name="T18" fmla="*/ 57068 w 833119"/>
              <a:gd name="T19" fmla="*/ 574116 h 574039"/>
              <a:gd name="T20" fmla="*/ 776106 w 833119"/>
              <a:gd name="T21" fmla="*/ 574116 h 574039"/>
              <a:gd name="T22" fmla="*/ 798316 w 833119"/>
              <a:gd name="T23" fmla="*/ 569637 h 574039"/>
              <a:gd name="T24" fmla="*/ 816453 w 833119"/>
              <a:gd name="T25" fmla="*/ 557417 h 574039"/>
              <a:gd name="T26" fmla="*/ 828680 w 833119"/>
              <a:gd name="T27" fmla="*/ 539283 h 574039"/>
              <a:gd name="T28" fmla="*/ 833164 w 833119"/>
              <a:gd name="T29" fmla="*/ 517060 h 574039"/>
              <a:gd name="T30" fmla="*/ 833164 w 833119"/>
              <a:gd name="T31" fmla="*/ 56901 h 574039"/>
              <a:gd name="T32" fmla="*/ 828680 w 833119"/>
              <a:gd name="T33" fmla="*/ 34768 h 574039"/>
              <a:gd name="T34" fmla="*/ 816453 w 833119"/>
              <a:gd name="T35" fmla="*/ 16679 h 574039"/>
              <a:gd name="T36" fmla="*/ 798316 w 833119"/>
              <a:gd name="T37" fmla="*/ 4476 h 574039"/>
              <a:gd name="T38" fmla="*/ 776106 w 833119"/>
              <a:gd name="T39" fmla="*/ 0 h 574039"/>
              <a:gd name="T40" fmla="*/ 57068 w 833119"/>
              <a:gd name="T41" fmla="*/ 0 h 57403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833119"/>
              <a:gd name="T64" fmla="*/ 0 h 574039"/>
              <a:gd name="T65" fmla="*/ 833119 w 833119"/>
              <a:gd name="T66" fmla="*/ 574039 h 57403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833119" h="574039">
                <a:moveTo>
                  <a:pt x="57046" y="0"/>
                </a:moveTo>
                <a:lnTo>
                  <a:pt x="34841" y="4471"/>
                </a:lnTo>
                <a:lnTo>
                  <a:pt x="16708" y="16661"/>
                </a:lnTo>
                <a:lnTo>
                  <a:pt x="4482" y="34730"/>
                </a:lnTo>
                <a:lnTo>
                  <a:pt x="0" y="56838"/>
                </a:lnTo>
                <a:lnTo>
                  <a:pt x="0" y="516488"/>
                </a:lnTo>
                <a:lnTo>
                  <a:pt x="4482" y="538686"/>
                </a:lnTo>
                <a:lnTo>
                  <a:pt x="16708" y="556800"/>
                </a:lnTo>
                <a:lnTo>
                  <a:pt x="34841" y="569007"/>
                </a:lnTo>
                <a:lnTo>
                  <a:pt x="57046" y="573481"/>
                </a:lnTo>
                <a:lnTo>
                  <a:pt x="775809" y="573481"/>
                </a:lnTo>
                <a:lnTo>
                  <a:pt x="798010" y="569007"/>
                </a:lnTo>
                <a:lnTo>
                  <a:pt x="816140" y="556800"/>
                </a:lnTo>
                <a:lnTo>
                  <a:pt x="828363" y="538686"/>
                </a:lnTo>
                <a:lnTo>
                  <a:pt x="832845" y="516488"/>
                </a:lnTo>
                <a:lnTo>
                  <a:pt x="832845" y="56838"/>
                </a:lnTo>
                <a:lnTo>
                  <a:pt x="828363" y="34730"/>
                </a:lnTo>
                <a:lnTo>
                  <a:pt x="816140" y="16661"/>
                </a:lnTo>
                <a:lnTo>
                  <a:pt x="798010" y="4471"/>
                </a:lnTo>
                <a:lnTo>
                  <a:pt x="775809" y="0"/>
                </a:lnTo>
                <a:lnTo>
                  <a:pt x="57046" y="0"/>
                </a:lnTo>
                <a:close/>
              </a:path>
            </a:pathLst>
          </a:custGeom>
          <a:noFill/>
          <a:ln w="37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22" name="object 127"/>
          <p:cNvSpPr>
            <a:spLocks/>
          </p:cNvSpPr>
          <p:nvPr/>
        </p:nvSpPr>
        <p:spPr bwMode="auto">
          <a:xfrm>
            <a:off x="835025" y="4781550"/>
            <a:ext cx="981075" cy="6350"/>
          </a:xfrm>
          <a:custGeom>
            <a:avLst/>
            <a:gdLst>
              <a:gd name="T0" fmla="*/ 0 w 980439"/>
              <a:gd name="T1" fmla="*/ 5869 h 6350"/>
              <a:gd name="T2" fmla="*/ 980687 w 980439"/>
              <a:gd name="T3" fmla="*/ 5869 h 6350"/>
              <a:gd name="T4" fmla="*/ 980687 w 980439"/>
              <a:gd name="T5" fmla="*/ 0 h 6350"/>
              <a:gd name="T6" fmla="*/ 0 w 980439"/>
              <a:gd name="T7" fmla="*/ 0 h 6350"/>
              <a:gd name="T8" fmla="*/ 0 w 980439"/>
              <a:gd name="T9" fmla="*/ 5869 h 63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0439"/>
              <a:gd name="T16" fmla="*/ 0 h 6350"/>
              <a:gd name="T17" fmla="*/ 980439 w 980439"/>
              <a:gd name="T18" fmla="*/ 6350 h 63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0439" h="6350">
                <a:moveTo>
                  <a:pt x="0" y="5869"/>
                </a:moveTo>
                <a:lnTo>
                  <a:pt x="980051" y="5869"/>
                </a:lnTo>
                <a:lnTo>
                  <a:pt x="980051" y="0"/>
                </a:lnTo>
                <a:lnTo>
                  <a:pt x="0" y="0"/>
                </a:lnTo>
                <a:lnTo>
                  <a:pt x="0" y="5869"/>
                </a:lnTo>
                <a:close/>
              </a:path>
            </a:pathLst>
          </a:custGeom>
          <a:solidFill>
            <a:srgbClr val="E4E4E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23" name="object 128"/>
          <p:cNvSpPr>
            <a:spLocks/>
          </p:cNvSpPr>
          <p:nvPr/>
        </p:nvSpPr>
        <p:spPr bwMode="auto">
          <a:xfrm>
            <a:off x="835025" y="4953000"/>
            <a:ext cx="981075" cy="6350"/>
          </a:xfrm>
          <a:custGeom>
            <a:avLst/>
            <a:gdLst>
              <a:gd name="T0" fmla="*/ 0 w 980439"/>
              <a:gd name="T1" fmla="*/ 6350 h 5714"/>
              <a:gd name="T2" fmla="*/ 980687 w 980439"/>
              <a:gd name="T3" fmla="*/ 6350 h 5714"/>
              <a:gd name="T4" fmla="*/ 980687 w 980439"/>
              <a:gd name="T5" fmla="*/ 0 h 5714"/>
              <a:gd name="T6" fmla="*/ 0 w 980439"/>
              <a:gd name="T7" fmla="*/ 0 h 5714"/>
              <a:gd name="T8" fmla="*/ 0 w 980439"/>
              <a:gd name="T9" fmla="*/ 6350 h 57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0439"/>
              <a:gd name="T16" fmla="*/ 0 h 5714"/>
              <a:gd name="T17" fmla="*/ 980439 w 980439"/>
              <a:gd name="T18" fmla="*/ 5714 h 57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0439" h="5714">
                <a:moveTo>
                  <a:pt x="0" y="5714"/>
                </a:moveTo>
                <a:lnTo>
                  <a:pt x="980051" y="5714"/>
                </a:lnTo>
                <a:lnTo>
                  <a:pt x="980051" y="0"/>
                </a:lnTo>
                <a:lnTo>
                  <a:pt x="0" y="0"/>
                </a:lnTo>
                <a:lnTo>
                  <a:pt x="0" y="5714"/>
                </a:lnTo>
                <a:close/>
              </a:path>
            </a:pathLst>
          </a:custGeom>
          <a:solidFill>
            <a:srgbClr val="E4E4E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24" name="object 129"/>
          <p:cNvSpPr>
            <a:spLocks/>
          </p:cNvSpPr>
          <p:nvPr/>
        </p:nvSpPr>
        <p:spPr bwMode="auto">
          <a:xfrm>
            <a:off x="835025" y="4781550"/>
            <a:ext cx="981075" cy="177800"/>
          </a:xfrm>
          <a:custGeom>
            <a:avLst/>
            <a:gdLst>
              <a:gd name="T0" fmla="*/ 0 w 980439"/>
              <a:gd name="T1" fmla="*/ 177620 h 177800"/>
              <a:gd name="T2" fmla="*/ 980688 w 980439"/>
              <a:gd name="T3" fmla="*/ 177620 h 177800"/>
              <a:gd name="T4" fmla="*/ 980688 w 980439"/>
              <a:gd name="T5" fmla="*/ 0 h 177800"/>
              <a:gd name="T6" fmla="*/ 0 w 980439"/>
              <a:gd name="T7" fmla="*/ 0 h 177800"/>
              <a:gd name="T8" fmla="*/ 0 w 980439"/>
              <a:gd name="T9" fmla="*/ 177620 h 177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0439"/>
              <a:gd name="T16" fmla="*/ 0 h 177800"/>
              <a:gd name="T17" fmla="*/ 980439 w 980439"/>
              <a:gd name="T18" fmla="*/ 177800 h 177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0439" h="177800">
                <a:moveTo>
                  <a:pt x="0" y="177620"/>
                </a:moveTo>
                <a:lnTo>
                  <a:pt x="980052" y="177620"/>
                </a:lnTo>
                <a:lnTo>
                  <a:pt x="980052" y="0"/>
                </a:lnTo>
                <a:lnTo>
                  <a:pt x="0" y="0"/>
                </a:lnTo>
                <a:lnTo>
                  <a:pt x="0" y="177620"/>
                </a:lnTo>
                <a:close/>
              </a:path>
            </a:pathLst>
          </a:custGeom>
          <a:noFill/>
          <a:ln w="37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25" name="object 130"/>
          <p:cNvSpPr>
            <a:spLocks/>
          </p:cNvSpPr>
          <p:nvPr/>
        </p:nvSpPr>
        <p:spPr bwMode="auto">
          <a:xfrm>
            <a:off x="835025" y="4781550"/>
            <a:ext cx="981075" cy="177800"/>
          </a:xfrm>
          <a:custGeom>
            <a:avLst/>
            <a:gdLst>
              <a:gd name="T0" fmla="*/ 980682 w 980439"/>
              <a:gd name="T1" fmla="*/ 0 h 177800"/>
              <a:gd name="T2" fmla="*/ 971674 w 980439"/>
              <a:gd name="T3" fmla="*/ 8649 h 177800"/>
              <a:gd name="T4" fmla="*/ 9674 w 980439"/>
              <a:gd name="T5" fmla="*/ 170515 h 177800"/>
              <a:gd name="T6" fmla="*/ 0 w 980439"/>
              <a:gd name="T7" fmla="*/ 177620 h 177800"/>
              <a:gd name="T8" fmla="*/ 980682 w 980439"/>
              <a:gd name="T9" fmla="*/ 177620 h 177800"/>
              <a:gd name="T10" fmla="*/ 980682 w 980439"/>
              <a:gd name="T11" fmla="*/ 0 h 1778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0439"/>
              <a:gd name="T19" fmla="*/ 0 h 177800"/>
              <a:gd name="T20" fmla="*/ 980439 w 980439"/>
              <a:gd name="T21" fmla="*/ 177800 h 1778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0439" h="177800">
                <a:moveTo>
                  <a:pt x="980046" y="0"/>
                </a:moveTo>
                <a:lnTo>
                  <a:pt x="971044" y="8649"/>
                </a:lnTo>
                <a:lnTo>
                  <a:pt x="9668" y="170515"/>
                </a:lnTo>
                <a:lnTo>
                  <a:pt x="0" y="177620"/>
                </a:lnTo>
                <a:lnTo>
                  <a:pt x="980046" y="177620"/>
                </a:lnTo>
                <a:lnTo>
                  <a:pt x="980046" y="0"/>
                </a:lnTo>
                <a:close/>
              </a:path>
            </a:pathLst>
          </a:custGeom>
          <a:solidFill>
            <a:srgbClr val="97979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26" name="object 131"/>
          <p:cNvSpPr>
            <a:spLocks/>
          </p:cNvSpPr>
          <p:nvPr/>
        </p:nvSpPr>
        <p:spPr bwMode="auto">
          <a:xfrm>
            <a:off x="835025" y="4781550"/>
            <a:ext cx="981075" cy="177800"/>
          </a:xfrm>
          <a:custGeom>
            <a:avLst/>
            <a:gdLst>
              <a:gd name="T0" fmla="*/ 971674 w 980439"/>
              <a:gd name="T1" fmla="*/ 8649 h 177800"/>
              <a:gd name="T2" fmla="*/ 9674 w 980439"/>
              <a:gd name="T3" fmla="*/ 170515 h 177800"/>
              <a:gd name="T4" fmla="*/ 0 w 980439"/>
              <a:gd name="T5" fmla="*/ 177620 h 177800"/>
              <a:gd name="T6" fmla="*/ 980682 w 980439"/>
              <a:gd name="T7" fmla="*/ 177620 h 177800"/>
              <a:gd name="T8" fmla="*/ 980682 w 980439"/>
              <a:gd name="T9" fmla="*/ 0 h 177800"/>
              <a:gd name="T10" fmla="*/ 971674 w 980439"/>
              <a:gd name="T11" fmla="*/ 8649 h 1778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0439"/>
              <a:gd name="T19" fmla="*/ 0 h 177800"/>
              <a:gd name="T20" fmla="*/ 980439 w 980439"/>
              <a:gd name="T21" fmla="*/ 177800 h 1778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0439" h="177800">
                <a:moveTo>
                  <a:pt x="971044" y="8649"/>
                </a:moveTo>
                <a:lnTo>
                  <a:pt x="9668" y="170515"/>
                </a:lnTo>
                <a:lnTo>
                  <a:pt x="0" y="177620"/>
                </a:lnTo>
                <a:lnTo>
                  <a:pt x="980046" y="177620"/>
                </a:lnTo>
                <a:lnTo>
                  <a:pt x="980046" y="0"/>
                </a:lnTo>
                <a:lnTo>
                  <a:pt x="971044" y="8649"/>
                </a:lnTo>
                <a:close/>
              </a:path>
            </a:pathLst>
          </a:custGeom>
          <a:noFill/>
          <a:ln w="37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27" name="object 132"/>
          <p:cNvSpPr>
            <a:spLocks/>
          </p:cNvSpPr>
          <p:nvPr/>
        </p:nvSpPr>
        <p:spPr bwMode="auto">
          <a:xfrm>
            <a:off x="844550" y="4787900"/>
            <a:ext cx="960438" cy="165100"/>
          </a:xfrm>
          <a:custGeom>
            <a:avLst/>
            <a:gdLst>
              <a:gd name="T0" fmla="*/ 0 w 960755"/>
              <a:gd name="T1" fmla="*/ 164769 h 166370"/>
              <a:gd name="T2" fmla="*/ 960366 w 960755"/>
              <a:gd name="T3" fmla="*/ 164769 h 166370"/>
              <a:gd name="T4" fmla="*/ 960366 w 960755"/>
              <a:gd name="T5" fmla="*/ 0 h 166370"/>
              <a:gd name="T6" fmla="*/ 0 w 960755"/>
              <a:gd name="T7" fmla="*/ 0 h 166370"/>
              <a:gd name="T8" fmla="*/ 0 w 960755"/>
              <a:gd name="T9" fmla="*/ 164769 h 166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0755"/>
              <a:gd name="T16" fmla="*/ 0 h 166370"/>
              <a:gd name="T17" fmla="*/ 960755 w 960755"/>
              <a:gd name="T18" fmla="*/ 166370 h 1663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0755" h="166370">
                <a:moveTo>
                  <a:pt x="0" y="166036"/>
                </a:moveTo>
                <a:lnTo>
                  <a:pt x="960683" y="166036"/>
                </a:lnTo>
                <a:lnTo>
                  <a:pt x="960683" y="0"/>
                </a:lnTo>
                <a:lnTo>
                  <a:pt x="0" y="0"/>
                </a:lnTo>
                <a:lnTo>
                  <a:pt x="0" y="166036"/>
                </a:lnTo>
                <a:close/>
              </a:path>
            </a:pathLst>
          </a:custGeom>
          <a:solidFill>
            <a:srgbClr val="CCCC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28" name="object 133"/>
          <p:cNvSpPr>
            <a:spLocks/>
          </p:cNvSpPr>
          <p:nvPr/>
        </p:nvSpPr>
        <p:spPr bwMode="auto">
          <a:xfrm>
            <a:off x="844550" y="4787900"/>
            <a:ext cx="960438" cy="165100"/>
          </a:xfrm>
          <a:custGeom>
            <a:avLst/>
            <a:gdLst>
              <a:gd name="T0" fmla="*/ 0 w 960755"/>
              <a:gd name="T1" fmla="*/ 164769 h 166370"/>
              <a:gd name="T2" fmla="*/ 960366 w 960755"/>
              <a:gd name="T3" fmla="*/ 164769 h 166370"/>
              <a:gd name="T4" fmla="*/ 960366 w 960755"/>
              <a:gd name="T5" fmla="*/ 0 h 166370"/>
              <a:gd name="T6" fmla="*/ 0 w 960755"/>
              <a:gd name="T7" fmla="*/ 0 h 166370"/>
              <a:gd name="T8" fmla="*/ 0 w 960755"/>
              <a:gd name="T9" fmla="*/ 164769 h 166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0755"/>
              <a:gd name="T16" fmla="*/ 0 h 166370"/>
              <a:gd name="T17" fmla="*/ 960755 w 960755"/>
              <a:gd name="T18" fmla="*/ 166370 h 1663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0755" h="166370">
                <a:moveTo>
                  <a:pt x="0" y="166036"/>
                </a:moveTo>
                <a:lnTo>
                  <a:pt x="960683" y="166036"/>
                </a:lnTo>
                <a:lnTo>
                  <a:pt x="960683" y="0"/>
                </a:lnTo>
                <a:lnTo>
                  <a:pt x="0" y="0"/>
                </a:lnTo>
                <a:lnTo>
                  <a:pt x="0" y="166036"/>
                </a:lnTo>
                <a:close/>
              </a:path>
            </a:pathLst>
          </a:custGeom>
          <a:noFill/>
          <a:ln w="37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29" name="object 134"/>
          <p:cNvSpPr>
            <a:spLocks/>
          </p:cNvSpPr>
          <p:nvPr/>
        </p:nvSpPr>
        <p:spPr bwMode="auto">
          <a:xfrm>
            <a:off x="1100138" y="4681538"/>
            <a:ext cx="465137" cy="28575"/>
          </a:xfrm>
          <a:custGeom>
            <a:avLst/>
            <a:gdLst>
              <a:gd name="T0" fmla="*/ 0 w 465455"/>
              <a:gd name="T1" fmla="*/ 28329 h 29210"/>
              <a:gd name="T2" fmla="*/ 464528 w 465455"/>
              <a:gd name="T3" fmla="*/ 28329 h 29210"/>
              <a:gd name="T4" fmla="*/ 464528 w 465455"/>
              <a:gd name="T5" fmla="*/ 0 h 29210"/>
              <a:gd name="T6" fmla="*/ 0 w 465455"/>
              <a:gd name="T7" fmla="*/ 0 h 29210"/>
              <a:gd name="T8" fmla="*/ 0 w 465455"/>
              <a:gd name="T9" fmla="*/ 28329 h 292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5455"/>
              <a:gd name="T16" fmla="*/ 0 h 29210"/>
              <a:gd name="T17" fmla="*/ 465455 w 465455"/>
              <a:gd name="T18" fmla="*/ 29210 h 292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5455" h="29210">
                <a:moveTo>
                  <a:pt x="0" y="28959"/>
                </a:moveTo>
                <a:lnTo>
                  <a:pt x="464846" y="28959"/>
                </a:lnTo>
                <a:lnTo>
                  <a:pt x="464846" y="0"/>
                </a:lnTo>
                <a:lnTo>
                  <a:pt x="0" y="0"/>
                </a:lnTo>
                <a:lnTo>
                  <a:pt x="0" y="28959"/>
                </a:lnTo>
                <a:close/>
              </a:path>
            </a:pathLst>
          </a:custGeom>
          <a:solidFill>
            <a:srgbClr val="97979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30" name="object 135"/>
          <p:cNvSpPr>
            <a:spLocks/>
          </p:cNvSpPr>
          <p:nvPr/>
        </p:nvSpPr>
        <p:spPr bwMode="auto">
          <a:xfrm>
            <a:off x="1100138" y="4681538"/>
            <a:ext cx="465137" cy="28575"/>
          </a:xfrm>
          <a:custGeom>
            <a:avLst/>
            <a:gdLst>
              <a:gd name="T0" fmla="*/ 0 w 465455"/>
              <a:gd name="T1" fmla="*/ 28329 h 29210"/>
              <a:gd name="T2" fmla="*/ 464528 w 465455"/>
              <a:gd name="T3" fmla="*/ 28329 h 29210"/>
              <a:gd name="T4" fmla="*/ 464528 w 465455"/>
              <a:gd name="T5" fmla="*/ 0 h 29210"/>
              <a:gd name="T6" fmla="*/ 0 w 465455"/>
              <a:gd name="T7" fmla="*/ 0 h 29210"/>
              <a:gd name="T8" fmla="*/ 0 w 465455"/>
              <a:gd name="T9" fmla="*/ 28329 h 292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5455"/>
              <a:gd name="T16" fmla="*/ 0 h 29210"/>
              <a:gd name="T17" fmla="*/ 465455 w 465455"/>
              <a:gd name="T18" fmla="*/ 29210 h 292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5455" h="29210">
                <a:moveTo>
                  <a:pt x="0" y="28959"/>
                </a:moveTo>
                <a:lnTo>
                  <a:pt x="464846" y="28959"/>
                </a:lnTo>
                <a:lnTo>
                  <a:pt x="464846" y="0"/>
                </a:lnTo>
                <a:lnTo>
                  <a:pt x="0" y="0"/>
                </a:lnTo>
                <a:lnTo>
                  <a:pt x="0" y="28959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31" name="object 136"/>
          <p:cNvSpPr>
            <a:spLocks/>
          </p:cNvSpPr>
          <p:nvPr/>
        </p:nvSpPr>
        <p:spPr bwMode="auto">
          <a:xfrm>
            <a:off x="1152525" y="4725988"/>
            <a:ext cx="360363" cy="0"/>
          </a:xfrm>
          <a:custGeom>
            <a:avLst/>
            <a:gdLst>
              <a:gd name="T0" fmla="*/ 0 w 360680"/>
              <a:gd name="T1" fmla="*/ 359939 w 360680"/>
              <a:gd name="T2" fmla="*/ 0 60000 65536"/>
              <a:gd name="T3" fmla="*/ 0 60000 65536"/>
              <a:gd name="T4" fmla="*/ 0 w 360680"/>
              <a:gd name="T5" fmla="*/ 360680 w 36068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60680">
                <a:moveTo>
                  <a:pt x="0" y="0"/>
                </a:moveTo>
                <a:lnTo>
                  <a:pt x="360256" y="0"/>
                </a:lnTo>
              </a:path>
            </a:pathLst>
          </a:custGeom>
          <a:noFill/>
          <a:ln w="30890">
            <a:solidFill>
              <a:srgbClr val="97979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32" name="object 137"/>
          <p:cNvSpPr>
            <a:spLocks/>
          </p:cNvSpPr>
          <p:nvPr/>
        </p:nvSpPr>
        <p:spPr bwMode="auto">
          <a:xfrm>
            <a:off x="1152525" y="4710113"/>
            <a:ext cx="360363" cy="30162"/>
          </a:xfrm>
          <a:custGeom>
            <a:avLst/>
            <a:gdLst>
              <a:gd name="T0" fmla="*/ 0 w 360680"/>
              <a:gd name="T1" fmla="*/ 29945 h 31114"/>
              <a:gd name="T2" fmla="*/ 359939 w 360680"/>
              <a:gd name="T3" fmla="*/ 29945 h 31114"/>
              <a:gd name="T4" fmla="*/ 359939 w 360680"/>
              <a:gd name="T5" fmla="*/ 0 h 31114"/>
              <a:gd name="T6" fmla="*/ 0 w 360680"/>
              <a:gd name="T7" fmla="*/ 0 h 31114"/>
              <a:gd name="T8" fmla="*/ 0 w 360680"/>
              <a:gd name="T9" fmla="*/ 29945 h 31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680"/>
              <a:gd name="T16" fmla="*/ 0 h 31114"/>
              <a:gd name="T17" fmla="*/ 360680 w 360680"/>
              <a:gd name="T18" fmla="*/ 31114 h 31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680" h="31114">
                <a:moveTo>
                  <a:pt x="0" y="30890"/>
                </a:moveTo>
                <a:lnTo>
                  <a:pt x="360256" y="30890"/>
                </a:lnTo>
                <a:lnTo>
                  <a:pt x="360256" y="0"/>
                </a:lnTo>
                <a:lnTo>
                  <a:pt x="0" y="0"/>
                </a:lnTo>
                <a:lnTo>
                  <a:pt x="0" y="30890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33" name="object 138"/>
          <p:cNvSpPr>
            <a:spLocks/>
          </p:cNvSpPr>
          <p:nvPr/>
        </p:nvSpPr>
        <p:spPr bwMode="auto">
          <a:xfrm>
            <a:off x="941388" y="4594225"/>
            <a:ext cx="773112" cy="90488"/>
          </a:xfrm>
          <a:custGeom>
            <a:avLst/>
            <a:gdLst>
              <a:gd name="T0" fmla="*/ 0 w 773430"/>
              <a:gd name="T1" fmla="*/ 90424 h 90804"/>
              <a:gd name="T2" fmla="*/ 772489 w 773430"/>
              <a:gd name="T3" fmla="*/ 90424 h 90804"/>
              <a:gd name="T4" fmla="*/ 772489 w 773430"/>
              <a:gd name="T5" fmla="*/ 0 h 90804"/>
              <a:gd name="T6" fmla="*/ 0 w 773430"/>
              <a:gd name="T7" fmla="*/ 0 h 90804"/>
              <a:gd name="T8" fmla="*/ 0 w 773430"/>
              <a:gd name="T9" fmla="*/ 90424 h 908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73430"/>
              <a:gd name="T16" fmla="*/ 0 h 90804"/>
              <a:gd name="T17" fmla="*/ 773430 w 773430"/>
              <a:gd name="T18" fmla="*/ 90804 h 908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73430" h="90804">
                <a:moveTo>
                  <a:pt x="0" y="90740"/>
                </a:moveTo>
                <a:lnTo>
                  <a:pt x="772807" y="90740"/>
                </a:lnTo>
                <a:lnTo>
                  <a:pt x="772807" y="0"/>
                </a:lnTo>
                <a:lnTo>
                  <a:pt x="0" y="0"/>
                </a:lnTo>
                <a:lnTo>
                  <a:pt x="0" y="90740"/>
                </a:lnTo>
                <a:close/>
              </a:path>
            </a:pathLst>
          </a:custGeom>
          <a:solidFill>
            <a:srgbClr val="E4E4E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34" name="object 139"/>
          <p:cNvSpPr>
            <a:spLocks/>
          </p:cNvSpPr>
          <p:nvPr/>
        </p:nvSpPr>
        <p:spPr bwMode="auto">
          <a:xfrm>
            <a:off x="941388" y="4594225"/>
            <a:ext cx="773112" cy="90488"/>
          </a:xfrm>
          <a:custGeom>
            <a:avLst/>
            <a:gdLst>
              <a:gd name="T0" fmla="*/ 0 w 773430"/>
              <a:gd name="T1" fmla="*/ 90424 h 90804"/>
              <a:gd name="T2" fmla="*/ 772489 w 773430"/>
              <a:gd name="T3" fmla="*/ 90424 h 90804"/>
              <a:gd name="T4" fmla="*/ 772489 w 773430"/>
              <a:gd name="T5" fmla="*/ 0 h 90804"/>
              <a:gd name="T6" fmla="*/ 0 w 773430"/>
              <a:gd name="T7" fmla="*/ 0 h 90804"/>
              <a:gd name="T8" fmla="*/ 0 w 773430"/>
              <a:gd name="T9" fmla="*/ 90424 h 908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73430"/>
              <a:gd name="T16" fmla="*/ 0 h 90804"/>
              <a:gd name="T17" fmla="*/ 773430 w 773430"/>
              <a:gd name="T18" fmla="*/ 90804 h 908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73430" h="90804">
                <a:moveTo>
                  <a:pt x="0" y="90740"/>
                </a:moveTo>
                <a:lnTo>
                  <a:pt x="772807" y="90740"/>
                </a:lnTo>
                <a:lnTo>
                  <a:pt x="772807" y="0"/>
                </a:lnTo>
                <a:lnTo>
                  <a:pt x="0" y="0"/>
                </a:lnTo>
                <a:lnTo>
                  <a:pt x="0" y="90740"/>
                </a:lnTo>
                <a:close/>
              </a:path>
            </a:pathLst>
          </a:custGeom>
          <a:noFill/>
          <a:ln w="37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35" name="object 140"/>
          <p:cNvSpPr>
            <a:spLocks/>
          </p:cNvSpPr>
          <p:nvPr/>
        </p:nvSpPr>
        <p:spPr bwMode="auto">
          <a:xfrm>
            <a:off x="941388" y="4594225"/>
            <a:ext cx="773112" cy="90488"/>
          </a:xfrm>
          <a:custGeom>
            <a:avLst/>
            <a:gdLst>
              <a:gd name="T0" fmla="*/ 773121 w 772794"/>
              <a:gd name="T1" fmla="*/ 0 h 90804"/>
              <a:gd name="T2" fmla="*/ 764161 w 772794"/>
              <a:gd name="T3" fmla="*/ 8619 h 90804"/>
              <a:gd name="T4" fmla="*/ 9545 w 772794"/>
              <a:gd name="T5" fmla="*/ 83114 h 90804"/>
              <a:gd name="T6" fmla="*/ 0 w 772794"/>
              <a:gd name="T7" fmla="*/ 90347 h 90804"/>
              <a:gd name="T8" fmla="*/ 773121 w 772794"/>
              <a:gd name="T9" fmla="*/ 90347 h 90804"/>
              <a:gd name="T10" fmla="*/ 773121 w 772794"/>
              <a:gd name="T11" fmla="*/ 0 h 908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72794"/>
              <a:gd name="T19" fmla="*/ 0 h 90804"/>
              <a:gd name="T20" fmla="*/ 772794 w 772794"/>
              <a:gd name="T21" fmla="*/ 90804 h 908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72794" h="90804">
                <a:moveTo>
                  <a:pt x="772803" y="0"/>
                </a:moveTo>
                <a:lnTo>
                  <a:pt x="763847" y="8649"/>
                </a:lnTo>
                <a:lnTo>
                  <a:pt x="9541" y="83404"/>
                </a:lnTo>
                <a:lnTo>
                  <a:pt x="0" y="90663"/>
                </a:lnTo>
                <a:lnTo>
                  <a:pt x="772803" y="90663"/>
                </a:lnTo>
                <a:lnTo>
                  <a:pt x="772803" y="0"/>
                </a:lnTo>
                <a:close/>
              </a:path>
            </a:pathLst>
          </a:custGeom>
          <a:solidFill>
            <a:srgbClr val="97979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36" name="object 141"/>
          <p:cNvSpPr>
            <a:spLocks/>
          </p:cNvSpPr>
          <p:nvPr/>
        </p:nvSpPr>
        <p:spPr bwMode="auto">
          <a:xfrm>
            <a:off x="941388" y="4594225"/>
            <a:ext cx="773112" cy="90488"/>
          </a:xfrm>
          <a:custGeom>
            <a:avLst/>
            <a:gdLst>
              <a:gd name="T0" fmla="*/ 764161 w 772794"/>
              <a:gd name="T1" fmla="*/ 8619 h 90804"/>
              <a:gd name="T2" fmla="*/ 9545 w 772794"/>
              <a:gd name="T3" fmla="*/ 83114 h 90804"/>
              <a:gd name="T4" fmla="*/ 0 w 772794"/>
              <a:gd name="T5" fmla="*/ 90347 h 90804"/>
              <a:gd name="T6" fmla="*/ 773121 w 772794"/>
              <a:gd name="T7" fmla="*/ 90347 h 90804"/>
              <a:gd name="T8" fmla="*/ 773121 w 772794"/>
              <a:gd name="T9" fmla="*/ 0 h 90804"/>
              <a:gd name="T10" fmla="*/ 764161 w 772794"/>
              <a:gd name="T11" fmla="*/ 8619 h 908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72794"/>
              <a:gd name="T19" fmla="*/ 0 h 90804"/>
              <a:gd name="T20" fmla="*/ 772794 w 772794"/>
              <a:gd name="T21" fmla="*/ 90804 h 908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72794" h="90804">
                <a:moveTo>
                  <a:pt x="763847" y="8649"/>
                </a:moveTo>
                <a:lnTo>
                  <a:pt x="9541" y="83404"/>
                </a:lnTo>
                <a:lnTo>
                  <a:pt x="0" y="90663"/>
                </a:lnTo>
                <a:lnTo>
                  <a:pt x="772803" y="90663"/>
                </a:lnTo>
                <a:lnTo>
                  <a:pt x="772803" y="0"/>
                </a:lnTo>
                <a:lnTo>
                  <a:pt x="763847" y="8649"/>
                </a:lnTo>
                <a:close/>
              </a:path>
            </a:pathLst>
          </a:custGeom>
          <a:noFill/>
          <a:ln w="37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37" name="object 142"/>
          <p:cNvSpPr>
            <a:spLocks/>
          </p:cNvSpPr>
          <p:nvPr/>
        </p:nvSpPr>
        <p:spPr bwMode="auto">
          <a:xfrm>
            <a:off x="950913" y="4603750"/>
            <a:ext cx="754062" cy="71438"/>
          </a:xfrm>
          <a:custGeom>
            <a:avLst/>
            <a:gdLst>
              <a:gd name="T0" fmla="*/ 0 w 753744"/>
              <a:gd name="T1" fmla="*/ 71119 h 71754"/>
              <a:gd name="T2" fmla="*/ 753757 w 753744"/>
              <a:gd name="T3" fmla="*/ 71119 h 71754"/>
              <a:gd name="T4" fmla="*/ 753757 w 753744"/>
              <a:gd name="T5" fmla="*/ 0 h 71754"/>
              <a:gd name="T6" fmla="*/ 0 w 753744"/>
              <a:gd name="T7" fmla="*/ 0 h 71754"/>
              <a:gd name="T8" fmla="*/ 0 w 753744"/>
              <a:gd name="T9" fmla="*/ 71119 h 71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3744"/>
              <a:gd name="T16" fmla="*/ 0 h 71754"/>
              <a:gd name="T17" fmla="*/ 753744 w 753744"/>
              <a:gd name="T18" fmla="*/ 71754 h 717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3744" h="71754">
                <a:moveTo>
                  <a:pt x="0" y="71434"/>
                </a:moveTo>
                <a:lnTo>
                  <a:pt x="753439" y="71434"/>
                </a:lnTo>
                <a:lnTo>
                  <a:pt x="753439" y="0"/>
                </a:lnTo>
                <a:lnTo>
                  <a:pt x="0" y="0"/>
                </a:lnTo>
                <a:lnTo>
                  <a:pt x="0" y="71434"/>
                </a:lnTo>
                <a:close/>
              </a:path>
            </a:pathLst>
          </a:custGeom>
          <a:solidFill>
            <a:srgbClr val="CCCC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38" name="object 143"/>
          <p:cNvSpPr>
            <a:spLocks/>
          </p:cNvSpPr>
          <p:nvPr/>
        </p:nvSpPr>
        <p:spPr bwMode="auto">
          <a:xfrm>
            <a:off x="950913" y="4603750"/>
            <a:ext cx="754062" cy="71438"/>
          </a:xfrm>
          <a:custGeom>
            <a:avLst/>
            <a:gdLst>
              <a:gd name="T0" fmla="*/ 0 w 753744"/>
              <a:gd name="T1" fmla="*/ 71119 h 71754"/>
              <a:gd name="T2" fmla="*/ 753757 w 753744"/>
              <a:gd name="T3" fmla="*/ 71119 h 71754"/>
              <a:gd name="T4" fmla="*/ 753757 w 753744"/>
              <a:gd name="T5" fmla="*/ 0 h 71754"/>
              <a:gd name="T6" fmla="*/ 0 w 753744"/>
              <a:gd name="T7" fmla="*/ 0 h 71754"/>
              <a:gd name="T8" fmla="*/ 0 w 753744"/>
              <a:gd name="T9" fmla="*/ 71119 h 71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3744"/>
              <a:gd name="T16" fmla="*/ 0 h 71754"/>
              <a:gd name="T17" fmla="*/ 753744 w 753744"/>
              <a:gd name="T18" fmla="*/ 71754 h 717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3744" h="71754">
                <a:moveTo>
                  <a:pt x="0" y="71434"/>
                </a:moveTo>
                <a:lnTo>
                  <a:pt x="753439" y="71434"/>
                </a:lnTo>
                <a:lnTo>
                  <a:pt x="753439" y="0"/>
                </a:lnTo>
                <a:lnTo>
                  <a:pt x="0" y="0"/>
                </a:lnTo>
                <a:lnTo>
                  <a:pt x="0" y="71434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39" name="object 144"/>
          <p:cNvSpPr>
            <a:spLocks/>
          </p:cNvSpPr>
          <p:nvPr/>
        </p:nvSpPr>
        <p:spPr bwMode="auto">
          <a:xfrm>
            <a:off x="1009650" y="4730750"/>
            <a:ext cx="635000" cy="50800"/>
          </a:xfrm>
          <a:custGeom>
            <a:avLst/>
            <a:gdLst>
              <a:gd name="T0" fmla="*/ 0 w 635635"/>
              <a:gd name="T1" fmla="*/ 50197 h 50800"/>
              <a:gd name="T2" fmla="*/ 634655 w 635635"/>
              <a:gd name="T3" fmla="*/ 50197 h 50800"/>
              <a:gd name="T4" fmla="*/ 634655 w 635635"/>
              <a:gd name="T5" fmla="*/ 0 h 50800"/>
              <a:gd name="T6" fmla="*/ 0 w 635635"/>
              <a:gd name="T7" fmla="*/ 0 h 50800"/>
              <a:gd name="T8" fmla="*/ 0 w 635635"/>
              <a:gd name="T9" fmla="*/ 50197 h 50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5635"/>
              <a:gd name="T16" fmla="*/ 0 h 50800"/>
              <a:gd name="T17" fmla="*/ 635635 w 635635"/>
              <a:gd name="T18" fmla="*/ 50800 h 50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5635" h="50800">
                <a:moveTo>
                  <a:pt x="0" y="50197"/>
                </a:moveTo>
                <a:lnTo>
                  <a:pt x="635290" y="50197"/>
                </a:lnTo>
                <a:lnTo>
                  <a:pt x="635290" y="0"/>
                </a:lnTo>
                <a:lnTo>
                  <a:pt x="0" y="0"/>
                </a:lnTo>
                <a:lnTo>
                  <a:pt x="0" y="50197"/>
                </a:lnTo>
                <a:close/>
              </a:path>
            </a:pathLst>
          </a:custGeom>
          <a:solidFill>
            <a:srgbClr val="E4E4E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40" name="object 145"/>
          <p:cNvSpPr>
            <a:spLocks/>
          </p:cNvSpPr>
          <p:nvPr/>
        </p:nvSpPr>
        <p:spPr bwMode="auto">
          <a:xfrm>
            <a:off x="1009650" y="4730750"/>
            <a:ext cx="635000" cy="50800"/>
          </a:xfrm>
          <a:custGeom>
            <a:avLst/>
            <a:gdLst>
              <a:gd name="T0" fmla="*/ 0 w 635635"/>
              <a:gd name="T1" fmla="*/ 50197 h 50800"/>
              <a:gd name="T2" fmla="*/ 634655 w 635635"/>
              <a:gd name="T3" fmla="*/ 50197 h 50800"/>
              <a:gd name="T4" fmla="*/ 634655 w 635635"/>
              <a:gd name="T5" fmla="*/ 0 h 50800"/>
              <a:gd name="T6" fmla="*/ 0 w 635635"/>
              <a:gd name="T7" fmla="*/ 0 h 50800"/>
              <a:gd name="T8" fmla="*/ 0 w 635635"/>
              <a:gd name="T9" fmla="*/ 50197 h 50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5635"/>
              <a:gd name="T16" fmla="*/ 0 h 50800"/>
              <a:gd name="T17" fmla="*/ 635635 w 635635"/>
              <a:gd name="T18" fmla="*/ 50800 h 50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5635" h="50800">
                <a:moveTo>
                  <a:pt x="0" y="50197"/>
                </a:moveTo>
                <a:lnTo>
                  <a:pt x="635290" y="50197"/>
                </a:lnTo>
                <a:lnTo>
                  <a:pt x="635290" y="0"/>
                </a:lnTo>
                <a:lnTo>
                  <a:pt x="0" y="0"/>
                </a:lnTo>
                <a:lnTo>
                  <a:pt x="0" y="50197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41" name="object 146"/>
          <p:cNvSpPr>
            <a:spLocks/>
          </p:cNvSpPr>
          <p:nvPr/>
        </p:nvSpPr>
        <p:spPr bwMode="auto">
          <a:xfrm>
            <a:off x="1009650" y="4730750"/>
            <a:ext cx="641350" cy="50800"/>
          </a:xfrm>
          <a:custGeom>
            <a:avLst/>
            <a:gdLst>
              <a:gd name="T0" fmla="*/ 0 w 641350"/>
              <a:gd name="T1" fmla="*/ 50197 h 50800"/>
              <a:gd name="T2" fmla="*/ 641101 w 641350"/>
              <a:gd name="T3" fmla="*/ 50197 h 50800"/>
              <a:gd name="T4" fmla="*/ 641101 w 641350"/>
              <a:gd name="T5" fmla="*/ 0 h 50800"/>
              <a:gd name="T6" fmla="*/ 0 w 641350"/>
              <a:gd name="T7" fmla="*/ 0 h 50800"/>
              <a:gd name="T8" fmla="*/ 0 w 641350"/>
              <a:gd name="T9" fmla="*/ 50197 h 50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1350"/>
              <a:gd name="T16" fmla="*/ 0 h 50800"/>
              <a:gd name="T17" fmla="*/ 641350 w 641350"/>
              <a:gd name="T18" fmla="*/ 50800 h 50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1350" h="50800">
                <a:moveTo>
                  <a:pt x="0" y="50197"/>
                </a:moveTo>
                <a:lnTo>
                  <a:pt x="641101" y="50197"/>
                </a:lnTo>
                <a:lnTo>
                  <a:pt x="641101" y="0"/>
                </a:lnTo>
                <a:lnTo>
                  <a:pt x="0" y="0"/>
                </a:lnTo>
                <a:lnTo>
                  <a:pt x="0" y="50197"/>
                </a:lnTo>
                <a:close/>
              </a:path>
            </a:pathLst>
          </a:custGeom>
          <a:solidFill>
            <a:srgbClr val="97979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42" name="object 147"/>
          <p:cNvSpPr>
            <a:spLocks/>
          </p:cNvSpPr>
          <p:nvPr/>
        </p:nvSpPr>
        <p:spPr bwMode="auto">
          <a:xfrm>
            <a:off x="1009650" y="4730750"/>
            <a:ext cx="641350" cy="50800"/>
          </a:xfrm>
          <a:custGeom>
            <a:avLst/>
            <a:gdLst>
              <a:gd name="T0" fmla="*/ 632021 w 641350"/>
              <a:gd name="T1" fmla="*/ 9576 h 50800"/>
              <a:gd name="T2" fmla="*/ 9606 w 641350"/>
              <a:gd name="T3" fmla="*/ 42011 h 50800"/>
              <a:gd name="T4" fmla="*/ 0 w 641350"/>
              <a:gd name="T5" fmla="*/ 50197 h 50800"/>
              <a:gd name="T6" fmla="*/ 640434 w 641350"/>
              <a:gd name="T7" fmla="*/ 50197 h 50800"/>
              <a:gd name="T8" fmla="*/ 641101 w 641350"/>
              <a:gd name="T9" fmla="*/ 0 h 50800"/>
              <a:gd name="T10" fmla="*/ 632021 w 641350"/>
              <a:gd name="T11" fmla="*/ 9576 h 508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41350"/>
              <a:gd name="T19" fmla="*/ 0 h 50800"/>
              <a:gd name="T20" fmla="*/ 641350 w 641350"/>
              <a:gd name="T21" fmla="*/ 50800 h 508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41350" h="50800">
                <a:moveTo>
                  <a:pt x="632021" y="9576"/>
                </a:moveTo>
                <a:lnTo>
                  <a:pt x="9606" y="42011"/>
                </a:lnTo>
                <a:lnTo>
                  <a:pt x="0" y="50197"/>
                </a:lnTo>
                <a:lnTo>
                  <a:pt x="640434" y="50197"/>
                </a:lnTo>
                <a:lnTo>
                  <a:pt x="641101" y="0"/>
                </a:lnTo>
                <a:lnTo>
                  <a:pt x="632021" y="9576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43" name="object 148"/>
          <p:cNvSpPr>
            <a:spLocks/>
          </p:cNvSpPr>
          <p:nvPr/>
        </p:nvSpPr>
        <p:spPr bwMode="auto">
          <a:xfrm>
            <a:off x="1020763" y="4756150"/>
            <a:ext cx="620712" cy="0"/>
          </a:xfrm>
          <a:custGeom>
            <a:avLst/>
            <a:gdLst>
              <a:gd name="T0" fmla="*/ 0 w 620394"/>
              <a:gd name="T1" fmla="*/ 620113 w 620394"/>
              <a:gd name="T2" fmla="*/ 0 60000 65536"/>
              <a:gd name="T3" fmla="*/ 0 60000 65536"/>
              <a:gd name="T4" fmla="*/ 0 w 620394"/>
              <a:gd name="T5" fmla="*/ 620394 w 62039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620394">
                <a:moveTo>
                  <a:pt x="0" y="0"/>
                </a:moveTo>
                <a:lnTo>
                  <a:pt x="619795" y="0"/>
                </a:lnTo>
              </a:path>
            </a:pathLst>
          </a:custGeom>
          <a:noFill/>
          <a:ln w="30890">
            <a:solidFill>
              <a:srgbClr val="CCCC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44" name="object 149"/>
          <p:cNvSpPr>
            <a:spLocks/>
          </p:cNvSpPr>
          <p:nvPr/>
        </p:nvSpPr>
        <p:spPr bwMode="auto">
          <a:xfrm>
            <a:off x="1020763" y="4740275"/>
            <a:ext cx="620712" cy="31750"/>
          </a:xfrm>
          <a:custGeom>
            <a:avLst/>
            <a:gdLst>
              <a:gd name="T0" fmla="*/ 0 w 620394"/>
              <a:gd name="T1" fmla="*/ 31521 h 31114"/>
              <a:gd name="T2" fmla="*/ 620113 w 620394"/>
              <a:gd name="T3" fmla="*/ 31521 h 31114"/>
              <a:gd name="T4" fmla="*/ 620113 w 620394"/>
              <a:gd name="T5" fmla="*/ 0 h 31114"/>
              <a:gd name="T6" fmla="*/ 0 w 620394"/>
              <a:gd name="T7" fmla="*/ 0 h 31114"/>
              <a:gd name="T8" fmla="*/ 0 w 620394"/>
              <a:gd name="T9" fmla="*/ 31521 h 31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0394"/>
              <a:gd name="T16" fmla="*/ 0 h 31114"/>
              <a:gd name="T17" fmla="*/ 620394 w 620394"/>
              <a:gd name="T18" fmla="*/ 31114 h 31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0394" h="31114">
                <a:moveTo>
                  <a:pt x="0" y="30890"/>
                </a:moveTo>
                <a:lnTo>
                  <a:pt x="619795" y="30890"/>
                </a:lnTo>
                <a:lnTo>
                  <a:pt x="619795" y="0"/>
                </a:lnTo>
                <a:lnTo>
                  <a:pt x="0" y="0"/>
                </a:lnTo>
                <a:lnTo>
                  <a:pt x="0" y="30890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45" name="object 150"/>
          <p:cNvSpPr>
            <a:spLocks/>
          </p:cNvSpPr>
          <p:nvPr/>
        </p:nvSpPr>
        <p:spPr bwMode="auto">
          <a:xfrm>
            <a:off x="1565275" y="4633913"/>
            <a:ext cx="79375" cy="50800"/>
          </a:xfrm>
          <a:custGeom>
            <a:avLst/>
            <a:gdLst>
              <a:gd name="T0" fmla="*/ 0 w 80010"/>
              <a:gd name="T1" fmla="*/ 50197 h 50800"/>
              <a:gd name="T2" fmla="*/ 78781 w 80010"/>
              <a:gd name="T3" fmla="*/ 50197 h 50800"/>
              <a:gd name="T4" fmla="*/ 78781 w 80010"/>
              <a:gd name="T5" fmla="*/ 0 h 50800"/>
              <a:gd name="T6" fmla="*/ 0 w 80010"/>
              <a:gd name="T7" fmla="*/ 0 h 50800"/>
              <a:gd name="T8" fmla="*/ 0 w 80010"/>
              <a:gd name="T9" fmla="*/ 50197 h 50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010"/>
              <a:gd name="T16" fmla="*/ 0 h 50800"/>
              <a:gd name="T17" fmla="*/ 80010 w 80010"/>
              <a:gd name="T18" fmla="*/ 50800 h 50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010" h="50800">
                <a:moveTo>
                  <a:pt x="0" y="50197"/>
                </a:moveTo>
                <a:lnTo>
                  <a:pt x="79411" y="50197"/>
                </a:lnTo>
                <a:lnTo>
                  <a:pt x="79411" y="0"/>
                </a:lnTo>
                <a:lnTo>
                  <a:pt x="0" y="0"/>
                </a:lnTo>
                <a:lnTo>
                  <a:pt x="0" y="50197"/>
                </a:lnTo>
                <a:close/>
              </a:path>
            </a:pathLst>
          </a:custGeom>
          <a:noFill/>
          <a:ln w="37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46" name="object 151"/>
          <p:cNvSpPr>
            <a:spLocks/>
          </p:cNvSpPr>
          <p:nvPr/>
        </p:nvSpPr>
        <p:spPr bwMode="auto">
          <a:xfrm>
            <a:off x="841375" y="3910013"/>
            <a:ext cx="973138" cy="690562"/>
          </a:xfrm>
          <a:custGeom>
            <a:avLst/>
            <a:gdLst>
              <a:gd name="T0" fmla="*/ 950161 w 974089"/>
              <a:gd name="T1" fmla="*/ 0 h 689610"/>
              <a:gd name="T2" fmla="*/ 22905 w 974089"/>
              <a:gd name="T3" fmla="*/ 0 h 689610"/>
              <a:gd name="T4" fmla="*/ 17912 w 974089"/>
              <a:gd name="T5" fmla="*/ 927 h 689610"/>
              <a:gd name="T6" fmla="*/ 0 w 974089"/>
              <a:gd name="T7" fmla="*/ 20725 h 689610"/>
              <a:gd name="T8" fmla="*/ 0 w 974089"/>
              <a:gd name="T9" fmla="*/ 669238 h 689610"/>
              <a:gd name="T10" fmla="*/ 25549 w 974089"/>
              <a:gd name="T11" fmla="*/ 690117 h 689610"/>
              <a:gd name="T12" fmla="*/ 947592 w 974089"/>
              <a:gd name="T13" fmla="*/ 690117 h 689610"/>
              <a:gd name="T14" fmla="*/ 973072 w 974089"/>
              <a:gd name="T15" fmla="*/ 669238 h 689610"/>
              <a:gd name="T16" fmla="*/ 973072 w 974089"/>
              <a:gd name="T17" fmla="*/ 20725 h 689610"/>
              <a:gd name="T18" fmla="*/ 950161 w 974089"/>
              <a:gd name="T19" fmla="*/ 0 h 68961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74089"/>
              <a:gd name="T31" fmla="*/ 0 h 689610"/>
              <a:gd name="T32" fmla="*/ 974089 w 974089"/>
              <a:gd name="T33" fmla="*/ 689610 h 68961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74089" h="689610">
                <a:moveTo>
                  <a:pt x="951090" y="0"/>
                </a:moveTo>
                <a:lnTo>
                  <a:pt x="22927" y="0"/>
                </a:lnTo>
                <a:lnTo>
                  <a:pt x="17930" y="926"/>
                </a:lnTo>
                <a:lnTo>
                  <a:pt x="0" y="20696"/>
                </a:lnTo>
                <a:lnTo>
                  <a:pt x="0" y="668315"/>
                </a:lnTo>
                <a:lnTo>
                  <a:pt x="25574" y="689166"/>
                </a:lnTo>
                <a:lnTo>
                  <a:pt x="948518" y="689166"/>
                </a:lnTo>
                <a:lnTo>
                  <a:pt x="974023" y="668315"/>
                </a:lnTo>
                <a:lnTo>
                  <a:pt x="974023" y="20696"/>
                </a:lnTo>
                <a:lnTo>
                  <a:pt x="951090" y="0"/>
                </a:lnTo>
                <a:close/>
              </a:path>
            </a:pathLst>
          </a:custGeom>
          <a:solidFill>
            <a:srgbClr val="ECECE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47" name="object 152"/>
          <p:cNvSpPr>
            <a:spLocks/>
          </p:cNvSpPr>
          <p:nvPr/>
        </p:nvSpPr>
        <p:spPr bwMode="auto">
          <a:xfrm>
            <a:off x="841375" y="3910013"/>
            <a:ext cx="974725" cy="690562"/>
          </a:xfrm>
          <a:custGeom>
            <a:avLst/>
            <a:gdLst>
              <a:gd name="T0" fmla="*/ 948592 w 974725"/>
              <a:gd name="T1" fmla="*/ 690117 h 689610"/>
              <a:gd name="T2" fmla="*/ 974236 w 974725"/>
              <a:gd name="T3" fmla="*/ 666917 h 689610"/>
              <a:gd name="T4" fmla="*/ 974236 w 974725"/>
              <a:gd name="T5" fmla="*/ 23045 h 689610"/>
              <a:gd name="T6" fmla="*/ 951164 w 974725"/>
              <a:gd name="T7" fmla="*/ 0 h 689610"/>
              <a:gd name="T8" fmla="*/ 948592 w 974725"/>
              <a:gd name="T9" fmla="*/ 0 h 689610"/>
              <a:gd name="T10" fmla="*/ 25648 w 974725"/>
              <a:gd name="T11" fmla="*/ 0 h 689610"/>
              <a:gd name="T12" fmla="*/ 23001 w 974725"/>
              <a:gd name="T13" fmla="*/ 0 h 689610"/>
              <a:gd name="T14" fmla="*/ 20429 w 974725"/>
              <a:gd name="T15" fmla="*/ 464 h 689610"/>
              <a:gd name="T16" fmla="*/ 0 w 974725"/>
              <a:gd name="T17" fmla="*/ 23045 h 689610"/>
              <a:gd name="T18" fmla="*/ 0 w 974725"/>
              <a:gd name="T19" fmla="*/ 666917 h 689610"/>
              <a:gd name="T20" fmla="*/ 25648 w 974725"/>
              <a:gd name="T21" fmla="*/ 690117 h 689610"/>
              <a:gd name="T22" fmla="*/ 948592 w 974725"/>
              <a:gd name="T23" fmla="*/ 690117 h 68961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74725"/>
              <a:gd name="T37" fmla="*/ 0 h 689610"/>
              <a:gd name="T38" fmla="*/ 974725 w 974725"/>
              <a:gd name="T39" fmla="*/ 689610 h 68961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74725" h="689610">
                <a:moveTo>
                  <a:pt x="948592" y="689166"/>
                </a:moveTo>
                <a:lnTo>
                  <a:pt x="974236" y="665998"/>
                </a:lnTo>
                <a:lnTo>
                  <a:pt x="974236" y="23013"/>
                </a:lnTo>
                <a:lnTo>
                  <a:pt x="951164" y="0"/>
                </a:lnTo>
                <a:lnTo>
                  <a:pt x="948592" y="0"/>
                </a:lnTo>
                <a:lnTo>
                  <a:pt x="25648" y="0"/>
                </a:lnTo>
                <a:lnTo>
                  <a:pt x="23001" y="0"/>
                </a:lnTo>
                <a:lnTo>
                  <a:pt x="20429" y="463"/>
                </a:lnTo>
                <a:lnTo>
                  <a:pt x="0" y="23013"/>
                </a:lnTo>
                <a:lnTo>
                  <a:pt x="0" y="665998"/>
                </a:lnTo>
                <a:lnTo>
                  <a:pt x="25648" y="689166"/>
                </a:lnTo>
                <a:lnTo>
                  <a:pt x="948592" y="689166"/>
                </a:lnTo>
                <a:close/>
              </a:path>
            </a:pathLst>
          </a:custGeom>
          <a:noFill/>
          <a:ln w="37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48" name="object 153"/>
          <p:cNvSpPr>
            <a:spLocks/>
          </p:cNvSpPr>
          <p:nvPr/>
        </p:nvSpPr>
        <p:spPr bwMode="auto">
          <a:xfrm>
            <a:off x="844550" y="3910013"/>
            <a:ext cx="969963" cy="700087"/>
          </a:xfrm>
          <a:custGeom>
            <a:avLst/>
            <a:gdLst>
              <a:gd name="T0" fmla="*/ 946783 w 970280"/>
              <a:gd name="T1" fmla="*/ 0 h 699135"/>
              <a:gd name="T2" fmla="*/ 23042 w 970280"/>
              <a:gd name="T3" fmla="*/ 0 h 699135"/>
              <a:gd name="T4" fmla="*/ 18019 w 970280"/>
              <a:gd name="T5" fmla="*/ 927 h 699135"/>
              <a:gd name="T6" fmla="*/ 0 w 970280"/>
              <a:gd name="T7" fmla="*/ 21188 h 699135"/>
              <a:gd name="T8" fmla="*/ 0 w 970280"/>
              <a:gd name="T9" fmla="*/ 678349 h 699135"/>
              <a:gd name="T10" fmla="*/ 25701 w 970280"/>
              <a:gd name="T11" fmla="*/ 699848 h 699135"/>
              <a:gd name="T12" fmla="*/ 944196 w 970280"/>
              <a:gd name="T13" fmla="*/ 699848 h 699135"/>
              <a:gd name="T14" fmla="*/ 969832 w 970280"/>
              <a:gd name="T15" fmla="*/ 678349 h 699135"/>
              <a:gd name="T16" fmla="*/ 969832 w 970280"/>
              <a:gd name="T17" fmla="*/ 21188 h 699135"/>
              <a:gd name="T18" fmla="*/ 946783 w 970280"/>
              <a:gd name="T19" fmla="*/ 0 h 6991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70280"/>
              <a:gd name="T31" fmla="*/ 0 h 699135"/>
              <a:gd name="T32" fmla="*/ 970280 w 970280"/>
              <a:gd name="T33" fmla="*/ 699135 h 69913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70280" h="699135">
                <a:moveTo>
                  <a:pt x="947092" y="0"/>
                </a:moveTo>
                <a:lnTo>
                  <a:pt x="23050" y="0"/>
                </a:lnTo>
                <a:lnTo>
                  <a:pt x="18025" y="926"/>
                </a:lnTo>
                <a:lnTo>
                  <a:pt x="0" y="21159"/>
                </a:lnTo>
                <a:lnTo>
                  <a:pt x="0" y="677427"/>
                </a:lnTo>
                <a:lnTo>
                  <a:pt x="25709" y="698896"/>
                </a:lnTo>
                <a:lnTo>
                  <a:pt x="944505" y="698896"/>
                </a:lnTo>
                <a:lnTo>
                  <a:pt x="970149" y="677427"/>
                </a:lnTo>
                <a:lnTo>
                  <a:pt x="970149" y="21159"/>
                </a:lnTo>
                <a:lnTo>
                  <a:pt x="947092" y="0"/>
                </a:lnTo>
                <a:close/>
              </a:path>
            </a:pathLst>
          </a:custGeom>
          <a:solidFill>
            <a:srgbClr val="CCCC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49" name="object 154"/>
          <p:cNvSpPr>
            <a:spLocks/>
          </p:cNvSpPr>
          <p:nvPr/>
        </p:nvSpPr>
        <p:spPr bwMode="auto">
          <a:xfrm>
            <a:off x="844550" y="3910013"/>
            <a:ext cx="971550" cy="700087"/>
          </a:xfrm>
          <a:custGeom>
            <a:avLst/>
            <a:gdLst>
              <a:gd name="T0" fmla="*/ 945198 w 970914"/>
              <a:gd name="T1" fmla="*/ 699848 h 699135"/>
              <a:gd name="T2" fmla="*/ 970999 w 970914"/>
              <a:gd name="T3" fmla="*/ 676030 h 699135"/>
              <a:gd name="T4" fmla="*/ 970999 w 970914"/>
              <a:gd name="T5" fmla="*/ 23663 h 699135"/>
              <a:gd name="T6" fmla="*/ 947787 w 970914"/>
              <a:gd name="T7" fmla="*/ 0 h 699135"/>
              <a:gd name="T8" fmla="*/ 945198 w 970914"/>
              <a:gd name="T9" fmla="*/ 0 h 699135"/>
              <a:gd name="T10" fmla="*/ 25800 w 970914"/>
              <a:gd name="T11" fmla="*/ 0 h 699135"/>
              <a:gd name="T12" fmla="*/ 23139 w 970914"/>
              <a:gd name="T13" fmla="*/ 0 h 699135"/>
              <a:gd name="T14" fmla="*/ 20551 w 970914"/>
              <a:gd name="T15" fmla="*/ 464 h 699135"/>
              <a:gd name="T16" fmla="*/ 0 w 970914"/>
              <a:gd name="T17" fmla="*/ 23663 h 699135"/>
              <a:gd name="T18" fmla="*/ 0 w 970914"/>
              <a:gd name="T19" fmla="*/ 676030 h 699135"/>
              <a:gd name="T20" fmla="*/ 25800 w 970914"/>
              <a:gd name="T21" fmla="*/ 699848 h 699135"/>
              <a:gd name="T22" fmla="*/ 945198 w 970914"/>
              <a:gd name="T23" fmla="*/ 699848 h 69913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70914"/>
              <a:gd name="T37" fmla="*/ 0 h 699135"/>
              <a:gd name="T38" fmla="*/ 970914 w 970914"/>
              <a:gd name="T39" fmla="*/ 699135 h 69913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70914" h="699135">
                <a:moveTo>
                  <a:pt x="944579" y="698896"/>
                </a:moveTo>
                <a:lnTo>
                  <a:pt x="970363" y="675111"/>
                </a:lnTo>
                <a:lnTo>
                  <a:pt x="970363" y="23631"/>
                </a:lnTo>
                <a:lnTo>
                  <a:pt x="947167" y="0"/>
                </a:lnTo>
                <a:lnTo>
                  <a:pt x="944579" y="0"/>
                </a:lnTo>
                <a:lnTo>
                  <a:pt x="25783" y="0"/>
                </a:lnTo>
                <a:lnTo>
                  <a:pt x="23124" y="0"/>
                </a:lnTo>
                <a:lnTo>
                  <a:pt x="20538" y="463"/>
                </a:lnTo>
                <a:lnTo>
                  <a:pt x="0" y="23631"/>
                </a:lnTo>
                <a:lnTo>
                  <a:pt x="0" y="675111"/>
                </a:lnTo>
                <a:lnTo>
                  <a:pt x="25783" y="698896"/>
                </a:lnTo>
                <a:lnTo>
                  <a:pt x="944579" y="698896"/>
                </a:lnTo>
                <a:close/>
              </a:path>
            </a:pathLst>
          </a:custGeom>
          <a:noFill/>
          <a:ln w="37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50" name="object 155"/>
          <p:cNvSpPr>
            <a:spLocks/>
          </p:cNvSpPr>
          <p:nvPr/>
        </p:nvSpPr>
        <p:spPr bwMode="auto">
          <a:xfrm>
            <a:off x="1454150" y="4638675"/>
            <a:ext cx="28575" cy="0"/>
          </a:xfrm>
          <a:custGeom>
            <a:avLst/>
            <a:gdLst>
              <a:gd name="T0" fmla="*/ 0 w 27305"/>
              <a:gd name="T1" fmla="*/ 28377 w 27305"/>
              <a:gd name="T2" fmla="*/ 0 60000 65536"/>
              <a:gd name="T3" fmla="*/ 0 60000 65536"/>
              <a:gd name="T4" fmla="*/ 0 w 27305"/>
              <a:gd name="T5" fmla="*/ 27305 w 2730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7305">
                <a:moveTo>
                  <a:pt x="0" y="0"/>
                </a:moveTo>
                <a:lnTo>
                  <a:pt x="27116" y="0"/>
                </a:lnTo>
              </a:path>
            </a:pathLst>
          </a:custGeom>
          <a:noFill/>
          <a:ln w="21237">
            <a:solidFill>
              <a:srgbClr val="80CFE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51" name="object 156"/>
          <p:cNvSpPr>
            <a:spLocks/>
          </p:cNvSpPr>
          <p:nvPr/>
        </p:nvSpPr>
        <p:spPr bwMode="auto">
          <a:xfrm>
            <a:off x="1454150" y="4629150"/>
            <a:ext cx="28575" cy="20638"/>
          </a:xfrm>
          <a:custGeom>
            <a:avLst/>
            <a:gdLst>
              <a:gd name="T0" fmla="*/ 0 w 27305"/>
              <a:gd name="T1" fmla="*/ 20302 h 21589"/>
              <a:gd name="T2" fmla="*/ 28377 w 27305"/>
              <a:gd name="T3" fmla="*/ 20302 h 21589"/>
              <a:gd name="T4" fmla="*/ 28377 w 27305"/>
              <a:gd name="T5" fmla="*/ 0 h 21589"/>
              <a:gd name="T6" fmla="*/ 0 w 27305"/>
              <a:gd name="T7" fmla="*/ 0 h 21589"/>
              <a:gd name="T8" fmla="*/ 0 w 27305"/>
              <a:gd name="T9" fmla="*/ 20302 h 215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305"/>
              <a:gd name="T16" fmla="*/ 0 h 21589"/>
              <a:gd name="T17" fmla="*/ 27305 w 27305"/>
              <a:gd name="T18" fmla="*/ 21589 h 215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305" h="21589">
                <a:moveTo>
                  <a:pt x="0" y="21237"/>
                </a:moveTo>
                <a:lnTo>
                  <a:pt x="27116" y="21237"/>
                </a:lnTo>
                <a:lnTo>
                  <a:pt x="27116" y="0"/>
                </a:lnTo>
                <a:lnTo>
                  <a:pt x="0" y="0"/>
                </a:lnTo>
                <a:lnTo>
                  <a:pt x="0" y="21237"/>
                </a:lnTo>
                <a:close/>
              </a:path>
            </a:pathLst>
          </a:custGeom>
          <a:noFill/>
          <a:ln w="371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52" name="object 157"/>
          <p:cNvSpPr>
            <a:spLocks/>
          </p:cNvSpPr>
          <p:nvPr/>
        </p:nvSpPr>
        <p:spPr bwMode="auto">
          <a:xfrm>
            <a:off x="1460500" y="4873625"/>
            <a:ext cx="233363" cy="0"/>
          </a:xfrm>
          <a:custGeom>
            <a:avLst/>
            <a:gdLst>
              <a:gd name="T0" fmla="*/ 0 w 233044"/>
              <a:gd name="T1" fmla="*/ 232741 w 233044"/>
              <a:gd name="T2" fmla="*/ 0 60000 65536"/>
              <a:gd name="T3" fmla="*/ 0 60000 65536"/>
              <a:gd name="T4" fmla="*/ 0 w 233044"/>
              <a:gd name="T5" fmla="*/ 233044 w 23304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3044">
                <a:moveTo>
                  <a:pt x="0" y="0"/>
                </a:moveTo>
                <a:lnTo>
                  <a:pt x="232423" y="0"/>
                </a:lnTo>
              </a:path>
            </a:pathLst>
          </a:custGeom>
          <a:noFill/>
          <a:ln w="9652">
            <a:solidFill>
              <a:srgbClr val="B1B1B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53" name="object 158"/>
          <p:cNvSpPr>
            <a:spLocks/>
          </p:cNvSpPr>
          <p:nvPr/>
        </p:nvSpPr>
        <p:spPr bwMode="auto">
          <a:xfrm>
            <a:off x="1458913" y="4865688"/>
            <a:ext cx="236537" cy="14287"/>
          </a:xfrm>
          <a:custGeom>
            <a:avLst/>
            <a:gdLst>
              <a:gd name="T0" fmla="*/ 0 w 236219"/>
              <a:gd name="T1" fmla="*/ 13662 h 13970"/>
              <a:gd name="T2" fmla="*/ 236460 w 236219"/>
              <a:gd name="T3" fmla="*/ 13662 h 13970"/>
              <a:gd name="T4" fmla="*/ 236460 w 236219"/>
              <a:gd name="T5" fmla="*/ 0 h 13970"/>
              <a:gd name="T6" fmla="*/ 0 w 236219"/>
              <a:gd name="T7" fmla="*/ 0 h 13970"/>
              <a:gd name="T8" fmla="*/ 0 w 236219"/>
              <a:gd name="T9" fmla="*/ 13662 h 139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6219"/>
              <a:gd name="T16" fmla="*/ 0 h 13970"/>
              <a:gd name="T17" fmla="*/ 236219 w 236219"/>
              <a:gd name="T18" fmla="*/ 13970 h 139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6219" h="13970">
                <a:moveTo>
                  <a:pt x="0" y="13359"/>
                </a:moveTo>
                <a:lnTo>
                  <a:pt x="236142" y="13359"/>
                </a:lnTo>
                <a:lnTo>
                  <a:pt x="236142" y="0"/>
                </a:lnTo>
                <a:lnTo>
                  <a:pt x="0" y="0"/>
                </a:lnTo>
                <a:lnTo>
                  <a:pt x="0" y="1335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54" name="object 159"/>
          <p:cNvSpPr>
            <a:spLocks/>
          </p:cNvSpPr>
          <p:nvPr/>
        </p:nvSpPr>
        <p:spPr bwMode="auto">
          <a:xfrm>
            <a:off x="1460500" y="4837113"/>
            <a:ext cx="238125" cy="25400"/>
          </a:xfrm>
          <a:custGeom>
            <a:avLst/>
            <a:gdLst>
              <a:gd name="T0" fmla="*/ 0 w 238760"/>
              <a:gd name="T1" fmla="*/ 25098 h 25400"/>
              <a:gd name="T2" fmla="*/ 237599 w 238760"/>
              <a:gd name="T3" fmla="*/ 25098 h 25400"/>
              <a:gd name="T4" fmla="*/ 237599 w 238760"/>
              <a:gd name="T5" fmla="*/ 0 h 25400"/>
              <a:gd name="T6" fmla="*/ 0 w 238760"/>
              <a:gd name="T7" fmla="*/ 0 h 25400"/>
              <a:gd name="T8" fmla="*/ 0 w 238760"/>
              <a:gd name="T9" fmla="*/ 25098 h 25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8760"/>
              <a:gd name="T16" fmla="*/ 0 h 25400"/>
              <a:gd name="T17" fmla="*/ 238760 w 238760"/>
              <a:gd name="T18" fmla="*/ 25400 h 25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8760" h="25400">
                <a:moveTo>
                  <a:pt x="0" y="25098"/>
                </a:moveTo>
                <a:lnTo>
                  <a:pt x="238233" y="25098"/>
                </a:lnTo>
                <a:lnTo>
                  <a:pt x="238233" y="0"/>
                </a:lnTo>
                <a:lnTo>
                  <a:pt x="0" y="0"/>
                </a:lnTo>
                <a:lnTo>
                  <a:pt x="0" y="2509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55" name="object 160"/>
          <p:cNvSpPr>
            <a:spLocks/>
          </p:cNvSpPr>
          <p:nvPr/>
        </p:nvSpPr>
        <p:spPr bwMode="auto">
          <a:xfrm>
            <a:off x="1460500" y="4837113"/>
            <a:ext cx="238125" cy="25400"/>
          </a:xfrm>
          <a:custGeom>
            <a:avLst/>
            <a:gdLst>
              <a:gd name="T0" fmla="*/ 0 w 238760"/>
              <a:gd name="T1" fmla="*/ 25098 h 25400"/>
              <a:gd name="T2" fmla="*/ 237599 w 238760"/>
              <a:gd name="T3" fmla="*/ 25098 h 25400"/>
              <a:gd name="T4" fmla="*/ 237599 w 238760"/>
              <a:gd name="T5" fmla="*/ 0 h 25400"/>
              <a:gd name="T6" fmla="*/ 0 w 238760"/>
              <a:gd name="T7" fmla="*/ 0 h 25400"/>
              <a:gd name="T8" fmla="*/ 0 w 238760"/>
              <a:gd name="T9" fmla="*/ 25098 h 25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8760"/>
              <a:gd name="T16" fmla="*/ 0 h 25400"/>
              <a:gd name="T17" fmla="*/ 238760 w 238760"/>
              <a:gd name="T18" fmla="*/ 25400 h 25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8760" h="25400">
                <a:moveTo>
                  <a:pt x="0" y="25098"/>
                </a:moveTo>
                <a:lnTo>
                  <a:pt x="238233" y="25098"/>
                </a:lnTo>
                <a:lnTo>
                  <a:pt x="238233" y="0"/>
                </a:lnTo>
                <a:lnTo>
                  <a:pt x="0" y="0"/>
                </a:lnTo>
                <a:lnTo>
                  <a:pt x="0" y="25098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56" name="object 161"/>
          <p:cNvSpPr>
            <a:spLocks/>
          </p:cNvSpPr>
          <p:nvPr/>
        </p:nvSpPr>
        <p:spPr bwMode="auto">
          <a:xfrm>
            <a:off x="1460500" y="4837113"/>
            <a:ext cx="233363" cy="22225"/>
          </a:xfrm>
          <a:custGeom>
            <a:avLst/>
            <a:gdLst>
              <a:gd name="T0" fmla="*/ 0 w 233044"/>
              <a:gd name="T1" fmla="*/ 21863 h 21589"/>
              <a:gd name="T2" fmla="*/ 232741 w 233044"/>
              <a:gd name="T3" fmla="*/ 21863 h 21589"/>
              <a:gd name="T4" fmla="*/ 232741 w 233044"/>
              <a:gd name="T5" fmla="*/ 0 h 21589"/>
              <a:gd name="T6" fmla="*/ 0 w 233044"/>
              <a:gd name="T7" fmla="*/ 0 h 21589"/>
              <a:gd name="T8" fmla="*/ 0 w 233044"/>
              <a:gd name="T9" fmla="*/ 21863 h 215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3044"/>
              <a:gd name="T16" fmla="*/ 0 h 21589"/>
              <a:gd name="T17" fmla="*/ 233044 w 233044"/>
              <a:gd name="T18" fmla="*/ 21589 h 215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3044" h="21589">
                <a:moveTo>
                  <a:pt x="0" y="21237"/>
                </a:moveTo>
                <a:lnTo>
                  <a:pt x="232423" y="21237"/>
                </a:lnTo>
                <a:lnTo>
                  <a:pt x="232423" y="0"/>
                </a:lnTo>
                <a:lnTo>
                  <a:pt x="0" y="0"/>
                </a:lnTo>
                <a:lnTo>
                  <a:pt x="0" y="21237"/>
                </a:lnTo>
                <a:close/>
              </a:path>
            </a:pathLst>
          </a:custGeom>
          <a:solidFill>
            <a:srgbClr val="97979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57" name="object 162"/>
          <p:cNvSpPr>
            <a:spLocks/>
          </p:cNvSpPr>
          <p:nvPr/>
        </p:nvSpPr>
        <p:spPr bwMode="auto">
          <a:xfrm>
            <a:off x="1460500" y="4837113"/>
            <a:ext cx="233363" cy="22225"/>
          </a:xfrm>
          <a:custGeom>
            <a:avLst/>
            <a:gdLst>
              <a:gd name="T0" fmla="*/ 0 w 233044"/>
              <a:gd name="T1" fmla="*/ 21863 h 21589"/>
              <a:gd name="T2" fmla="*/ 232741 w 233044"/>
              <a:gd name="T3" fmla="*/ 21863 h 21589"/>
              <a:gd name="T4" fmla="*/ 232741 w 233044"/>
              <a:gd name="T5" fmla="*/ 0 h 21589"/>
              <a:gd name="T6" fmla="*/ 0 w 233044"/>
              <a:gd name="T7" fmla="*/ 0 h 21589"/>
              <a:gd name="T8" fmla="*/ 0 w 233044"/>
              <a:gd name="T9" fmla="*/ 21863 h 215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3044"/>
              <a:gd name="T16" fmla="*/ 0 h 21589"/>
              <a:gd name="T17" fmla="*/ 233044 w 233044"/>
              <a:gd name="T18" fmla="*/ 21589 h 215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3044" h="21589">
                <a:moveTo>
                  <a:pt x="0" y="21237"/>
                </a:moveTo>
                <a:lnTo>
                  <a:pt x="232423" y="21237"/>
                </a:lnTo>
                <a:lnTo>
                  <a:pt x="232423" y="0"/>
                </a:lnTo>
                <a:lnTo>
                  <a:pt x="0" y="0"/>
                </a:lnTo>
                <a:lnTo>
                  <a:pt x="0" y="21237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58" name="object 163"/>
          <p:cNvSpPr>
            <a:spLocks/>
          </p:cNvSpPr>
          <p:nvPr/>
        </p:nvSpPr>
        <p:spPr bwMode="auto">
          <a:xfrm>
            <a:off x="1741488" y="4848225"/>
            <a:ext cx="25400" cy="0"/>
          </a:xfrm>
          <a:custGeom>
            <a:avLst/>
            <a:gdLst>
              <a:gd name="T0" fmla="*/ 0 w 25400"/>
              <a:gd name="T1" fmla="*/ 25179 w 25400"/>
              <a:gd name="T2" fmla="*/ 0 60000 65536"/>
              <a:gd name="T3" fmla="*/ 0 60000 65536"/>
              <a:gd name="T4" fmla="*/ 0 w 25400"/>
              <a:gd name="T5" fmla="*/ 25400 w 254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400">
                <a:moveTo>
                  <a:pt x="0" y="0"/>
                </a:moveTo>
                <a:lnTo>
                  <a:pt x="25179" y="0"/>
                </a:lnTo>
              </a:path>
            </a:pathLst>
          </a:custGeom>
          <a:noFill/>
          <a:ln w="21237">
            <a:solidFill>
              <a:srgbClr val="80CFE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59" name="object 164"/>
          <p:cNvSpPr>
            <a:spLocks/>
          </p:cNvSpPr>
          <p:nvPr/>
        </p:nvSpPr>
        <p:spPr bwMode="auto">
          <a:xfrm>
            <a:off x="1741488" y="4837113"/>
            <a:ext cx="25400" cy="22225"/>
          </a:xfrm>
          <a:custGeom>
            <a:avLst/>
            <a:gdLst>
              <a:gd name="T0" fmla="*/ 0 w 25400"/>
              <a:gd name="T1" fmla="*/ 21863 h 21589"/>
              <a:gd name="T2" fmla="*/ 25179 w 25400"/>
              <a:gd name="T3" fmla="*/ 21863 h 21589"/>
              <a:gd name="T4" fmla="*/ 25179 w 25400"/>
              <a:gd name="T5" fmla="*/ 0 h 21589"/>
              <a:gd name="T6" fmla="*/ 0 w 25400"/>
              <a:gd name="T7" fmla="*/ 0 h 21589"/>
              <a:gd name="T8" fmla="*/ 0 w 25400"/>
              <a:gd name="T9" fmla="*/ 21863 h 215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400"/>
              <a:gd name="T16" fmla="*/ 0 h 21589"/>
              <a:gd name="T17" fmla="*/ 25400 w 25400"/>
              <a:gd name="T18" fmla="*/ 21589 h 215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400" h="21589">
                <a:moveTo>
                  <a:pt x="0" y="21237"/>
                </a:moveTo>
                <a:lnTo>
                  <a:pt x="25179" y="21237"/>
                </a:lnTo>
                <a:lnTo>
                  <a:pt x="25179" y="0"/>
                </a:lnTo>
                <a:lnTo>
                  <a:pt x="0" y="0"/>
                </a:lnTo>
                <a:lnTo>
                  <a:pt x="0" y="21237"/>
                </a:lnTo>
                <a:close/>
              </a:path>
            </a:pathLst>
          </a:custGeom>
          <a:noFill/>
          <a:ln w="371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60" name="object 165"/>
          <p:cNvSpPr>
            <a:spLocks/>
          </p:cNvSpPr>
          <p:nvPr/>
        </p:nvSpPr>
        <p:spPr bwMode="auto">
          <a:xfrm>
            <a:off x="1304925" y="4841875"/>
            <a:ext cx="44450" cy="0"/>
          </a:xfrm>
          <a:custGeom>
            <a:avLst/>
            <a:gdLst>
              <a:gd name="T0" fmla="*/ 0 w 43180"/>
              <a:gd name="T1" fmla="*/ 43863 w 43180"/>
              <a:gd name="T2" fmla="*/ 0 60000 65536"/>
              <a:gd name="T3" fmla="*/ 0 60000 65536"/>
              <a:gd name="T4" fmla="*/ 0 w 43180"/>
              <a:gd name="T5" fmla="*/ 43180 w 4318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3180">
                <a:moveTo>
                  <a:pt x="0" y="0"/>
                </a:moveTo>
                <a:lnTo>
                  <a:pt x="42610" y="0"/>
                </a:lnTo>
              </a:path>
            </a:pathLst>
          </a:custGeom>
          <a:noFill/>
          <a:ln w="9653">
            <a:solidFill>
              <a:srgbClr val="B1B1B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61" name="object 166"/>
          <p:cNvSpPr>
            <a:spLocks/>
          </p:cNvSpPr>
          <p:nvPr/>
        </p:nvSpPr>
        <p:spPr bwMode="auto">
          <a:xfrm>
            <a:off x="1303338" y="4841875"/>
            <a:ext cx="46037" cy="0"/>
          </a:xfrm>
          <a:custGeom>
            <a:avLst/>
            <a:gdLst>
              <a:gd name="T0" fmla="*/ 0 w 46355"/>
              <a:gd name="T1" fmla="*/ 46011 w 46355"/>
              <a:gd name="T2" fmla="*/ 0 60000 65536"/>
              <a:gd name="T3" fmla="*/ 0 60000 65536"/>
              <a:gd name="T4" fmla="*/ 0 w 46355"/>
              <a:gd name="T5" fmla="*/ 46355 w 4635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6355">
                <a:moveTo>
                  <a:pt x="0" y="0"/>
                </a:moveTo>
                <a:lnTo>
                  <a:pt x="46329" y="0"/>
                </a:lnTo>
              </a:path>
            </a:pathLst>
          </a:custGeom>
          <a:noFill/>
          <a:ln w="133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62" name="object 167"/>
          <p:cNvSpPr>
            <a:spLocks/>
          </p:cNvSpPr>
          <p:nvPr/>
        </p:nvSpPr>
        <p:spPr bwMode="auto">
          <a:xfrm>
            <a:off x="1304925" y="4873625"/>
            <a:ext cx="44450" cy="0"/>
          </a:xfrm>
          <a:custGeom>
            <a:avLst/>
            <a:gdLst>
              <a:gd name="T0" fmla="*/ 0 w 43180"/>
              <a:gd name="T1" fmla="*/ 43863 w 43180"/>
              <a:gd name="T2" fmla="*/ 0 60000 65536"/>
              <a:gd name="T3" fmla="*/ 0 60000 65536"/>
              <a:gd name="T4" fmla="*/ 0 w 43180"/>
              <a:gd name="T5" fmla="*/ 43180 w 4318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3180">
                <a:moveTo>
                  <a:pt x="0" y="0"/>
                </a:moveTo>
                <a:lnTo>
                  <a:pt x="42610" y="0"/>
                </a:lnTo>
              </a:path>
            </a:pathLst>
          </a:custGeom>
          <a:noFill/>
          <a:ln w="9652">
            <a:solidFill>
              <a:srgbClr val="B1B1B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63" name="object 168"/>
          <p:cNvSpPr>
            <a:spLocks/>
          </p:cNvSpPr>
          <p:nvPr/>
        </p:nvSpPr>
        <p:spPr bwMode="auto">
          <a:xfrm>
            <a:off x="1303338" y="4873625"/>
            <a:ext cx="46037" cy="0"/>
          </a:xfrm>
          <a:custGeom>
            <a:avLst/>
            <a:gdLst>
              <a:gd name="T0" fmla="*/ 0 w 46355"/>
              <a:gd name="T1" fmla="*/ 46011 w 46355"/>
              <a:gd name="T2" fmla="*/ 0 60000 65536"/>
              <a:gd name="T3" fmla="*/ 0 60000 65536"/>
              <a:gd name="T4" fmla="*/ 0 w 46355"/>
              <a:gd name="T5" fmla="*/ 46355 w 4635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6355">
                <a:moveTo>
                  <a:pt x="0" y="0"/>
                </a:moveTo>
                <a:lnTo>
                  <a:pt x="46329" y="0"/>
                </a:lnTo>
              </a:path>
            </a:pathLst>
          </a:custGeom>
          <a:noFill/>
          <a:ln w="133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64" name="object 169"/>
          <p:cNvSpPr>
            <a:spLocks/>
          </p:cNvSpPr>
          <p:nvPr/>
        </p:nvSpPr>
        <p:spPr bwMode="auto">
          <a:xfrm>
            <a:off x="1460500" y="4873625"/>
            <a:ext cx="42863" cy="0"/>
          </a:xfrm>
          <a:custGeom>
            <a:avLst/>
            <a:gdLst>
              <a:gd name="T0" fmla="*/ 0 w 43180"/>
              <a:gd name="T1" fmla="*/ 42297 w 43180"/>
              <a:gd name="T2" fmla="*/ 0 60000 65536"/>
              <a:gd name="T3" fmla="*/ 0 60000 65536"/>
              <a:gd name="T4" fmla="*/ 0 w 43180"/>
              <a:gd name="T5" fmla="*/ 43180 w 4318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3180">
                <a:moveTo>
                  <a:pt x="0" y="0"/>
                </a:moveTo>
                <a:lnTo>
                  <a:pt x="42610" y="0"/>
                </a:lnTo>
              </a:path>
            </a:pathLst>
          </a:custGeom>
          <a:noFill/>
          <a:ln w="9652">
            <a:solidFill>
              <a:srgbClr val="97979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65" name="object 170"/>
          <p:cNvSpPr>
            <a:spLocks/>
          </p:cNvSpPr>
          <p:nvPr/>
        </p:nvSpPr>
        <p:spPr bwMode="auto">
          <a:xfrm>
            <a:off x="1458913" y="4873625"/>
            <a:ext cx="46037" cy="0"/>
          </a:xfrm>
          <a:custGeom>
            <a:avLst/>
            <a:gdLst>
              <a:gd name="T0" fmla="*/ 0 w 46355"/>
              <a:gd name="T1" fmla="*/ 46011 w 46355"/>
              <a:gd name="T2" fmla="*/ 0 60000 65536"/>
              <a:gd name="T3" fmla="*/ 0 60000 65536"/>
              <a:gd name="T4" fmla="*/ 0 w 46355"/>
              <a:gd name="T5" fmla="*/ 46355 w 4635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6355">
                <a:moveTo>
                  <a:pt x="0" y="0"/>
                </a:moveTo>
                <a:lnTo>
                  <a:pt x="46329" y="0"/>
                </a:lnTo>
              </a:path>
            </a:pathLst>
          </a:custGeom>
          <a:noFill/>
          <a:ln w="133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66" name="object 171"/>
          <p:cNvSpPr>
            <a:spLocks/>
          </p:cNvSpPr>
          <p:nvPr/>
        </p:nvSpPr>
        <p:spPr bwMode="auto">
          <a:xfrm>
            <a:off x="1741488" y="4873625"/>
            <a:ext cx="25400" cy="0"/>
          </a:xfrm>
          <a:custGeom>
            <a:avLst/>
            <a:gdLst>
              <a:gd name="T0" fmla="*/ 0 w 25400"/>
              <a:gd name="T1" fmla="*/ 25179 w 25400"/>
              <a:gd name="T2" fmla="*/ 0 60000 65536"/>
              <a:gd name="T3" fmla="*/ 0 60000 65536"/>
              <a:gd name="T4" fmla="*/ 0 w 25400"/>
              <a:gd name="T5" fmla="*/ 25400 w 254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400">
                <a:moveTo>
                  <a:pt x="0" y="0"/>
                </a:moveTo>
                <a:lnTo>
                  <a:pt x="25179" y="0"/>
                </a:lnTo>
              </a:path>
            </a:pathLst>
          </a:custGeom>
          <a:noFill/>
          <a:ln w="965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67" name="object 172"/>
          <p:cNvSpPr>
            <a:spLocks/>
          </p:cNvSpPr>
          <p:nvPr/>
        </p:nvSpPr>
        <p:spPr bwMode="auto">
          <a:xfrm>
            <a:off x="1739900" y="4873625"/>
            <a:ext cx="28575" cy="0"/>
          </a:xfrm>
          <a:custGeom>
            <a:avLst/>
            <a:gdLst>
              <a:gd name="T0" fmla="*/ 0 w 29210"/>
              <a:gd name="T1" fmla="*/ 28269 w 29210"/>
              <a:gd name="T2" fmla="*/ 0 60000 65536"/>
              <a:gd name="T3" fmla="*/ 0 60000 65536"/>
              <a:gd name="T4" fmla="*/ 0 w 29210"/>
              <a:gd name="T5" fmla="*/ 29210 w 2921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9210">
                <a:moveTo>
                  <a:pt x="0" y="0"/>
                </a:moveTo>
                <a:lnTo>
                  <a:pt x="28897" y="0"/>
                </a:lnTo>
              </a:path>
            </a:pathLst>
          </a:custGeom>
          <a:noFill/>
          <a:ln w="133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68" name="object 173"/>
          <p:cNvSpPr>
            <a:spLocks noChangeArrowheads="1"/>
          </p:cNvSpPr>
          <p:nvPr/>
        </p:nvSpPr>
        <p:spPr bwMode="auto">
          <a:xfrm>
            <a:off x="908050" y="3970338"/>
            <a:ext cx="833438" cy="5730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869" name="object 174"/>
          <p:cNvSpPr>
            <a:spLocks/>
          </p:cNvSpPr>
          <p:nvPr/>
        </p:nvSpPr>
        <p:spPr bwMode="auto">
          <a:xfrm>
            <a:off x="908050" y="3970338"/>
            <a:ext cx="833438" cy="574675"/>
          </a:xfrm>
          <a:custGeom>
            <a:avLst/>
            <a:gdLst>
              <a:gd name="T0" fmla="*/ 57068 w 833119"/>
              <a:gd name="T1" fmla="*/ 0 h 574039"/>
              <a:gd name="T2" fmla="*/ 34854 w 833119"/>
              <a:gd name="T3" fmla="*/ 4476 h 574039"/>
              <a:gd name="T4" fmla="*/ 16714 w 833119"/>
              <a:gd name="T5" fmla="*/ 16679 h 574039"/>
              <a:gd name="T6" fmla="*/ 4484 w 833119"/>
              <a:gd name="T7" fmla="*/ 34768 h 574039"/>
              <a:gd name="T8" fmla="*/ 0 w 833119"/>
              <a:gd name="T9" fmla="*/ 56901 h 574039"/>
              <a:gd name="T10" fmla="*/ 0 w 833119"/>
              <a:gd name="T11" fmla="*/ 517060 h 574039"/>
              <a:gd name="T12" fmla="*/ 4484 w 833119"/>
              <a:gd name="T13" fmla="*/ 539283 h 574039"/>
              <a:gd name="T14" fmla="*/ 16714 w 833119"/>
              <a:gd name="T15" fmla="*/ 557417 h 574039"/>
              <a:gd name="T16" fmla="*/ 34854 w 833119"/>
              <a:gd name="T17" fmla="*/ 569637 h 574039"/>
              <a:gd name="T18" fmla="*/ 57068 w 833119"/>
              <a:gd name="T19" fmla="*/ 574116 h 574039"/>
              <a:gd name="T20" fmla="*/ 776106 w 833119"/>
              <a:gd name="T21" fmla="*/ 574116 h 574039"/>
              <a:gd name="T22" fmla="*/ 798316 w 833119"/>
              <a:gd name="T23" fmla="*/ 569637 h 574039"/>
              <a:gd name="T24" fmla="*/ 816453 w 833119"/>
              <a:gd name="T25" fmla="*/ 557417 h 574039"/>
              <a:gd name="T26" fmla="*/ 828680 w 833119"/>
              <a:gd name="T27" fmla="*/ 539283 h 574039"/>
              <a:gd name="T28" fmla="*/ 833164 w 833119"/>
              <a:gd name="T29" fmla="*/ 517060 h 574039"/>
              <a:gd name="T30" fmla="*/ 833164 w 833119"/>
              <a:gd name="T31" fmla="*/ 56901 h 574039"/>
              <a:gd name="T32" fmla="*/ 828680 w 833119"/>
              <a:gd name="T33" fmla="*/ 34768 h 574039"/>
              <a:gd name="T34" fmla="*/ 816453 w 833119"/>
              <a:gd name="T35" fmla="*/ 16679 h 574039"/>
              <a:gd name="T36" fmla="*/ 798316 w 833119"/>
              <a:gd name="T37" fmla="*/ 4476 h 574039"/>
              <a:gd name="T38" fmla="*/ 776106 w 833119"/>
              <a:gd name="T39" fmla="*/ 0 h 574039"/>
              <a:gd name="T40" fmla="*/ 57068 w 833119"/>
              <a:gd name="T41" fmla="*/ 0 h 57403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833119"/>
              <a:gd name="T64" fmla="*/ 0 h 574039"/>
              <a:gd name="T65" fmla="*/ 833119 w 833119"/>
              <a:gd name="T66" fmla="*/ 574039 h 57403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833119" h="574039">
                <a:moveTo>
                  <a:pt x="57046" y="0"/>
                </a:moveTo>
                <a:lnTo>
                  <a:pt x="34841" y="4471"/>
                </a:lnTo>
                <a:lnTo>
                  <a:pt x="16708" y="16661"/>
                </a:lnTo>
                <a:lnTo>
                  <a:pt x="4482" y="34730"/>
                </a:lnTo>
                <a:lnTo>
                  <a:pt x="0" y="56838"/>
                </a:lnTo>
                <a:lnTo>
                  <a:pt x="0" y="516488"/>
                </a:lnTo>
                <a:lnTo>
                  <a:pt x="4482" y="538686"/>
                </a:lnTo>
                <a:lnTo>
                  <a:pt x="16708" y="556800"/>
                </a:lnTo>
                <a:lnTo>
                  <a:pt x="34841" y="569007"/>
                </a:lnTo>
                <a:lnTo>
                  <a:pt x="57046" y="573481"/>
                </a:lnTo>
                <a:lnTo>
                  <a:pt x="775809" y="573481"/>
                </a:lnTo>
                <a:lnTo>
                  <a:pt x="798010" y="569007"/>
                </a:lnTo>
                <a:lnTo>
                  <a:pt x="816140" y="556800"/>
                </a:lnTo>
                <a:lnTo>
                  <a:pt x="828363" y="538686"/>
                </a:lnTo>
                <a:lnTo>
                  <a:pt x="832845" y="516488"/>
                </a:lnTo>
                <a:lnTo>
                  <a:pt x="832845" y="56838"/>
                </a:lnTo>
                <a:lnTo>
                  <a:pt x="828363" y="34730"/>
                </a:lnTo>
                <a:lnTo>
                  <a:pt x="816140" y="16661"/>
                </a:lnTo>
                <a:lnTo>
                  <a:pt x="798010" y="4471"/>
                </a:lnTo>
                <a:lnTo>
                  <a:pt x="775809" y="0"/>
                </a:lnTo>
                <a:lnTo>
                  <a:pt x="57046" y="0"/>
                </a:lnTo>
                <a:close/>
              </a:path>
            </a:pathLst>
          </a:custGeom>
          <a:noFill/>
          <a:ln w="37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70" name="object 175"/>
          <p:cNvSpPr>
            <a:spLocks/>
          </p:cNvSpPr>
          <p:nvPr/>
        </p:nvSpPr>
        <p:spPr bwMode="auto">
          <a:xfrm>
            <a:off x="3802063" y="3440113"/>
            <a:ext cx="419100" cy="1390650"/>
          </a:xfrm>
          <a:custGeom>
            <a:avLst/>
            <a:gdLst>
              <a:gd name="T0" fmla="*/ 209499 w 418464"/>
              <a:gd name="T1" fmla="*/ 1181560 h 1390650"/>
              <a:gd name="T2" fmla="*/ 209499 w 418464"/>
              <a:gd name="T3" fmla="*/ 1390070 h 1390650"/>
              <a:gd name="T4" fmla="*/ 349165 w 418464"/>
              <a:gd name="T5" fmla="*/ 1320567 h 1390650"/>
              <a:gd name="T6" fmla="*/ 244415 w 418464"/>
              <a:gd name="T7" fmla="*/ 1320567 h 1390650"/>
              <a:gd name="T8" fmla="*/ 244415 w 418464"/>
              <a:gd name="T9" fmla="*/ 1251063 h 1390650"/>
              <a:gd name="T10" fmla="*/ 349165 w 418464"/>
              <a:gd name="T11" fmla="*/ 1251063 h 1390650"/>
              <a:gd name="T12" fmla="*/ 209499 w 418464"/>
              <a:gd name="T13" fmla="*/ 1181560 h 1390650"/>
              <a:gd name="T14" fmla="*/ 69833 w 418464"/>
              <a:gd name="T15" fmla="*/ 0 h 1390650"/>
              <a:gd name="T16" fmla="*/ 0 w 418464"/>
              <a:gd name="T17" fmla="*/ 0 h 1390650"/>
              <a:gd name="T18" fmla="*/ 0 w 418464"/>
              <a:gd name="T19" fmla="*/ 1285815 h 1390650"/>
              <a:gd name="T20" fmla="*/ 2749 w 418464"/>
              <a:gd name="T21" fmla="*/ 1299325 h 1390650"/>
              <a:gd name="T22" fmla="*/ 10242 w 418464"/>
              <a:gd name="T23" fmla="*/ 1310373 h 1390650"/>
              <a:gd name="T24" fmla="*/ 21342 w 418464"/>
              <a:gd name="T25" fmla="*/ 1317830 h 1390650"/>
              <a:gd name="T26" fmla="*/ 34916 w 418464"/>
              <a:gd name="T27" fmla="*/ 1320567 h 1390650"/>
              <a:gd name="T28" fmla="*/ 209499 w 418464"/>
              <a:gd name="T29" fmla="*/ 1320567 h 1390650"/>
              <a:gd name="T30" fmla="*/ 209499 w 418464"/>
              <a:gd name="T31" fmla="*/ 1285815 h 1390650"/>
              <a:gd name="T32" fmla="*/ 69833 w 418464"/>
              <a:gd name="T33" fmla="*/ 1285815 h 1390650"/>
              <a:gd name="T34" fmla="*/ 34916 w 418464"/>
              <a:gd name="T35" fmla="*/ 1251063 h 1390650"/>
              <a:gd name="T36" fmla="*/ 69833 w 418464"/>
              <a:gd name="T37" fmla="*/ 1251063 h 1390650"/>
              <a:gd name="T38" fmla="*/ 69833 w 418464"/>
              <a:gd name="T39" fmla="*/ 0 h 1390650"/>
              <a:gd name="T40" fmla="*/ 349165 w 418464"/>
              <a:gd name="T41" fmla="*/ 1251063 h 1390650"/>
              <a:gd name="T42" fmla="*/ 244415 w 418464"/>
              <a:gd name="T43" fmla="*/ 1251063 h 1390650"/>
              <a:gd name="T44" fmla="*/ 244415 w 418464"/>
              <a:gd name="T45" fmla="*/ 1320567 h 1390650"/>
              <a:gd name="T46" fmla="*/ 349165 w 418464"/>
              <a:gd name="T47" fmla="*/ 1320567 h 1390650"/>
              <a:gd name="T48" fmla="*/ 418998 w 418464"/>
              <a:gd name="T49" fmla="*/ 1285815 h 1390650"/>
              <a:gd name="T50" fmla="*/ 349165 w 418464"/>
              <a:gd name="T51" fmla="*/ 1251063 h 1390650"/>
              <a:gd name="T52" fmla="*/ 69833 w 418464"/>
              <a:gd name="T53" fmla="*/ 1251063 h 1390650"/>
              <a:gd name="T54" fmla="*/ 34916 w 418464"/>
              <a:gd name="T55" fmla="*/ 1251063 h 1390650"/>
              <a:gd name="T56" fmla="*/ 69833 w 418464"/>
              <a:gd name="T57" fmla="*/ 1285815 h 1390650"/>
              <a:gd name="T58" fmla="*/ 69833 w 418464"/>
              <a:gd name="T59" fmla="*/ 1251063 h 1390650"/>
              <a:gd name="T60" fmla="*/ 209499 w 418464"/>
              <a:gd name="T61" fmla="*/ 1251063 h 1390650"/>
              <a:gd name="T62" fmla="*/ 69833 w 418464"/>
              <a:gd name="T63" fmla="*/ 1251063 h 1390650"/>
              <a:gd name="T64" fmla="*/ 69833 w 418464"/>
              <a:gd name="T65" fmla="*/ 1285815 h 1390650"/>
              <a:gd name="T66" fmla="*/ 209499 w 418464"/>
              <a:gd name="T67" fmla="*/ 1285815 h 1390650"/>
              <a:gd name="T68" fmla="*/ 209499 w 418464"/>
              <a:gd name="T69" fmla="*/ 1251063 h 139065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418464"/>
              <a:gd name="T106" fmla="*/ 0 h 1390650"/>
              <a:gd name="T107" fmla="*/ 418464 w 418464"/>
              <a:gd name="T108" fmla="*/ 1390650 h 139065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418464" h="1390650">
                <a:moveTo>
                  <a:pt x="209181" y="1181560"/>
                </a:moveTo>
                <a:lnTo>
                  <a:pt x="209181" y="1390070"/>
                </a:lnTo>
                <a:lnTo>
                  <a:pt x="348635" y="1320567"/>
                </a:lnTo>
                <a:lnTo>
                  <a:pt x="244044" y="1320567"/>
                </a:lnTo>
                <a:lnTo>
                  <a:pt x="244044" y="1251063"/>
                </a:lnTo>
                <a:lnTo>
                  <a:pt x="348635" y="1251063"/>
                </a:lnTo>
                <a:lnTo>
                  <a:pt x="209181" y="1181560"/>
                </a:lnTo>
                <a:close/>
              </a:path>
              <a:path w="418464" h="1390650">
                <a:moveTo>
                  <a:pt x="69727" y="0"/>
                </a:moveTo>
                <a:lnTo>
                  <a:pt x="0" y="0"/>
                </a:lnTo>
                <a:lnTo>
                  <a:pt x="0" y="1285815"/>
                </a:lnTo>
                <a:lnTo>
                  <a:pt x="2745" y="1299325"/>
                </a:lnTo>
                <a:lnTo>
                  <a:pt x="10226" y="1310373"/>
                </a:lnTo>
                <a:lnTo>
                  <a:pt x="21310" y="1317830"/>
                </a:lnTo>
                <a:lnTo>
                  <a:pt x="34863" y="1320567"/>
                </a:lnTo>
                <a:lnTo>
                  <a:pt x="209181" y="1320567"/>
                </a:lnTo>
                <a:lnTo>
                  <a:pt x="209181" y="1285815"/>
                </a:lnTo>
                <a:lnTo>
                  <a:pt x="69727" y="1285815"/>
                </a:lnTo>
                <a:lnTo>
                  <a:pt x="34863" y="1251063"/>
                </a:lnTo>
                <a:lnTo>
                  <a:pt x="69727" y="1251063"/>
                </a:lnTo>
                <a:lnTo>
                  <a:pt x="69727" y="0"/>
                </a:lnTo>
                <a:close/>
              </a:path>
              <a:path w="418464" h="1390650">
                <a:moveTo>
                  <a:pt x="348635" y="1251063"/>
                </a:moveTo>
                <a:lnTo>
                  <a:pt x="244044" y="1251063"/>
                </a:lnTo>
                <a:lnTo>
                  <a:pt x="244044" y="1320567"/>
                </a:lnTo>
                <a:lnTo>
                  <a:pt x="348635" y="1320567"/>
                </a:lnTo>
                <a:lnTo>
                  <a:pt x="418362" y="1285815"/>
                </a:lnTo>
                <a:lnTo>
                  <a:pt x="348635" y="1251063"/>
                </a:lnTo>
                <a:close/>
              </a:path>
              <a:path w="418464" h="1390650">
                <a:moveTo>
                  <a:pt x="69727" y="1251063"/>
                </a:moveTo>
                <a:lnTo>
                  <a:pt x="34863" y="1251063"/>
                </a:lnTo>
                <a:lnTo>
                  <a:pt x="69727" y="1285815"/>
                </a:lnTo>
                <a:lnTo>
                  <a:pt x="69727" y="1251063"/>
                </a:lnTo>
                <a:close/>
              </a:path>
              <a:path w="418464" h="1390650">
                <a:moveTo>
                  <a:pt x="209181" y="1251063"/>
                </a:moveTo>
                <a:lnTo>
                  <a:pt x="69727" y="1251063"/>
                </a:lnTo>
                <a:lnTo>
                  <a:pt x="69727" y="1285815"/>
                </a:lnTo>
                <a:lnTo>
                  <a:pt x="209181" y="1285815"/>
                </a:lnTo>
                <a:lnTo>
                  <a:pt x="209181" y="125106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71" name="object 176"/>
          <p:cNvSpPr>
            <a:spLocks/>
          </p:cNvSpPr>
          <p:nvPr/>
        </p:nvSpPr>
        <p:spPr bwMode="auto">
          <a:xfrm>
            <a:off x="3662363" y="3959225"/>
            <a:ext cx="373062" cy="277813"/>
          </a:xfrm>
          <a:custGeom>
            <a:avLst/>
            <a:gdLst>
              <a:gd name="T0" fmla="*/ 0 w 372110"/>
              <a:gd name="T1" fmla="*/ 277698 h 278129"/>
              <a:gd name="T2" fmla="*/ 372828 w 372110"/>
              <a:gd name="T3" fmla="*/ 277698 h 278129"/>
              <a:gd name="T4" fmla="*/ 372828 w 372110"/>
              <a:gd name="T5" fmla="*/ 0 h 278129"/>
              <a:gd name="T6" fmla="*/ 0 w 372110"/>
              <a:gd name="T7" fmla="*/ 0 h 278129"/>
              <a:gd name="T8" fmla="*/ 0 w 372110"/>
              <a:gd name="T9" fmla="*/ 277698 h 2781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2110"/>
              <a:gd name="T16" fmla="*/ 0 h 278129"/>
              <a:gd name="T17" fmla="*/ 372110 w 372110"/>
              <a:gd name="T18" fmla="*/ 278129 h 2781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2110" h="278129">
                <a:moveTo>
                  <a:pt x="0" y="278014"/>
                </a:moveTo>
                <a:lnTo>
                  <a:pt x="371877" y="278014"/>
                </a:lnTo>
                <a:lnTo>
                  <a:pt x="371877" y="0"/>
                </a:lnTo>
                <a:lnTo>
                  <a:pt x="0" y="0"/>
                </a:lnTo>
                <a:lnTo>
                  <a:pt x="0" y="278014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72" name="object 177"/>
          <p:cNvSpPr>
            <a:spLocks/>
          </p:cNvSpPr>
          <p:nvPr/>
        </p:nvSpPr>
        <p:spPr bwMode="auto">
          <a:xfrm>
            <a:off x="3662363" y="3959225"/>
            <a:ext cx="373062" cy="277813"/>
          </a:xfrm>
          <a:custGeom>
            <a:avLst/>
            <a:gdLst>
              <a:gd name="T0" fmla="*/ 0 w 372110"/>
              <a:gd name="T1" fmla="*/ 277698 h 278129"/>
              <a:gd name="T2" fmla="*/ 372828 w 372110"/>
              <a:gd name="T3" fmla="*/ 277698 h 278129"/>
              <a:gd name="T4" fmla="*/ 372828 w 372110"/>
              <a:gd name="T5" fmla="*/ 0 h 278129"/>
              <a:gd name="T6" fmla="*/ 0 w 372110"/>
              <a:gd name="T7" fmla="*/ 0 h 278129"/>
              <a:gd name="T8" fmla="*/ 0 w 372110"/>
              <a:gd name="T9" fmla="*/ 277698 h 2781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2110"/>
              <a:gd name="T16" fmla="*/ 0 h 278129"/>
              <a:gd name="T17" fmla="*/ 372110 w 372110"/>
              <a:gd name="T18" fmla="*/ 278129 h 2781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2110" h="278129">
                <a:moveTo>
                  <a:pt x="0" y="278014"/>
                </a:moveTo>
                <a:lnTo>
                  <a:pt x="371877" y="278014"/>
                </a:lnTo>
                <a:lnTo>
                  <a:pt x="371877" y="0"/>
                </a:lnTo>
                <a:lnTo>
                  <a:pt x="0" y="0"/>
                </a:lnTo>
                <a:lnTo>
                  <a:pt x="0" y="278014"/>
                </a:lnTo>
                <a:close/>
              </a:path>
            </a:pathLst>
          </a:custGeom>
          <a:noFill/>
          <a:ln w="1546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873" name="object 178"/>
          <p:cNvSpPr txBox="1">
            <a:spLocks noChangeArrowheads="1"/>
          </p:cNvSpPr>
          <p:nvPr/>
        </p:nvSpPr>
        <p:spPr bwMode="auto">
          <a:xfrm>
            <a:off x="6618288" y="5105400"/>
            <a:ext cx="50498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2638"/>
              </a:lnSpc>
              <a:tabLst>
                <a:tab pos="3508375" algn="l"/>
              </a:tabLst>
            </a:pPr>
            <a:r>
              <a:rPr lang="th-TH" sz="3300" baseline="-6000">
                <a:latin typeface="BrowalliaUPC" pitchFamily="34" charset="-34"/>
                <a:cs typeface="BrowalliaUPC" pitchFamily="34" charset="-34"/>
              </a:rPr>
              <a:t>แพ้กเกจถูกส่งเข้าลูปแบ้กอินเตเฟส</a:t>
            </a:r>
            <a:endParaRPr lang="th-TH" sz="220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29874" name="object 179"/>
          <p:cNvSpPr>
            <a:spLocks/>
          </p:cNvSpPr>
          <p:nvPr/>
        </p:nvSpPr>
        <p:spPr bwMode="auto">
          <a:xfrm>
            <a:off x="3727450" y="4783138"/>
            <a:ext cx="2957513" cy="506412"/>
          </a:xfrm>
          <a:custGeom>
            <a:avLst/>
            <a:gdLst>
              <a:gd name="T0" fmla="*/ 133814 w 2957195"/>
              <a:gd name="T1" fmla="*/ 63035 h 506095"/>
              <a:gd name="T2" fmla="*/ 95148 w 2957195"/>
              <a:gd name="T3" fmla="*/ 107256 h 506095"/>
              <a:gd name="T4" fmla="*/ 52998 w 2957195"/>
              <a:gd name="T5" fmla="*/ 161967 h 506095"/>
              <a:gd name="T6" fmla="*/ 27738 w 2957195"/>
              <a:gd name="T7" fmla="*/ 201840 h 506095"/>
              <a:gd name="T8" fmla="*/ 9762 w 2957195"/>
              <a:gd name="T9" fmla="*/ 240323 h 506095"/>
              <a:gd name="T10" fmla="*/ 0 w 2957195"/>
              <a:gd name="T11" fmla="*/ 289315 h 506095"/>
              <a:gd name="T12" fmla="*/ 619 w 2957195"/>
              <a:gd name="T13" fmla="*/ 301216 h 506095"/>
              <a:gd name="T14" fmla="*/ 16891 w 2957195"/>
              <a:gd name="T15" fmla="*/ 345046 h 506095"/>
              <a:gd name="T16" fmla="*/ 44785 w 2957195"/>
              <a:gd name="T17" fmla="*/ 373220 h 506095"/>
              <a:gd name="T18" fmla="*/ 86625 w 2957195"/>
              <a:gd name="T19" fmla="*/ 396819 h 506095"/>
              <a:gd name="T20" fmla="*/ 141638 w 2957195"/>
              <a:gd name="T21" fmla="*/ 415922 h 506095"/>
              <a:gd name="T22" fmla="*/ 185183 w 2957195"/>
              <a:gd name="T23" fmla="*/ 426323 h 506095"/>
              <a:gd name="T24" fmla="*/ 233687 w 2957195"/>
              <a:gd name="T25" fmla="*/ 435318 h 506095"/>
              <a:gd name="T26" fmla="*/ 287151 w 2957195"/>
              <a:gd name="T27" fmla="*/ 442891 h 506095"/>
              <a:gd name="T28" fmla="*/ 345263 w 2957195"/>
              <a:gd name="T29" fmla="*/ 449165 h 506095"/>
              <a:gd name="T30" fmla="*/ 440411 w 2957195"/>
              <a:gd name="T31" fmla="*/ 456831 h 506095"/>
              <a:gd name="T32" fmla="*/ 544549 w 2957195"/>
              <a:gd name="T33" fmla="*/ 462751 h 506095"/>
              <a:gd name="T34" fmla="*/ 1212451 w 2957195"/>
              <a:gd name="T35" fmla="*/ 486396 h 506095"/>
              <a:gd name="T36" fmla="*/ 1622490 w 2957195"/>
              <a:gd name="T37" fmla="*/ 496489 h 506095"/>
              <a:gd name="T38" fmla="*/ 2956743 w 2957195"/>
              <a:gd name="T39" fmla="*/ 506102 h 506095"/>
              <a:gd name="T40" fmla="*/ 2956899 w 2957195"/>
              <a:gd name="T41" fmla="*/ 490646 h 506095"/>
              <a:gd name="T42" fmla="*/ 1677968 w 2957195"/>
              <a:gd name="T43" fmla="*/ 481961 h 506095"/>
              <a:gd name="T44" fmla="*/ 1213071 w 2957195"/>
              <a:gd name="T45" fmla="*/ 470957 h 506095"/>
              <a:gd name="T46" fmla="*/ 545324 w 2957195"/>
              <a:gd name="T47" fmla="*/ 447311 h 506095"/>
              <a:gd name="T48" fmla="*/ 441342 w 2957195"/>
              <a:gd name="T49" fmla="*/ 441407 h 506095"/>
              <a:gd name="T50" fmla="*/ 377186 w 2957195"/>
              <a:gd name="T51" fmla="*/ 436554 h 506095"/>
              <a:gd name="T52" fmla="*/ 317214 w 2957195"/>
              <a:gd name="T53" fmla="*/ 430774 h 506095"/>
              <a:gd name="T54" fmla="*/ 261891 w 2957195"/>
              <a:gd name="T55" fmla="*/ 423850 h 506095"/>
              <a:gd name="T56" fmla="*/ 211373 w 2957195"/>
              <a:gd name="T57" fmla="*/ 415767 h 506095"/>
              <a:gd name="T58" fmla="*/ 166123 w 2957195"/>
              <a:gd name="T59" fmla="*/ 406231 h 506095"/>
              <a:gd name="T60" fmla="*/ 126452 w 2957195"/>
              <a:gd name="T61" fmla="*/ 395243 h 506095"/>
              <a:gd name="T62" fmla="*/ 77792 w 2957195"/>
              <a:gd name="T63" fmla="*/ 375492 h 506095"/>
              <a:gd name="T64" fmla="*/ 43855 w 2957195"/>
              <a:gd name="T65" fmla="*/ 352418 h 506095"/>
              <a:gd name="T66" fmla="*/ 20145 w 2957195"/>
              <a:gd name="T67" fmla="*/ 317752 h 506095"/>
              <a:gd name="T68" fmla="*/ 15496 w 2957195"/>
              <a:gd name="T69" fmla="*/ 288697 h 506095"/>
              <a:gd name="T70" fmla="*/ 16271 w 2957195"/>
              <a:gd name="T71" fmla="*/ 278342 h 506095"/>
              <a:gd name="T72" fmla="*/ 29288 w 2957195"/>
              <a:gd name="T73" fmla="*/ 233369 h 506095"/>
              <a:gd name="T74" fmla="*/ 48813 w 2957195"/>
              <a:gd name="T75" fmla="*/ 196431 h 506095"/>
              <a:gd name="T76" fmla="*/ 85385 w 2957195"/>
              <a:gd name="T77" fmla="*/ 144039 h 506095"/>
              <a:gd name="T78" fmla="*/ 130790 w 2957195"/>
              <a:gd name="T79" fmla="*/ 89483 h 506095"/>
              <a:gd name="T80" fmla="*/ 145204 w 2957195"/>
              <a:gd name="T81" fmla="*/ 73492 h 506095"/>
              <a:gd name="T82" fmla="*/ 133814 w 2957195"/>
              <a:gd name="T83" fmla="*/ 63035 h 506095"/>
              <a:gd name="T84" fmla="*/ 187361 w 2957195"/>
              <a:gd name="T85" fmla="*/ 51619 h 506095"/>
              <a:gd name="T86" fmla="*/ 144118 w 2957195"/>
              <a:gd name="T87" fmla="*/ 51619 h 506095"/>
              <a:gd name="T88" fmla="*/ 155585 w 2957195"/>
              <a:gd name="T89" fmla="*/ 61974 h 506095"/>
              <a:gd name="T90" fmla="*/ 145204 w 2957195"/>
              <a:gd name="T91" fmla="*/ 73492 h 506095"/>
              <a:gd name="T92" fmla="*/ 173561 w 2957195"/>
              <a:gd name="T93" fmla="*/ 99529 h 506095"/>
              <a:gd name="T94" fmla="*/ 187361 w 2957195"/>
              <a:gd name="T95" fmla="*/ 51619 h 506095"/>
              <a:gd name="T96" fmla="*/ 144118 w 2957195"/>
              <a:gd name="T97" fmla="*/ 51619 h 506095"/>
              <a:gd name="T98" fmla="*/ 133814 w 2957195"/>
              <a:gd name="T99" fmla="*/ 63035 h 506095"/>
              <a:gd name="T100" fmla="*/ 145204 w 2957195"/>
              <a:gd name="T101" fmla="*/ 73492 h 506095"/>
              <a:gd name="T102" fmla="*/ 155585 w 2957195"/>
              <a:gd name="T103" fmla="*/ 61974 h 506095"/>
              <a:gd name="T104" fmla="*/ 144118 w 2957195"/>
              <a:gd name="T105" fmla="*/ 51619 h 506095"/>
              <a:gd name="T106" fmla="*/ 202230 w 2957195"/>
              <a:gd name="T107" fmla="*/ 0 h 506095"/>
              <a:gd name="T108" fmla="*/ 105221 w 2957195"/>
              <a:gd name="T109" fmla="*/ 36782 h 506095"/>
              <a:gd name="T110" fmla="*/ 133814 w 2957195"/>
              <a:gd name="T111" fmla="*/ 63035 h 506095"/>
              <a:gd name="T112" fmla="*/ 144118 w 2957195"/>
              <a:gd name="T113" fmla="*/ 51619 h 506095"/>
              <a:gd name="T114" fmla="*/ 187361 w 2957195"/>
              <a:gd name="T115" fmla="*/ 51619 h 506095"/>
              <a:gd name="T116" fmla="*/ 202230 w 2957195"/>
              <a:gd name="T117" fmla="*/ 0 h 50609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957195"/>
              <a:gd name="T178" fmla="*/ 0 h 506095"/>
              <a:gd name="T179" fmla="*/ 2957195 w 2957195"/>
              <a:gd name="T180" fmla="*/ 506095 h 506095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957195" h="506095">
                <a:moveTo>
                  <a:pt x="133800" y="62996"/>
                </a:moveTo>
                <a:lnTo>
                  <a:pt x="95138" y="107189"/>
                </a:lnTo>
                <a:lnTo>
                  <a:pt x="52992" y="161866"/>
                </a:lnTo>
                <a:lnTo>
                  <a:pt x="27735" y="201714"/>
                </a:lnTo>
                <a:lnTo>
                  <a:pt x="9761" y="240173"/>
                </a:lnTo>
                <a:lnTo>
                  <a:pt x="0" y="289134"/>
                </a:lnTo>
                <a:lnTo>
                  <a:pt x="619" y="301027"/>
                </a:lnTo>
                <a:lnTo>
                  <a:pt x="16889" y="344830"/>
                </a:lnTo>
                <a:lnTo>
                  <a:pt x="44780" y="372986"/>
                </a:lnTo>
                <a:lnTo>
                  <a:pt x="86616" y="396571"/>
                </a:lnTo>
                <a:lnTo>
                  <a:pt x="141623" y="415662"/>
                </a:lnTo>
                <a:lnTo>
                  <a:pt x="185163" y="426056"/>
                </a:lnTo>
                <a:lnTo>
                  <a:pt x="233662" y="435045"/>
                </a:lnTo>
                <a:lnTo>
                  <a:pt x="287120" y="442614"/>
                </a:lnTo>
                <a:lnTo>
                  <a:pt x="345226" y="448884"/>
                </a:lnTo>
                <a:lnTo>
                  <a:pt x="440364" y="456545"/>
                </a:lnTo>
                <a:lnTo>
                  <a:pt x="544490" y="462461"/>
                </a:lnTo>
                <a:lnTo>
                  <a:pt x="1212320" y="486092"/>
                </a:lnTo>
                <a:lnTo>
                  <a:pt x="1622315" y="496178"/>
                </a:lnTo>
                <a:lnTo>
                  <a:pt x="2956425" y="505785"/>
                </a:lnTo>
                <a:lnTo>
                  <a:pt x="2956580" y="490339"/>
                </a:lnTo>
                <a:lnTo>
                  <a:pt x="1677787" y="481659"/>
                </a:lnTo>
                <a:lnTo>
                  <a:pt x="1212940" y="470662"/>
                </a:lnTo>
                <a:lnTo>
                  <a:pt x="545265" y="447031"/>
                </a:lnTo>
                <a:lnTo>
                  <a:pt x="441294" y="441131"/>
                </a:lnTo>
                <a:lnTo>
                  <a:pt x="377145" y="436281"/>
                </a:lnTo>
                <a:lnTo>
                  <a:pt x="317180" y="430504"/>
                </a:lnTo>
                <a:lnTo>
                  <a:pt x="261863" y="423585"/>
                </a:lnTo>
                <a:lnTo>
                  <a:pt x="211350" y="415507"/>
                </a:lnTo>
                <a:lnTo>
                  <a:pt x="166105" y="405977"/>
                </a:lnTo>
                <a:lnTo>
                  <a:pt x="126438" y="394996"/>
                </a:lnTo>
                <a:lnTo>
                  <a:pt x="77784" y="375257"/>
                </a:lnTo>
                <a:lnTo>
                  <a:pt x="43850" y="352197"/>
                </a:lnTo>
                <a:lnTo>
                  <a:pt x="20143" y="317553"/>
                </a:lnTo>
                <a:lnTo>
                  <a:pt x="15494" y="288516"/>
                </a:lnTo>
                <a:lnTo>
                  <a:pt x="16269" y="278168"/>
                </a:lnTo>
                <a:lnTo>
                  <a:pt x="29285" y="233223"/>
                </a:lnTo>
                <a:lnTo>
                  <a:pt x="48808" y="196308"/>
                </a:lnTo>
                <a:lnTo>
                  <a:pt x="85376" y="143949"/>
                </a:lnTo>
                <a:lnTo>
                  <a:pt x="130776" y="89427"/>
                </a:lnTo>
                <a:lnTo>
                  <a:pt x="145188" y="73446"/>
                </a:lnTo>
                <a:lnTo>
                  <a:pt x="133800" y="62996"/>
                </a:lnTo>
                <a:close/>
              </a:path>
              <a:path w="2957195" h="506095">
                <a:moveTo>
                  <a:pt x="187341" y="51587"/>
                </a:moveTo>
                <a:lnTo>
                  <a:pt x="144102" y="51587"/>
                </a:lnTo>
                <a:lnTo>
                  <a:pt x="155568" y="61935"/>
                </a:lnTo>
                <a:lnTo>
                  <a:pt x="145188" y="73446"/>
                </a:lnTo>
                <a:lnTo>
                  <a:pt x="173542" y="99467"/>
                </a:lnTo>
                <a:lnTo>
                  <a:pt x="187341" y="51587"/>
                </a:lnTo>
                <a:close/>
              </a:path>
              <a:path w="2957195" h="506095">
                <a:moveTo>
                  <a:pt x="144102" y="51587"/>
                </a:moveTo>
                <a:lnTo>
                  <a:pt x="133800" y="62996"/>
                </a:lnTo>
                <a:lnTo>
                  <a:pt x="145188" y="73446"/>
                </a:lnTo>
                <a:lnTo>
                  <a:pt x="155568" y="61935"/>
                </a:lnTo>
                <a:lnTo>
                  <a:pt x="144102" y="51587"/>
                </a:lnTo>
                <a:close/>
              </a:path>
              <a:path w="2957195" h="506095">
                <a:moveTo>
                  <a:pt x="202208" y="0"/>
                </a:moveTo>
                <a:lnTo>
                  <a:pt x="105210" y="36759"/>
                </a:lnTo>
                <a:lnTo>
                  <a:pt x="133800" y="62996"/>
                </a:lnTo>
                <a:lnTo>
                  <a:pt x="144102" y="51587"/>
                </a:lnTo>
                <a:lnTo>
                  <a:pt x="187341" y="51587"/>
                </a:lnTo>
                <a:lnTo>
                  <a:pt x="20220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0" name="object 180"/>
          <p:cNvSpPr txBox="1"/>
          <p:nvPr/>
        </p:nvSpPr>
        <p:spPr>
          <a:xfrm>
            <a:off x="2444750" y="1901825"/>
            <a:ext cx="3825875" cy="434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25" dirty="0">
                <a:solidFill>
                  <a:srgbClr val="C00000"/>
                </a:solidFill>
                <a:latin typeface="Tahoma"/>
                <a:cs typeface="Tahoma"/>
              </a:rPr>
              <a:t>127.0.0.0/8 </a:t>
            </a:r>
            <a:r>
              <a:rPr spc="-5" dirty="0">
                <a:solidFill>
                  <a:srgbClr val="C00000"/>
                </a:solidFill>
                <a:latin typeface="Wingdings"/>
                <a:cs typeface="Wingdings"/>
              </a:rPr>
              <a:t></a:t>
            </a:r>
            <a:r>
              <a:rPr spc="-2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pc="-30" dirty="0">
                <a:solidFill>
                  <a:srgbClr val="C00000"/>
                </a:solidFill>
                <a:latin typeface="Tahoma"/>
                <a:cs typeface="Tahoma"/>
              </a:rPr>
              <a:t>127.0.0.1</a:t>
            </a:r>
            <a:endParaRPr>
              <a:latin typeface="Tahoma"/>
              <a:cs typeface="Tahoma"/>
            </a:endParaRPr>
          </a:p>
        </p:txBody>
      </p:sp>
      <p:sp>
        <p:nvSpPr>
          <p:cNvPr id="29876" name="object 18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57BAE10B-AE51-409E-95EF-E6D9452266CC}" type="slidenum">
              <a:rPr lang="en-US" smtClean="0"/>
              <a:pPr marL="111125"/>
              <a:t>16</a:t>
            </a:fld>
            <a:endParaRPr lang="th-TH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135635" rtlCol="0"/>
          <a:lstStyle/>
          <a:p>
            <a:pPr marL="8210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/>
              <a:t>Special IP Address: </a:t>
            </a:r>
            <a:r>
              <a:rPr sz="3200" b="1" spc="-5" dirty="0"/>
              <a:t>Broadcast</a:t>
            </a:r>
            <a:r>
              <a:rPr sz="3200" b="1" spc="-85" dirty="0"/>
              <a:t> </a:t>
            </a:r>
            <a:r>
              <a:rPr sz="3200" dirty="0"/>
              <a:t>Address</a:t>
            </a:r>
            <a:endParaRPr sz="3200"/>
          </a:p>
        </p:txBody>
      </p:sp>
      <p:sp>
        <p:nvSpPr>
          <p:cNvPr id="3072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840D5417-4337-444E-BA87-41C1A73F71F1}" type="slidenum">
              <a:rPr lang="en-US" smtClean="0"/>
              <a:pPr marL="111125"/>
              <a:t>17</a:t>
            </a:fld>
            <a:endParaRPr lang="th-TH" smtClean="0"/>
          </a:p>
        </p:txBody>
      </p:sp>
      <p:sp>
        <p:nvSpPr>
          <p:cNvPr id="30723" name="object 3"/>
          <p:cNvSpPr txBox="1">
            <a:spLocks noChangeArrowheads="1"/>
          </p:cNvSpPr>
          <p:nvPr/>
        </p:nvSpPr>
        <p:spPr bwMode="auto">
          <a:xfrm>
            <a:off x="1262063" y="2062163"/>
            <a:ext cx="7008812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Ending with 255 </a:t>
            </a:r>
            <a:r>
              <a:rPr lang="en-US">
                <a:latin typeface="Tahoma" pitchFamily="34" charset="0"/>
                <a:cs typeface="Tahoma" pitchFamily="34" charset="0"/>
              </a:rPr>
              <a:t>(</a:t>
            </a:r>
            <a:r>
              <a:rPr lang="th-TH">
                <a:latin typeface="Tahoma" pitchFamily="34" charset="0"/>
                <a:cs typeface="Tahoma" pitchFamily="34" charset="0"/>
              </a:rPr>
              <a:t>ไม่เสมอไป</a:t>
            </a:r>
            <a:r>
              <a:rPr lang="en-US">
                <a:latin typeface="Tahoma" pitchFamily="34" charset="0"/>
                <a:cs typeface="Tahoma" pitchFamily="34" charset="0"/>
              </a:rPr>
              <a:t>)</a:t>
            </a:r>
            <a:endParaRPr lang="th-TH">
              <a:latin typeface="Tahoma" pitchFamily="34" charset="0"/>
              <a:cs typeface="Tahoma" pitchFamily="34" charset="0"/>
            </a:endParaRP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Use for sending to all nodes in class range</a:t>
            </a:r>
          </a:p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Directed Broadcast Address</a:t>
            </a:r>
          </a:p>
          <a:p>
            <a:pPr marL="755650" lvl="1" indent="-285750"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all hosts = 1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Class A broadcast: </a:t>
            </a:r>
            <a:r>
              <a:rPr lang="th-TH" sz="2000">
                <a:latin typeface="Tahoma" pitchFamily="34" charset="0"/>
                <a:cs typeface="Tahoma" pitchFamily="34" charset="0"/>
              </a:rPr>
              <a:t>10.255.255.255</a:t>
            </a:r>
          </a:p>
          <a:p>
            <a:pPr marL="355600" indent="-342900">
              <a:spcBef>
                <a:spcPts val="575"/>
              </a:spcBef>
              <a:tabLst>
                <a:tab pos="354013" algn="l"/>
                <a:tab pos="355600" algn="l"/>
              </a:tabLst>
            </a:pPr>
            <a:r>
              <a:rPr lang="th-TH" sz="1300">
                <a:solidFill>
                  <a:srgbClr val="FF0000"/>
                </a:solidFill>
                <a:latin typeface="Wingdings" pitchFamily="2" charset="2"/>
              </a:rPr>
              <a:t></a:t>
            </a:r>
            <a:r>
              <a:rPr lang="th-TH" sz="13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h-TH" sz="2400">
                <a:latin typeface="Tahoma" pitchFamily="34" charset="0"/>
                <a:cs typeface="Tahoma" pitchFamily="34" charset="0"/>
              </a:rPr>
              <a:t>Class B broadcast: </a:t>
            </a:r>
            <a:r>
              <a:rPr lang="th-TH" sz="2000">
                <a:latin typeface="Tahoma" pitchFamily="34" charset="0"/>
                <a:cs typeface="Tahoma" pitchFamily="34" charset="0"/>
              </a:rPr>
              <a:t>158.108.255.255</a:t>
            </a:r>
          </a:p>
          <a:p>
            <a:pPr marL="755650" lvl="1" indent="-285750">
              <a:lnSpc>
                <a:spcPts val="2875"/>
              </a:lnSpc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Class C broadcast: </a:t>
            </a:r>
            <a:r>
              <a:rPr lang="th-TH" sz="2000">
                <a:latin typeface="Tahoma" pitchFamily="34" charset="0"/>
                <a:cs typeface="Tahoma" pitchFamily="34" charset="0"/>
              </a:rPr>
              <a:t>202.100.15.255</a:t>
            </a:r>
          </a:p>
          <a:p>
            <a:pPr marL="355600" indent="-342900">
              <a:lnSpc>
                <a:spcPts val="3363"/>
              </a:lnSpc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Limited Broadcast Address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 sz="1300">
                <a:solidFill>
                  <a:srgbClr val="FF0000"/>
                </a:solidFill>
                <a:latin typeface="Wingdings" pitchFamily="2" charset="2"/>
              </a:rPr>
              <a:t></a:t>
            </a:r>
            <a:r>
              <a:rPr lang="th-TH" sz="13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h-TH" sz="2400">
                <a:latin typeface="Tahoma" pitchFamily="34" charset="0"/>
                <a:cs typeface="Tahoma" pitchFamily="34" charset="0"/>
              </a:rPr>
              <a:t>all 1; e.g. 255.255.255.255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182879" rtlCol="0"/>
          <a:lstStyle/>
          <a:p>
            <a:pPr marL="8210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/>
              <a:t>Special IP Address: </a:t>
            </a:r>
            <a:r>
              <a:rPr sz="3200" b="1" dirty="0"/>
              <a:t>Private IP</a:t>
            </a:r>
            <a:r>
              <a:rPr sz="3200" b="1" spc="-120" dirty="0"/>
              <a:t> </a:t>
            </a:r>
            <a:r>
              <a:rPr sz="3200" dirty="0"/>
              <a:t>Address</a:t>
            </a:r>
            <a:endParaRPr sz="3200"/>
          </a:p>
        </p:txBody>
      </p:sp>
      <p:sp>
        <p:nvSpPr>
          <p:cNvPr id="3277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B313486B-C456-4CD4-B783-1897FF90953D}" type="slidenum">
              <a:rPr lang="en-US" smtClean="0"/>
              <a:pPr marL="111125"/>
              <a:t>18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2062163"/>
            <a:ext cx="5707062" cy="3197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Class </a:t>
            </a:r>
            <a:r>
              <a:rPr sz="3200" dirty="0">
                <a:latin typeface="Tahoma"/>
                <a:cs typeface="Tahoma"/>
              </a:rPr>
              <a:t>A (1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group)</a:t>
            </a:r>
            <a:endParaRPr sz="3200">
              <a:latin typeface="Tahoma"/>
              <a:cs typeface="Tahoma"/>
            </a:endParaRPr>
          </a:p>
          <a:p>
            <a:pPr marL="469900" fontAlgn="auto">
              <a:spcBef>
                <a:spcPts val="675"/>
              </a:spcBef>
              <a:spcAft>
                <a:spcPts val="0"/>
              </a:spcAft>
              <a:tabLst>
                <a:tab pos="756285" algn="l"/>
              </a:tabLst>
              <a:defRPr/>
            </a:pPr>
            <a:r>
              <a:rPr sz="1500" spc="25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500" spc="2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pc="-5" dirty="0">
                <a:latin typeface="Tahoma"/>
                <a:cs typeface="Tahoma"/>
              </a:rPr>
              <a:t>10.0.0.0 –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10.255.255.255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Class </a:t>
            </a:r>
            <a:r>
              <a:rPr sz="3200" dirty="0">
                <a:latin typeface="Tahoma"/>
                <a:cs typeface="Tahoma"/>
              </a:rPr>
              <a:t>B (16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groups)</a:t>
            </a:r>
            <a:endParaRPr sz="3200">
              <a:latin typeface="Tahoma"/>
              <a:cs typeface="Tahoma"/>
            </a:endParaRPr>
          </a:p>
          <a:p>
            <a:pPr marL="469900" fontAlgn="auto">
              <a:spcBef>
                <a:spcPts val="675"/>
              </a:spcBef>
              <a:spcAft>
                <a:spcPts val="0"/>
              </a:spcAft>
              <a:tabLst>
                <a:tab pos="756285" algn="l"/>
              </a:tabLst>
              <a:defRPr/>
            </a:pPr>
            <a:r>
              <a:rPr sz="1500" spc="25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500" spc="2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pc="-5" dirty="0">
                <a:latin typeface="Tahoma"/>
                <a:cs typeface="Tahoma"/>
              </a:rPr>
              <a:t>172.16.0.0 –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172.31.255.255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76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Class </a:t>
            </a:r>
            <a:r>
              <a:rPr sz="3200" dirty="0">
                <a:latin typeface="Tahoma"/>
                <a:cs typeface="Tahoma"/>
              </a:rPr>
              <a:t>C (256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groups)</a:t>
            </a:r>
            <a:endParaRPr sz="3200">
              <a:latin typeface="Tahoma"/>
              <a:cs typeface="Tahoma"/>
            </a:endParaRPr>
          </a:p>
          <a:p>
            <a:pPr marL="469900" fontAlgn="auto">
              <a:spcBef>
                <a:spcPts val="680"/>
              </a:spcBef>
              <a:spcAft>
                <a:spcPts val="0"/>
              </a:spcAft>
              <a:tabLst>
                <a:tab pos="756285" algn="l"/>
              </a:tabLst>
              <a:defRPr/>
            </a:pPr>
            <a:r>
              <a:rPr sz="1500" spc="25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500" spc="2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pc="-5" dirty="0">
                <a:latin typeface="Tahoma"/>
                <a:cs typeface="Tahoma"/>
              </a:rPr>
              <a:t>192.168.0.0 –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192.168.255.255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135635" rtlCol="0"/>
          <a:lstStyle/>
          <a:p>
            <a:pPr marL="8210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/>
              <a:t>Special IP Address: </a:t>
            </a:r>
            <a:r>
              <a:rPr sz="3200" b="1" dirty="0"/>
              <a:t>Network</a:t>
            </a:r>
            <a:r>
              <a:rPr sz="3200" b="1" spc="-100" dirty="0"/>
              <a:t> </a:t>
            </a:r>
            <a:r>
              <a:rPr sz="3200" dirty="0"/>
              <a:t>Address</a:t>
            </a:r>
            <a:endParaRPr sz="3200"/>
          </a:p>
        </p:txBody>
      </p:sp>
      <p:sp>
        <p:nvSpPr>
          <p:cNvPr id="34818" name="object 3"/>
          <p:cNvSpPr>
            <a:spLocks noChangeArrowheads="1"/>
          </p:cNvSpPr>
          <p:nvPr/>
        </p:nvSpPr>
        <p:spPr bwMode="auto">
          <a:xfrm>
            <a:off x="684213" y="2492375"/>
            <a:ext cx="7772400" cy="26003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4819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86D9E558-FACA-4761-94E9-F771E4808D82}" type="slidenum">
              <a:rPr lang="en-US" smtClean="0"/>
              <a:pPr marL="111125"/>
              <a:t>19</a:t>
            </a:fld>
            <a:endParaRPr lang="th-TH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object 2"/>
          <p:cNvSpPr>
            <a:spLocks noGrp="1"/>
          </p:cNvSpPr>
          <p:nvPr>
            <p:ph type="title"/>
          </p:nvPr>
        </p:nvSpPr>
        <p:spPr>
          <a:xfrm>
            <a:off x="1230313" y="892175"/>
            <a:ext cx="1784350" cy="666750"/>
          </a:xfrm>
        </p:spPr>
        <p:txBody>
          <a:bodyPr/>
          <a:lstStyle/>
          <a:p>
            <a:pPr marL="127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Outline</a:t>
            </a:r>
          </a:p>
        </p:txBody>
      </p:sp>
      <p:sp>
        <p:nvSpPr>
          <p:cNvPr id="921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C620CA6E-7893-4EEC-BFF7-0B8B1B15FBB1}" type="slidenum">
              <a:rPr lang="en-US" smtClean="0"/>
              <a:pPr marL="111125"/>
              <a:t>2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2012950"/>
            <a:ext cx="5094287" cy="2098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Network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Layer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84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IP Fundamental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Operation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8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Internet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84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Addressing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2105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Sample</a:t>
            </a:r>
            <a:r>
              <a:rPr spc="-65" dirty="0"/>
              <a:t> </a:t>
            </a:r>
            <a:r>
              <a:rPr dirty="0"/>
              <a:t>internet</a:t>
            </a:r>
          </a:p>
        </p:txBody>
      </p:sp>
      <p:sp>
        <p:nvSpPr>
          <p:cNvPr id="36866" name="object 3"/>
          <p:cNvSpPr>
            <a:spLocks noChangeArrowheads="1"/>
          </p:cNvSpPr>
          <p:nvPr/>
        </p:nvSpPr>
        <p:spPr bwMode="auto">
          <a:xfrm>
            <a:off x="1447800" y="1828800"/>
            <a:ext cx="6624638" cy="46085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67" name="object 4"/>
          <p:cNvSpPr txBox="1">
            <a:spLocks noChangeArrowheads="1"/>
          </p:cNvSpPr>
          <p:nvPr/>
        </p:nvSpPr>
        <p:spPr bwMode="auto">
          <a:xfrm>
            <a:off x="1042988" y="4724400"/>
            <a:ext cx="2305050" cy="831850"/>
          </a:xfrm>
          <a:prstGeom prst="rect">
            <a:avLst/>
          </a:prstGeom>
          <a:solidFill>
            <a:srgbClr val="FFCF00"/>
          </a:solidFill>
          <a:ln w="9144">
            <a:solidFill>
              <a:srgbClr val="000000"/>
            </a:solidFill>
            <a:miter lim="800000"/>
            <a:headEnd/>
            <a:tailEnd/>
          </a:ln>
        </p:spPr>
        <p:txBody>
          <a:bodyPr lIns="0" tIns="70485" rIns="0" bIns="0">
            <a:spAutoFit/>
          </a:bodyPr>
          <a:lstStyle/>
          <a:p>
            <a:pPr marL="87313">
              <a:lnSpc>
                <a:spcPts val="1963"/>
              </a:lnSpc>
              <a:spcBef>
                <a:spcPts val="550"/>
              </a:spcBef>
            </a:pPr>
            <a:r>
              <a:rPr lang="th-TH" sz="18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Network and Host  addresses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6868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85E06941-327B-4BF4-AAFD-247FE07681AE}" type="slidenum">
              <a:rPr lang="en-US" smtClean="0"/>
              <a:pPr marL="111125"/>
              <a:t>20</a:t>
            </a:fld>
            <a:endParaRPr lang="th-TH" smtClean="0"/>
          </a:p>
        </p:txBody>
      </p:sp>
      <p:sp>
        <p:nvSpPr>
          <p:cNvPr id="36869" name="Oval 8"/>
          <p:cNvSpPr>
            <a:spLocks noChangeArrowheads="1"/>
          </p:cNvSpPr>
          <p:nvPr/>
        </p:nvSpPr>
        <p:spPr bwMode="auto">
          <a:xfrm>
            <a:off x="685800" y="2286000"/>
            <a:ext cx="19812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36870" name="Oval 9"/>
          <p:cNvSpPr>
            <a:spLocks noChangeArrowheads="1"/>
          </p:cNvSpPr>
          <p:nvPr/>
        </p:nvSpPr>
        <p:spPr bwMode="auto">
          <a:xfrm>
            <a:off x="3505200" y="2743200"/>
            <a:ext cx="25146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36871" name="Oval 10"/>
          <p:cNvSpPr>
            <a:spLocks noChangeArrowheads="1"/>
          </p:cNvSpPr>
          <p:nvPr/>
        </p:nvSpPr>
        <p:spPr bwMode="auto">
          <a:xfrm>
            <a:off x="6781800" y="1981200"/>
            <a:ext cx="19812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36872" name="Oval 11"/>
          <p:cNvSpPr>
            <a:spLocks noChangeArrowheads="1"/>
          </p:cNvSpPr>
          <p:nvPr/>
        </p:nvSpPr>
        <p:spPr bwMode="auto">
          <a:xfrm>
            <a:off x="5334000" y="3581400"/>
            <a:ext cx="19812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36873" name="Oval 12"/>
          <p:cNvSpPr>
            <a:spLocks noChangeArrowheads="1"/>
          </p:cNvSpPr>
          <p:nvPr/>
        </p:nvSpPr>
        <p:spPr bwMode="auto">
          <a:xfrm>
            <a:off x="5410200" y="5410200"/>
            <a:ext cx="19812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36874" name="Oval 13"/>
          <p:cNvSpPr>
            <a:spLocks noChangeArrowheads="1"/>
          </p:cNvSpPr>
          <p:nvPr/>
        </p:nvSpPr>
        <p:spPr bwMode="auto">
          <a:xfrm>
            <a:off x="3733800" y="3733800"/>
            <a:ext cx="19812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object 2"/>
          <p:cNvSpPr>
            <a:spLocks/>
          </p:cNvSpPr>
          <p:nvPr/>
        </p:nvSpPr>
        <p:spPr bwMode="auto">
          <a:xfrm>
            <a:off x="777875" y="990600"/>
            <a:ext cx="0" cy="1054100"/>
          </a:xfrm>
          <a:custGeom>
            <a:avLst/>
            <a:gdLst>
              <a:gd name="T0" fmla="*/ 0 h 1053464"/>
              <a:gd name="T1" fmla="*/ 1053720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14" name="object 3"/>
          <p:cNvSpPr>
            <a:spLocks noChangeArrowheads="1"/>
          </p:cNvSpPr>
          <p:nvPr/>
        </p:nvSpPr>
        <p:spPr bwMode="auto">
          <a:xfrm>
            <a:off x="442913" y="1781175"/>
            <a:ext cx="8226425" cy="317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0313" y="287338"/>
            <a:ext cx="5938837" cy="1338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A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Network</a:t>
            </a:r>
            <a:r>
              <a:rPr sz="4400" spc="-8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with</a:t>
            </a:r>
            <a:endParaRPr sz="4400">
              <a:latin typeface="Tahoma"/>
              <a:cs typeface="Tahoma"/>
            </a:endParaRPr>
          </a:p>
          <a:p>
            <a:pPr marL="12700" fontAlgn="auto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Two Levels of</a:t>
            </a:r>
            <a:r>
              <a:rPr sz="4400" spc="-114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Hierarchy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8916" name="object 5"/>
          <p:cNvSpPr>
            <a:spLocks noChangeArrowheads="1"/>
          </p:cNvSpPr>
          <p:nvPr/>
        </p:nvSpPr>
        <p:spPr bwMode="auto">
          <a:xfrm>
            <a:off x="609600" y="2108200"/>
            <a:ext cx="7820025" cy="28448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17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43BA57B8-AC30-44AC-BC3E-0ADE91EED502}" type="slidenum">
              <a:rPr lang="en-US" smtClean="0"/>
              <a:pPr marL="111125"/>
              <a:t>21</a:t>
            </a:fld>
            <a:endParaRPr lang="th-TH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object 2"/>
          <p:cNvSpPr>
            <a:spLocks/>
          </p:cNvSpPr>
          <p:nvPr/>
        </p:nvSpPr>
        <p:spPr bwMode="auto">
          <a:xfrm>
            <a:off x="777875" y="990600"/>
            <a:ext cx="0" cy="1054100"/>
          </a:xfrm>
          <a:custGeom>
            <a:avLst/>
            <a:gdLst>
              <a:gd name="T0" fmla="*/ 0 h 1053464"/>
              <a:gd name="T1" fmla="*/ 1053720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62" name="object 3"/>
          <p:cNvSpPr>
            <a:spLocks noChangeArrowheads="1"/>
          </p:cNvSpPr>
          <p:nvPr/>
        </p:nvSpPr>
        <p:spPr bwMode="auto">
          <a:xfrm>
            <a:off x="442913" y="1781175"/>
            <a:ext cx="8226425" cy="317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0313" y="287338"/>
            <a:ext cx="6321425" cy="1338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A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Network</a:t>
            </a:r>
            <a:r>
              <a:rPr sz="4400" spc="-8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with</a:t>
            </a:r>
            <a:endParaRPr sz="4400">
              <a:latin typeface="Tahoma"/>
              <a:cs typeface="Tahoma"/>
            </a:endParaRPr>
          </a:p>
          <a:p>
            <a:pPr marL="12700" fontAlgn="auto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Three Levels of</a:t>
            </a:r>
            <a:r>
              <a:rPr sz="4400" spc="-12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Hierarchy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0964" name="object 5"/>
          <p:cNvSpPr>
            <a:spLocks noChangeArrowheads="1"/>
          </p:cNvSpPr>
          <p:nvPr/>
        </p:nvSpPr>
        <p:spPr bwMode="auto">
          <a:xfrm>
            <a:off x="1476375" y="1844675"/>
            <a:ext cx="5975350" cy="45529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0965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88C29C00-F9BA-451C-B346-4536A3662994}" type="slidenum">
              <a:rPr lang="en-US" smtClean="0"/>
              <a:pPr marL="111125"/>
              <a:t>22</a:t>
            </a:fld>
            <a:endParaRPr lang="th-TH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object 2"/>
          <p:cNvSpPr>
            <a:spLocks/>
          </p:cNvSpPr>
          <p:nvPr/>
        </p:nvSpPr>
        <p:spPr bwMode="auto">
          <a:xfrm>
            <a:off x="777875" y="990600"/>
            <a:ext cx="0" cy="1054100"/>
          </a:xfrm>
          <a:custGeom>
            <a:avLst/>
            <a:gdLst>
              <a:gd name="T0" fmla="*/ 0 h 1053464"/>
              <a:gd name="T1" fmla="*/ 1053720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10" name="object 3"/>
          <p:cNvSpPr>
            <a:spLocks noChangeArrowheads="1"/>
          </p:cNvSpPr>
          <p:nvPr/>
        </p:nvSpPr>
        <p:spPr bwMode="auto">
          <a:xfrm>
            <a:off x="442913" y="1781175"/>
            <a:ext cx="8226425" cy="317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0313" y="287338"/>
            <a:ext cx="7005637" cy="1338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Addresses</a:t>
            </a:r>
            <a:endParaRPr sz="4400">
              <a:latin typeface="Tahoma"/>
              <a:cs typeface="Tahoma"/>
            </a:endParaRPr>
          </a:p>
          <a:p>
            <a:pPr marL="12700" fontAlgn="auto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with </a:t>
            </a: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and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without</a:t>
            </a:r>
            <a:r>
              <a:rPr sz="4400" spc="-8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Subnetting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3012" name="object 5"/>
          <p:cNvSpPr>
            <a:spLocks noChangeArrowheads="1"/>
          </p:cNvSpPr>
          <p:nvPr/>
        </p:nvSpPr>
        <p:spPr bwMode="auto">
          <a:xfrm>
            <a:off x="1914525" y="1892300"/>
            <a:ext cx="5324475" cy="43561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13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07841D8C-B570-4D7C-85E7-166E07F6B7DE}" type="slidenum">
              <a:rPr lang="en-US" smtClean="0"/>
              <a:pPr marL="111125"/>
              <a:t>23</a:t>
            </a:fld>
            <a:endParaRPr lang="th-TH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6634162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Finding </a:t>
            </a:r>
            <a:r>
              <a:rPr dirty="0"/>
              <a:t>a </a:t>
            </a:r>
            <a:r>
              <a:rPr spc="-5" dirty="0"/>
              <a:t>Network</a:t>
            </a:r>
            <a:r>
              <a:rPr spc="-40" dirty="0"/>
              <a:t> </a:t>
            </a:r>
            <a:r>
              <a:rPr dirty="0"/>
              <a:t>Address</a:t>
            </a:r>
          </a:p>
        </p:txBody>
      </p:sp>
      <p:sp>
        <p:nvSpPr>
          <p:cNvPr id="45058" name="object 3"/>
          <p:cNvSpPr>
            <a:spLocks noChangeArrowheads="1"/>
          </p:cNvSpPr>
          <p:nvPr/>
        </p:nvSpPr>
        <p:spPr bwMode="auto">
          <a:xfrm>
            <a:off x="714375" y="2584450"/>
            <a:ext cx="3821113" cy="86518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59" name="object 4"/>
          <p:cNvSpPr>
            <a:spLocks noChangeArrowheads="1"/>
          </p:cNvSpPr>
          <p:nvPr/>
        </p:nvSpPr>
        <p:spPr bwMode="auto">
          <a:xfrm>
            <a:off x="4648200" y="2636838"/>
            <a:ext cx="3609975" cy="8255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60" name="object 5"/>
          <p:cNvSpPr>
            <a:spLocks noChangeArrowheads="1"/>
          </p:cNvSpPr>
          <p:nvPr/>
        </p:nvSpPr>
        <p:spPr bwMode="auto">
          <a:xfrm>
            <a:off x="3744913" y="3475038"/>
            <a:ext cx="2532062" cy="1311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61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CC71D866-A2ED-44B4-A967-7755A28CDAE4}" type="slidenum">
              <a:rPr lang="en-US" smtClean="0"/>
              <a:pPr marL="111125"/>
              <a:t>24</a:t>
            </a:fld>
            <a:endParaRPr lang="th-TH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4202112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Network</a:t>
            </a:r>
            <a:r>
              <a:rPr spc="-60" dirty="0"/>
              <a:t> </a:t>
            </a:r>
            <a:r>
              <a:rPr dirty="0"/>
              <a:t>Address</a:t>
            </a:r>
          </a:p>
        </p:txBody>
      </p:sp>
      <p:sp>
        <p:nvSpPr>
          <p:cNvPr id="46082" name="object 3"/>
          <p:cNvSpPr>
            <a:spLocks noChangeArrowheads="1"/>
          </p:cNvSpPr>
          <p:nvPr/>
        </p:nvSpPr>
        <p:spPr bwMode="auto">
          <a:xfrm>
            <a:off x="2368550" y="2071688"/>
            <a:ext cx="5060950" cy="1854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083" name="object 4"/>
          <p:cNvSpPr>
            <a:spLocks noChangeArrowheads="1"/>
          </p:cNvSpPr>
          <p:nvPr/>
        </p:nvSpPr>
        <p:spPr bwMode="auto">
          <a:xfrm>
            <a:off x="1174750" y="4349750"/>
            <a:ext cx="6897688" cy="17938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084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75C8A5F8-0342-4B2B-976F-B39AB4D46121}" type="slidenum">
              <a:rPr lang="en-US" smtClean="0"/>
              <a:pPr marL="111125"/>
              <a:t>25</a:t>
            </a:fld>
            <a:endParaRPr lang="th-TH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2105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Masking </a:t>
            </a:r>
            <a:r>
              <a:rPr spc="-5" dirty="0"/>
              <a:t>(without</a:t>
            </a:r>
            <a:r>
              <a:rPr spc="-90" dirty="0"/>
              <a:t> </a:t>
            </a:r>
            <a:r>
              <a:rPr spc="-5" dirty="0"/>
              <a:t>subnet)</a:t>
            </a:r>
          </a:p>
        </p:txBody>
      </p:sp>
      <p:sp>
        <p:nvSpPr>
          <p:cNvPr id="48130" name="object 3"/>
          <p:cNvSpPr>
            <a:spLocks noChangeArrowheads="1"/>
          </p:cNvSpPr>
          <p:nvPr/>
        </p:nvSpPr>
        <p:spPr bwMode="auto">
          <a:xfrm>
            <a:off x="1500188" y="1928813"/>
            <a:ext cx="6196012" cy="14112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8131" name="object 4"/>
          <p:cNvSpPr>
            <a:spLocks/>
          </p:cNvSpPr>
          <p:nvPr/>
        </p:nvSpPr>
        <p:spPr bwMode="auto">
          <a:xfrm>
            <a:off x="858838" y="3429000"/>
            <a:ext cx="6794500" cy="858838"/>
          </a:xfrm>
          <a:custGeom>
            <a:avLst/>
            <a:gdLst>
              <a:gd name="T0" fmla="*/ 6650988 w 6794500"/>
              <a:gd name="T1" fmla="*/ 0 h 858520"/>
              <a:gd name="T2" fmla="*/ 143001 w 6794500"/>
              <a:gd name="T3" fmla="*/ 0 h 858520"/>
              <a:gd name="T4" fmla="*/ 97800 w 6794500"/>
              <a:gd name="T5" fmla="*/ 7291 h 858520"/>
              <a:gd name="T6" fmla="*/ 58545 w 6794500"/>
              <a:gd name="T7" fmla="*/ 27596 h 858520"/>
              <a:gd name="T8" fmla="*/ 27590 w 6794500"/>
              <a:gd name="T9" fmla="*/ 58561 h 858520"/>
              <a:gd name="T10" fmla="*/ 7290 w 6794500"/>
              <a:gd name="T11" fmla="*/ 97832 h 858520"/>
              <a:gd name="T12" fmla="*/ 0 w 6794500"/>
              <a:gd name="T13" fmla="*/ 143054 h 858520"/>
              <a:gd name="T14" fmla="*/ 0 w 6794500"/>
              <a:gd name="T15" fmla="*/ 715275 h 858520"/>
              <a:gd name="T16" fmla="*/ 7290 w 6794500"/>
              <a:gd name="T17" fmla="*/ 760497 h 858520"/>
              <a:gd name="T18" fmla="*/ 27590 w 6794500"/>
              <a:gd name="T19" fmla="*/ 799768 h 858520"/>
              <a:gd name="T20" fmla="*/ 58545 w 6794500"/>
              <a:gd name="T21" fmla="*/ 830733 h 858520"/>
              <a:gd name="T22" fmla="*/ 97800 w 6794500"/>
              <a:gd name="T23" fmla="*/ 851038 h 858520"/>
              <a:gd name="T24" fmla="*/ 143001 w 6794500"/>
              <a:gd name="T25" fmla="*/ 858330 h 858520"/>
              <a:gd name="T26" fmla="*/ 6650988 w 6794500"/>
              <a:gd name="T27" fmla="*/ 858330 h 858520"/>
              <a:gd name="T28" fmla="*/ 6696192 w 6794500"/>
              <a:gd name="T29" fmla="*/ 851038 h 858520"/>
              <a:gd name="T30" fmla="*/ 6735452 w 6794500"/>
              <a:gd name="T31" fmla="*/ 830733 h 858520"/>
              <a:gd name="T32" fmla="*/ 6766404 w 6794500"/>
              <a:gd name="T33" fmla="*/ 799768 h 858520"/>
              <a:gd name="T34" fmla="*/ 6786700 w 6794500"/>
              <a:gd name="T35" fmla="*/ 760497 h 858520"/>
              <a:gd name="T36" fmla="*/ 6793992 w 6794500"/>
              <a:gd name="T37" fmla="*/ 715275 h 858520"/>
              <a:gd name="T38" fmla="*/ 6793992 w 6794500"/>
              <a:gd name="T39" fmla="*/ 143054 h 858520"/>
              <a:gd name="T40" fmla="*/ 6786700 w 6794500"/>
              <a:gd name="T41" fmla="*/ 97832 h 858520"/>
              <a:gd name="T42" fmla="*/ 6766404 w 6794500"/>
              <a:gd name="T43" fmla="*/ 58561 h 858520"/>
              <a:gd name="T44" fmla="*/ 6735452 w 6794500"/>
              <a:gd name="T45" fmla="*/ 27596 h 858520"/>
              <a:gd name="T46" fmla="*/ 6696192 w 6794500"/>
              <a:gd name="T47" fmla="*/ 7291 h 858520"/>
              <a:gd name="T48" fmla="*/ 6650988 w 6794500"/>
              <a:gd name="T49" fmla="*/ 0 h 85852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794500"/>
              <a:gd name="T76" fmla="*/ 0 h 858520"/>
              <a:gd name="T77" fmla="*/ 6794500 w 6794500"/>
              <a:gd name="T78" fmla="*/ 858520 h 85852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794500" h="858520">
                <a:moveTo>
                  <a:pt x="6650990" y="0"/>
                </a:moveTo>
                <a:lnTo>
                  <a:pt x="143001" y="0"/>
                </a:lnTo>
                <a:lnTo>
                  <a:pt x="97800" y="7288"/>
                </a:lnTo>
                <a:lnTo>
                  <a:pt x="58545" y="27586"/>
                </a:lnTo>
                <a:lnTo>
                  <a:pt x="27590" y="58539"/>
                </a:lnTo>
                <a:lnTo>
                  <a:pt x="7290" y="97796"/>
                </a:lnTo>
                <a:lnTo>
                  <a:pt x="0" y="143001"/>
                </a:lnTo>
                <a:lnTo>
                  <a:pt x="0" y="715010"/>
                </a:lnTo>
                <a:lnTo>
                  <a:pt x="7290" y="760215"/>
                </a:lnTo>
                <a:lnTo>
                  <a:pt x="27590" y="799472"/>
                </a:lnTo>
                <a:lnTo>
                  <a:pt x="58545" y="830425"/>
                </a:lnTo>
                <a:lnTo>
                  <a:pt x="97800" y="850723"/>
                </a:lnTo>
                <a:lnTo>
                  <a:pt x="143001" y="858012"/>
                </a:lnTo>
                <a:lnTo>
                  <a:pt x="6650990" y="858012"/>
                </a:lnTo>
                <a:lnTo>
                  <a:pt x="6696195" y="850723"/>
                </a:lnTo>
                <a:lnTo>
                  <a:pt x="6735452" y="830425"/>
                </a:lnTo>
                <a:lnTo>
                  <a:pt x="6766405" y="799472"/>
                </a:lnTo>
                <a:lnTo>
                  <a:pt x="6786703" y="760215"/>
                </a:lnTo>
                <a:lnTo>
                  <a:pt x="6793992" y="715010"/>
                </a:lnTo>
                <a:lnTo>
                  <a:pt x="6793992" y="143001"/>
                </a:lnTo>
                <a:lnTo>
                  <a:pt x="6786703" y="97796"/>
                </a:lnTo>
                <a:lnTo>
                  <a:pt x="6766405" y="58539"/>
                </a:lnTo>
                <a:lnTo>
                  <a:pt x="6735452" y="27586"/>
                </a:lnTo>
                <a:lnTo>
                  <a:pt x="6696195" y="7288"/>
                </a:lnTo>
                <a:lnTo>
                  <a:pt x="6650990" y="0"/>
                </a:lnTo>
                <a:close/>
              </a:path>
            </a:pathLst>
          </a:custGeom>
          <a:solidFill>
            <a:srgbClr val="00E3A8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32" name="object 5"/>
          <p:cNvSpPr>
            <a:spLocks/>
          </p:cNvSpPr>
          <p:nvPr/>
        </p:nvSpPr>
        <p:spPr bwMode="auto">
          <a:xfrm>
            <a:off x="858838" y="3429000"/>
            <a:ext cx="6794500" cy="858838"/>
          </a:xfrm>
          <a:custGeom>
            <a:avLst/>
            <a:gdLst>
              <a:gd name="T0" fmla="*/ 0 w 6794500"/>
              <a:gd name="T1" fmla="*/ 143054 h 858520"/>
              <a:gd name="T2" fmla="*/ 7290 w 6794500"/>
              <a:gd name="T3" fmla="*/ 97832 h 858520"/>
              <a:gd name="T4" fmla="*/ 27590 w 6794500"/>
              <a:gd name="T5" fmla="*/ 58561 h 858520"/>
              <a:gd name="T6" fmla="*/ 58545 w 6794500"/>
              <a:gd name="T7" fmla="*/ 27596 h 858520"/>
              <a:gd name="T8" fmla="*/ 97800 w 6794500"/>
              <a:gd name="T9" fmla="*/ 7291 h 858520"/>
              <a:gd name="T10" fmla="*/ 143001 w 6794500"/>
              <a:gd name="T11" fmla="*/ 0 h 858520"/>
              <a:gd name="T12" fmla="*/ 6650988 w 6794500"/>
              <a:gd name="T13" fmla="*/ 0 h 858520"/>
              <a:gd name="T14" fmla="*/ 6696192 w 6794500"/>
              <a:gd name="T15" fmla="*/ 7291 h 858520"/>
              <a:gd name="T16" fmla="*/ 6735452 w 6794500"/>
              <a:gd name="T17" fmla="*/ 27596 h 858520"/>
              <a:gd name="T18" fmla="*/ 6766404 w 6794500"/>
              <a:gd name="T19" fmla="*/ 58561 h 858520"/>
              <a:gd name="T20" fmla="*/ 6786700 w 6794500"/>
              <a:gd name="T21" fmla="*/ 97832 h 858520"/>
              <a:gd name="T22" fmla="*/ 6793992 w 6794500"/>
              <a:gd name="T23" fmla="*/ 143054 h 858520"/>
              <a:gd name="T24" fmla="*/ 6793992 w 6794500"/>
              <a:gd name="T25" fmla="*/ 715275 h 858520"/>
              <a:gd name="T26" fmla="*/ 6786700 w 6794500"/>
              <a:gd name="T27" fmla="*/ 760497 h 858520"/>
              <a:gd name="T28" fmla="*/ 6766404 w 6794500"/>
              <a:gd name="T29" fmla="*/ 799768 h 858520"/>
              <a:gd name="T30" fmla="*/ 6735452 w 6794500"/>
              <a:gd name="T31" fmla="*/ 830733 h 858520"/>
              <a:gd name="T32" fmla="*/ 6696192 w 6794500"/>
              <a:gd name="T33" fmla="*/ 851038 h 858520"/>
              <a:gd name="T34" fmla="*/ 6650988 w 6794500"/>
              <a:gd name="T35" fmla="*/ 858330 h 858520"/>
              <a:gd name="T36" fmla="*/ 143001 w 6794500"/>
              <a:gd name="T37" fmla="*/ 858330 h 858520"/>
              <a:gd name="T38" fmla="*/ 97800 w 6794500"/>
              <a:gd name="T39" fmla="*/ 851038 h 858520"/>
              <a:gd name="T40" fmla="*/ 58545 w 6794500"/>
              <a:gd name="T41" fmla="*/ 830733 h 858520"/>
              <a:gd name="T42" fmla="*/ 27590 w 6794500"/>
              <a:gd name="T43" fmla="*/ 799768 h 858520"/>
              <a:gd name="T44" fmla="*/ 7290 w 6794500"/>
              <a:gd name="T45" fmla="*/ 760497 h 858520"/>
              <a:gd name="T46" fmla="*/ 0 w 6794500"/>
              <a:gd name="T47" fmla="*/ 715275 h 858520"/>
              <a:gd name="T48" fmla="*/ 0 w 6794500"/>
              <a:gd name="T49" fmla="*/ 143054 h 85852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794500"/>
              <a:gd name="T76" fmla="*/ 0 h 858520"/>
              <a:gd name="T77" fmla="*/ 6794500 w 6794500"/>
              <a:gd name="T78" fmla="*/ 858520 h 85852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794500" h="858520">
                <a:moveTo>
                  <a:pt x="0" y="143001"/>
                </a:moveTo>
                <a:lnTo>
                  <a:pt x="7290" y="97796"/>
                </a:lnTo>
                <a:lnTo>
                  <a:pt x="27590" y="58539"/>
                </a:lnTo>
                <a:lnTo>
                  <a:pt x="58545" y="27586"/>
                </a:lnTo>
                <a:lnTo>
                  <a:pt x="97800" y="7288"/>
                </a:lnTo>
                <a:lnTo>
                  <a:pt x="143001" y="0"/>
                </a:lnTo>
                <a:lnTo>
                  <a:pt x="6650990" y="0"/>
                </a:lnTo>
                <a:lnTo>
                  <a:pt x="6696195" y="7288"/>
                </a:lnTo>
                <a:lnTo>
                  <a:pt x="6735452" y="27586"/>
                </a:lnTo>
                <a:lnTo>
                  <a:pt x="6766405" y="58539"/>
                </a:lnTo>
                <a:lnTo>
                  <a:pt x="6786703" y="97796"/>
                </a:lnTo>
                <a:lnTo>
                  <a:pt x="6793992" y="143001"/>
                </a:lnTo>
                <a:lnTo>
                  <a:pt x="6793992" y="715010"/>
                </a:lnTo>
                <a:lnTo>
                  <a:pt x="6786703" y="760215"/>
                </a:lnTo>
                <a:lnTo>
                  <a:pt x="6766405" y="799472"/>
                </a:lnTo>
                <a:lnTo>
                  <a:pt x="6735452" y="830425"/>
                </a:lnTo>
                <a:lnTo>
                  <a:pt x="6696195" y="850723"/>
                </a:lnTo>
                <a:lnTo>
                  <a:pt x="6650990" y="858012"/>
                </a:lnTo>
                <a:lnTo>
                  <a:pt x="143001" y="858012"/>
                </a:lnTo>
                <a:lnTo>
                  <a:pt x="97800" y="850723"/>
                </a:lnTo>
                <a:lnTo>
                  <a:pt x="58545" y="830425"/>
                </a:lnTo>
                <a:lnTo>
                  <a:pt x="27590" y="799472"/>
                </a:lnTo>
                <a:lnTo>
                  <a:pt x="7290" y="760215"/>
                </a:lnTo>
                <a:lnTo>
                  <a:pt x="0" y="715010"/>
                </a:lnTo>
                <a:lnTo>
                  <a:pt x="0" y="143001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33" name="object 6"/>
          <p:cNvSpPr txBox="1">
            <a:spLocks noChangeArrowheads="1"/>
          </p:cNvSpPr>
          <p:nvPr/>
        </p:nvSpPr>
        <p:spPr bwMode="auto">
          <a:xfrm>
            <a:off x="1033463" y="3479800"/>
            <a:ext cx="1677987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indent="615950">
              <a:lnSpc>
                <a:spcPct val="147000"/>
              </a:lnSpc>
            </a:pPr>
            <a:r>
              <a:rPr lang="th-TH" sz="1600">
                <a:latin typeface="Tahoma" pitchFamily="34" charset="0"/>
                <a:cs typeface="Tahoma" pitchFamily="34" charset="0"/>
              </a:rPr>
              <a:t>IP Address:  Binary IP Address:</a:t>
            </a:r>
          </a:p>
        </p:txBody>
      </p:sp>
      <p:sp>
        <p:nvSpPr>
          <p:cNvPr id="48134" name="object 7"/>
          <p:cNvSpPr txBox="1">
            <a:spLocks noChangeArrowheads="1"/>
          </p:cNvSpPr>
          <p:nvPr/>
        </p:nvSpPr>
        <p:spPr bwMode="auto">
          <a:xfrm>
            <a:off x="2940050" y="3594100"/>
            <a:ext cx="439737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tabLst>
                <a:tab pos="649288" algn="l"/>
                <a:tab pos="1155700" algn="l"/>
                <a:tab pos="1758950" algn="l"/>
                <a:tab pos="2327275" algn="l"/>
                <a:tab pos="2882900" algn="l"/>
                <a:tab pos="3387725" algn="l"/>
              </a:tabLst>
            </a:pPr>
            <a:r>
              <a:rPr lang="th-TH" sz="1600">
                <a:latin typeface="Tahoma" pitchFamily="34" charset="0"/>
                <a:cs typeface="Tahoma" pitchFamily="34" charset="0"/>
              </a:rPr>
              <a:t>141	.	14	.	2	.	21</a:t>
            </a:r>
          </a:p>
          <a:p>
            <a:pPr algn="ctr">
              <a:spcBef>
                <a:spcPts val="888"/>
              </a:spcBef>
              <a:tabLst>
                <a:tab pos="649288" algn="l"/>
                <a:tab pos="1155700" algn="l"/>
                <a:tab pos="1758950" algn="l"/>
                <a:tab pos="2327275" algn="l"/>
                <a:tab pos="2882900" algn="l"/>
                <a:tab pos="3387725" algn="l"/>
              </a:tabLst>
            </a:pPr>
            <a:r>
              <a:rPr lang="th-TH" sz="1600">
                <a:latin typeface="Tahoma" pitchFamily="34" charset="0"/>
                <a:cs typeface="Tahoma" pitchFamily="34" charset="0"/>
              </a:rPr>
              <a:t>1000 1101 . 0000 1110 . 0000 0010 . 0001 0101</a:t>
            </a:r>
          </a:p>
        </p:txBody>
      </p:sp>
      <p:sp>
        <p:nvSpPr>
          <p:cNvPr id="48135" name="object 8"/>
          <p:cNvSpPr>
            <a:spLocks/>
          </p:cNvSpPr>
          <p:nvPr/>
        </p:nvSpPr>
        <p:spPr bwMode="auto">
          <a:xfrm>
            <a:off x="858838" y="4500563"/>
            <a:ext cx="6786562" cy="858837"/>
          </a:xfrm>
          <a:custGeom>
            <a:avLst/>
            <a:gdLst>
              <a:gd name="T0" fmla="*/ 6643057 w 6786880"/>
              <a:gd name="T1" fmla="*/ 0 h 858520"/>
              <a:gd name="T2" fmla="*/ 142994 w 6786880"/>
              <a:gd name="T3" fmla="*/ 0 h 858520"/>
              <a:gd name="T4" fmla="*/ 97795 w 6786880"/>
              <a:gd name="T5" fmla="*/ 7291 h 858520"/>
              <a:gd name="T6" fmla="*/ 58542 w 6786880"/>
              <a:gd name="T7" fmla="*/ 27596 h 858520"/>
              <a:gd name="T8" fmla="*/ 27589 w 6786880"/>
              <a:gd name="T9" fmla="*/ 58561 h 858520"/>
              <a:gd name="T10" fmla="*/ 7290 w 6786880"/>
              <a:gd name="T11" fmla="*/ 97832 h 858520"/>
              <a:gd name="T12" fmla="*/ 0 w 6786880"/>
              <a:gd name="T13" fmla="*/ 143055 h 858520"/>
              <a:gd name="T14" fmla="*/ 0 w 6786880"/>
              <a:gd name="T15" fmla="*/ 715274 h 858520"/>
              <a:gd name="T16" fmla="*/ 7290 w 6786880"/>
              <a:gd name="T17" fmla="*/ 760496 h 858520"/>
              <a:gd name="T18" fmla="*/ 27589 w 6786880"/>
              <a:gd name="T19" fmla="*/ 799767 h 858520"/>
              <a:gd name="T20" fmla="*/ 58542 w 6786880"/>
              <a:gd name="T21" fmla="*/ 830732 h 858520"/>
              <a:gd name="T22" fmla="*/ 97795 w 6786880"/>
              <a:gd name="T23" fmla="*/ 851037 h 858520"/>
              <a:gd name="T24" fmla="*/ 142994 w 6786880"/>
              <a:gd name="T25" fmla="*/ 858329 h 858520"/>
              <a:gd name="T26" fmla="*/ 6643057 w 6786880"/>
              <a:gd name="T27" fmla="*/ 858329 h 858520"/>
              <a:gd name="T28" fmla="*/ 6688259 w 6786880"/>
              <a:gd name="T29" fmla="*/ 851037 h 858520"/>
              <a:gd name="T30" fmla="*/ 6727517 w 6786880"/>
              <a:gd name="T31" fmla="*/ 830732 h 858520"/>
              <a:gd name="T32" fmla="*/ 6758467 w 6786880"/>
              <a:gd name="T33" fmla="*/ 799767 h 858520"/>
              <a:gd name="T34" fmla="*/ 6778762 w 6786880"/>
              <a:gd name="T35" fmla="*/ 760496 h 858520"/>
              <a:gd name="T36" fmla="*/ 6786054 w 6786880"/>
              <a:gd name="T37" fmla="*/ 715274 h 858520"/>
              <a:gd name="T38" fmla="*/ 6786054 w 6786880"/>
              <a:gd name="T39" fmla="*/ 143055 h 858520"/>
              <a:gd name="T40" fmla="*/ 6778762 w 6786880"/>
              <a:gd name="T41" fmla="*/ 97832 h 858520"/>
              <a:gd name="T42" fmla="*/ 6758467 w 6786880"/>
              <a:gd name="T43" fmla="*/ 58561 h 858520"/>
              <a:gd name="T44" fmla="*/ 6727517 w 6786880"/>
              <a:gd name="T45" fmla="*/ 27596 h 858520"/>
              <a:gd name="T46" fmla="*/ 6688259 w 6786880"/>
              <a:gd name="T47" fmla="*/ 7291 h 858520"/>
              <a:gd name="T48" fmla="*/ 6643057 w 6786880"/>
              <a:gd name="T49" fmla="*/ 0 h 85852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786880"/>
              <a:gd name="T76" fmla="*/ 0 h 858520"/>
              <a:gd name="T77" fmla="*/ 6786880 w 6786880"/>
              <a:gd name="T78" fmla="*/ 858520 h 85852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786880" h="858520">
                <a:moveTo>
                  <a:pt x="6643370" y="0"/>
                </a:moveTo>
                <a:lnTo>
                  <a:pt x="143001" y="0"/>
                </a:lnTo>
                <a:lnTo>
                  <a:pt x="97800" y="7288"/>
                </a:lnTo>
                <a:lnTo>
                  <a:pt x="58545" y="27586"/>
                </a:lnTo>
                <a:lnTo>
                  <a:pt x="27590" y="58539"/>
                </a:lnTo>
                <a:lnTo>
                  <a:pt x="7290" y="97796"/>
                </a:lnTo>
                <a:lnTo>
                  <a:pt x="0" y="143002"/>
                </a:lnTo>
                <a:lnTo>
                  <a:pt x="0" y="715010"/>
                </a:lnTo>
                <a:lnTo>
                  <a:pt x="7290" y="760215"/>
                </a:lnTo>
                <a:lnTo>
                  <a:pt x="27590" y="799472"/>
                </a:lnTo>
                <a:lnTo>
                  <a:pt x="58545" y="830425"/>
                </a:lnTo>
                <a:lnTo>
                  <a:pt x="97800" y="850723"/>
                </a:lnTo>
                <a:lnTo>
                  <a:pt x="143001" y="858012"/>
                </a:lnTo>
                <a:lnTo>
                  <a:pt x="6643370" y="858012"/>
                </a:lnTo>
                <a:lnTo>
                  <a:pt x="6688575" y="850723"/>
                </a:lnTo>
                <a:lnTo>
                  <a:pt x="6727832" y="830425"/>
                </a:lnTo>
                <a:lnTo>
                  <a:pt x="6758785" y="799472"/>
                </a:lnTo>
                <a:lnTo>
                  <a:pt x="6779083" y="760215"/>
                </a:lnTo>
                <a:lnTo>
                  <a:pt x="6786372" y="715010"/>
                </a:lnTo>
                <a:lnTo>
                  <a:pt x="6786372" y="143002"/>
                </a:lnTo>
                <a:lnTo>
                  <a:pt x="6779083" y="97796"/>
                </a:lnTo>
                <a:lnTo>
                  <a:pt x="6758785" y="58539"/>
                </a:lnTo>
                <a:lnTo>
                  <a:pt x="6727832" y="27586"/>
                </a:lnTo>
                <a:lnTo>
                  <a:pt x="6688575" y="7288"/>
                </a:lnTo>
                <a:lnTo>
                  <a:pt x="6643370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36" name="object 9"/>
          <p:cNvSpPr>
            <a:spLocks/>
          </p:cNvSpPr>
          <p:nvPr/>
        </p:nvSpPr>
        <p:spPr bwMode="auto">
          <a:xfrm>
            <a:off x="858838" y="4500563"/>
            <a:ext cx="6786562" cy="858837"/>
          </a:xfrm>
          <a:custGeom>
            <a:avLst/>
            <a:gdLst>
              <a:gd name="T0" fmla="*/ 0 w 6786880"/>
              <a:gd name="T1" fmla="*/ 143055 h 858520"/>
              <a:gd name="T2" fmla="*/ 7290 w 6786880"/>
              <a:gd name="T3" fmla="*/ 97832 h 858520"/>
              <a:gd name="T4" fmla="*/ 27589 w 6786880"/>
              <a:gd name="T5" fmla="*/ 58561 h 858520"/>
              <a:gd name="T6" fmla="*/ 58542 w 6786880"/>
              <a:gd name="T7" fmla="*/ 27596 h 858520"/>
              <a:gd name="T8" fmla="*/ 97795 w 6786880"/>
              <a:gd name="T9" fmla="*/ 7291 h 858520"/>
              <a:gd name="T10" fmla="*/ 142994 w 6786880"/>
              <a:gd name="T11" fmla="*/ 0 h 858520"/>
              <a:gd name="T12" fmla="*/ 6643057 w 6786880"/>
              <a:gd name="T13" fmla="*/ 0 h 858520"/>
              <a:gd name="T14" fmla="*/ 6688259 w 6786880"/>
              <a:gd name="T15" fmla="*/ 7291 h 858520"/>
              <a:gd name="T16" fmla="*/ 6727517 w 6786880"/>
              <a:gd name="T17" fmla="*/ 27596 h 858520"/>
              <a:gd name="T18" fmla="*/ 6758467 w 6786880"/>
              <a:gd name="T19" fmla="*/ 58561 h 858520"/>
              <a:gd name="T20" fmla="*/ 6778762 w 6786880"/>
              <a:gd name="T21" fmla="*/ 97832 h 858520"/>
              <a:gd name="T22" fmla="*/ 6786054 w 6786880"/>
              <a:gd name="T23" fmla="*/ 143055 h 858520"/>
              <a:gd name="T24" fmla="*/ 6786054 w 6786880"/>
              <a:gd name="T25" fmla="*/ 715274 h 858520"/>
              <a:gd name="T26" fmla="*/ 6778762 w 6786880"/>
              <a:gd name="T27" fmla="*/ 760496 h 858520"/>
              <a:gd name="T28" fmla="*/ 6758467 w 6786880"/>
              <a:gd name="T29" fmla="*/ 799767 h 858520"/>
              <a:gd name="T30" fmla="*/ 6727517 w 6786880"/>
              <a:gd name="T31" fmla="*/ 830732 h 858520"/>
              <a:gd name="T32" fmla="*/ 6688259 w 6786880"/>
              <a:gd name="T33" fmla="*/ 851037 h 858520"/>
              <a:gd name="T34" fmla="*/ 6643057 w 6786880"/>
              <a:gd name="T35" fmla="*/ 858329 h 858520"/>
              <a:gd name="T36" fmla="*/ 142994 w 6786880"/>
              <a:gd name="T37" fmla="*/ 858329 h 858520"/>
              <a:gd name="T38" fmla="*/ 97795 w 6786880"/>
              <a:gd name="T39" fmla="*/ 851037 h 858520"/>
              <a:gd name="T40" fmla="*/ 58542 w 6786880"/>
              <a:gd name="T41" fmla="*/ 830732 h 858520"/>
              <a:gd name="T42" fmla="*/ 27589 w 6786880"/>
              <a:gd name="T43" fmla="*/ 799767 h 858520"/>
              <a:gd name="T44" fmla="*/ 7290 w 6786880"/>
              <a:gd name="T45" fmla="*/ 760496 h 858520"/>
              <a:gd name="T46" fmla="*/ 0 w 6786880"/>
              <a:gd name="T47" fmla="*/ 715274 h 858520"/>
              <a:gd name="T48" fmla="*/ 0 w 6786880"/>
              <a:gd name="T49" fmla="*/ 143055 h 85852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786880"/>
              <a:gd name="T76" fmla="*/ 0 h 858520"/>
              <a:gd name="T77" fmla="*/ 6786880 w 6786880"/>
              <a:gd name="T78" fmla="*/ 858520 h 85852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786880" h="858520">
                <a:moveTo>
                  <a:pt x="0" y="143002"/>
                </a:moveTo>
                <a:lnTo>
                  <a:pt x="7290" y="97796"/>
                </a:lnTo>
                <a:lnTo>
                  <a:pt x="27590" y="58539"/>
                </a:lnTo>
                <a:lnTo>
                  <a:pt x="58545" y="27586"/>
                </a:lnTo>
                <a:lnTo>
                  <a:pt x="97800" y="7288"/>
                </a:lnTo>
                <a:lnTo>
                  <a:pt x="143001" y="0"/>
                </a:lnTo>
                <a:lnTo>
                  <a:pt x="6643370" y="0"/>
                </a:lnTo>
                <a:lnTo>
                  <a:pt x="6688575" y="7288"/>
                </a:lnTo>
                <a:lnTo>
                  <a:pt x="6727832" y="27586"/>
                </a:lnTo>
                <a:lnTo>
                  <a:pt x="6758785" y="58539"/>
                </a:lnTo>
                <a:lnTo>
                  <a:pt x="6779083" y="97796"/>
                </a:lnTo>
                <a:lnTo>
                  <a:pt x="6786372" y="143002"/>
                </a:lnTo>
                <a:lnTo>
                  <a:pt x="6786372" y="715010"/>
                </a:lnTo>
                <a:lnTo>
                  <a:pt x="6779083" y="760215"/>
                </a:lnTo>
                <a:lnTo>
                  <a:pt x="6758785" y="799472"/>
                </a:lnTo>
                <a:lnTo>
                  <a:pt x="6727832" y="830425"/>
                </a:lnTo>
                <a:lnTo>
                  <a:pt x="6688575" y="850723"/>
                </a:lnTo>
                <a:lnTo>
                  <a:pt x="6643370" y="858012"/>
                </a:lnTo>
                <a:lnTo>
                  <a:pt x="143001" y="858012"/>
                </a:lnTo>
                <a:lnTo>
                  <a:pt x="97800" y="850723"/>
                </a:lnTo>
                <a:lnTo>
                  <a:pt x="58545" y="830425"/>
                </a:lnTo>
                <a:lnTo>
                  <a:pt x="27590" y="799472"/>
                </a:lnTo>
                <a:lnTo>
                  <a:pt x="7290" y="760215"/>
                </a:lnTo>
                <a:lnTo>
                  <a:pt x="0" y="715010"/>
                </a:lnTo>
                <a:lnTo>
                  <a:pt x="0" y="143002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37" name="object 10"/>
          <p:cNvSpPr txBox="1">
            <a:spLocks noChangeArrowheads="1"/>
          </p:cNvSpPr>
          <p:nvPr/>
        </p:nvSpPr>
        <p:spPr bwMode="auto">
          <a:xfrm>
            <a:off x="1536700" y="4573588"/>
            <a:ext cx="117475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indent="615950">
              <a:lnSpc>
                <a:spcPct val="133000"/>
              </a:lnSpc>
            </a:pPr>
            <a:r>
              <a:rPr lang="th-TH" sz="1600">
                <a:latin typeface="Tahoma" pitchFamily="34" charset="0"/>
                <a:cs typeface="Tahoma" pitchFamily="34" charset="0"/>
              </a:rPr>
              <a:t>Mask:  Binary Mask: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941638" y="4652963"/>
            <a:ext cx="2117725" cy="574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86715" fontAlgn="auto">
              <a:spcBef>
                <a:spcPts val="0"/>
              </a:spcBef>
              <a:spcAft>
                <a:spcPts val="0"/>
              </a:spcAft>
              <a:tabLst>
                <a:tab pos="1036955" algn="l"/>
                <a:tab pos="1542415" algn="l"/>
              </a:tabLst>
              <a:defRPr/>
            </a:pPr>
            <a:r>
              <a:rPr sz="1600" spc="-5" dirty="0">
                <a:latin typeface="Tahoma"/>
                <a:cs typeface="Tahoma"/>
              </a:rPr>
              <a:t>255	.	255</a:t>
            </a:r>
            <a:endParaRPr sz="1600">
              <a:latin typeface="Tahoma"/>
              <a:cs typeface="Tahoma"/>
            </a:endParaRPr>
          </a:p>
          <a:p>
            <a:pPr marL="12700" fontAlgn="auto">
              <a:spcBef>
                <a:spcPts val="625"/>
              </a:spcBef>
              <a:spcAft>
                <a:spcPts val="0"/>
              </a:spcAft>
              <a:defRPr/>
            </a:pPr>
            <a:r>
              <a:rPr sz="1600" dirty="0">
                <a:latin typeface="Tahoma"/>
                <a:cs typeface="Tahoma"/>
              </a:rPr>
              <a:t>1111 </a:t>
            </a:r>
            <a:r>
              <a:rPr sz="1600" spc="-5" dirty="0">
                <a:latin typeface="Tahoma"/>
                <a:cs typeface="Tahoma"/>
              </a:rPr>
              <a:t>1111 . 1111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1111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22863" y="4652963"/>
            <a:ext cx="2281237" cy="574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81660" algn="l"/>
                <a:tab pos="1201420" algn="l"/>
                <a:tab pos="1642745" algn="l"/>
              </a:tabLst>
              <a:defRPr/>
            </a:pPr>
            <a:r>
              <a:rPr sz="1600" spc="-5" dirty="0">
                <a:latin typeface="Tahoma"/>
                <a:cs typeface="Tahoma"/>
              </a:rPr>
              <a:t>.	0	.	0</a:t>
            </a:r>
            <a:endParaRPr sz="1600">
              <a:latin typeface="Tahoma"/>
              <a:cs typeface="Tahoma"/>
            </a:endParaRPr>
          </a:p>
          <a:p>
            <a:pPr marL="50165" fontAlgn="auto">
              <a:spcBef>
                <a:spcPts val="625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. 0000 </a:t>
            </a:r>
            <a:r>
              <a:rPr sz="1600" dirty="0">
                <a:latin typeface="Tahoma"/>
                <a:cs typeface="Tahoma"/>
              </a:rPr>
              <a:t>0000 </a:t>
            </a:r>
            <a:r>
              <a:rPr sz="1600" spc="-5" dirty="0">
                <a:latin typeface="Tahoma"/>
                <a:cs typeface="Tahoma"/>
              </a:rPr>
              <a:t>. </a:t>
            </a:r>
            <a:r>
              <a:rPr sz="1600" dirty="0">
                <a:latin typeface="Tahoma"/>
                <a:cs typeface="Tahoma"/>
              </a:rPr>
              <a:t>0000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0000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8140" name="object 13"/>
          <p:cNvSpPr>
            <a:spLocks/>
          </p:cNvSpPr>
          <p:nvPr/>
        </p:nvSpPr>
        <p:spPr bwMode="auto">
          <a:xfrm>
            <a:off x="858838" y="5643563"/>
            <a:ext cx="6786562" cy="858837"/>
          </a:xfrm>
          <a:custGeom>
            <a:avLst/>
            <a:gdLst>
              <a:gd name="T0" fmla="*/ 6643057 w 6786880"/>
              <a:gd name="T1" fmla="*/ 0 h 858520"/>
              <a:gd name="T2" fmla="*/ 142994 w 6786880"/>
              <a:gd name="T3" fmla="*/ 0 h 858520"/>
              <a:gd name="T4" fmla="*/ 97795 w 6786880"/>
              <a:gd name="T5" fmla="*/ 7293 h 858520"/>
              <a:gd name="T6" fmla="*/ 58542 w 6786880"/>
              <a:gd name="T7" fmla="*/ 27600 h 858520"/>
              <a:gd name="T8" fmla="*/ 27589 w 6786880"/>
              <a:gd name="T9" fmla="*/ 58567 h 858520"/>
              <a:gd name="T10" fmla="*/ 7290 w 6786880"/>
              <a:gd name="T11" fmla="*/ 97836 h 858520"/>
              <a:gd name="T12" fmla="*/ 0 w 6786880"/>
              <a:gd name="T13" fmla="*/ 143054 h 858520"/>
              <a:gd name="T14" fmla="*/ 0 w 6786880"/>
              <a:gd name="T15" fmla="*/ 715261 h 858520"/>
              <a:gd name="T16" fmla="*/ 7290 w 6786880"/>
              <a:gd name="T17" fmla="*/ 760480 h 858520"/>
              <a:gd name="T18" fmla="*/ 27589 w 6786880"/>
              <a:gd name="T19" fmla="*/ 799753 h 858520"/>
              <a:gd name="T20" fmla="*/ 58542 w 6786880"/>
              <a:gd name="T21" fmla="*/ 830724 h 858520"/>
              <a:gd name="T22" fmla="*/ 97795 w 6786880"/>
              <a:gd name="T23" fmla="*/ 851034 h 858520"/>
              <a:gd name="T24" fmla="*/ 142994 w 6786880"/>
              <a:gd name="T25" fmla="*/ 858328 h 858520"/>
              <a:gd name="T26" fmla="*/ 6643057 w 6786880"/>
              <a:gd name="T27" fmla="*/ 858328 h 858520"/>
              <a:gd name="T28" fmla="*/ 6688259 w 6786880"/>
              <a:gd name="T29" fmla="*/ 851034 h 858520"/>
              <a:gd name="T30" fmla="*/ 6727517 w 6786880"/>
              <a:gd name="T31" fmla="*/ 830724 h 858520"/>
              <a:gd name="T32" fmla="*/ 6758467 w 6786880"/>
              <a:gd name="T33" fmla="*/ 799753 h 858520"/>
              <a:gd name="T34" fmla="*/ 6778762 w 6786880"/>
              <a:gd name="T35" fmla="*/ 760480 h 858520"/>
              <a:gd name="T36" fmla="*/ 6786054 w 6786880"/>
              <a:gd name="T37" fmla="*/ 715261 h 858520"/>
              <a:gd name="T38" fmla="*/ 6786054 w 6786880"/>
              <a:gd name="T39" fmla="*/ 143054 h 858520"/>
              <a:gd name="T40" fmla="*/ 6778762 w 6786880"/>
              <a:gd name="T41" fmla="*/ 97836 h 858520"/>
              <a:gd name="T42" fmla="*/ 6758467 w 6786880"/>
              <a:gd name="T43" fmla="*/ 58567 h 858520"/>
              <a:gd name="T44" fmla="*/ 6727517 w 6786880"/>
              <a:gd name="T45" fmla="*/ 27600 h 858520"/>
              <a:gd name="T46" fmla="*/ 6688259 w 6786880"/>
              <a:gd name="T47" fmla="*/ 7293 h 858520"/>
              <a:gd name="T48" fmla="*/ 6643057 w 6786880"/>
              <a:gd name="T49" fmla="*/ 0 h 85852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786880"/>
              <a:gd name="T76" fmla="*/ 0 h 858520"/>
              <a:gd name="T77" fmla="*/ 6786880 w 6786880"/>
              <a:gd name="T78" fmla="*/ 858520 h 85852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786880" h="858520">
                <a:moveTo>
                  <a:pt x="6643370" y="0"/>
                </a:moveTo>
                <a:lnTo>
                  <a:pt x="143001" y="0"/>
                </a:lnTo>
                <a:lnTo>
                  <a:pt x="97800" y="7290"/>
                </a:lnTo>
                <a:lnTo>
                  <a:pt x="58545" y="27590"/>
                </a:lnTo>
                <a:lnTo>
                  <a:pt x="27590" y="58545"/>
                </a:lnTo>
                <a:lnTo>
                  <a:pt x="7290" y="97800"/>
                </a:lnTo>
                <a:lnTo>
                  <a:pt x="0" y="143001"/>
                </a:lnTo>
                <a:lnTo>
                  <a:pt x="0" y="714997"/>
                </a:lnTo>
                <a:lnTo>
                  <a:pt x="7290" y="760199"/>
                </a:lnTo>
                <a:lnTo>
                  <a:pt x="27590" y="799458"/>
                </a:lnTo>
                <a:lnTo>
                  <a:pt x="58545" y="830417"/>
                </a:lnTo>
                <a:lnTo>
                  <a:pt x="97800" y="850720"/>
                </a:lnTo>
                <a:lnTo>
                  <a:pt x="143001" y="858011"/>
                </a:lnTo>
                <a:lnTo>
                  <a:pt x="6643370" y="858011"/>
                </a:lnTo>
                <a:lnTo>
                  <a:pt x="6688575" y="850720"/>
                </a:lnTo>
                <a:lnTo>
                  <a:pt x="6727832" y="830417"/>
                </a:lnTo>
                <a:lnTo>
                  <a:pt x="6758785" y="799458"/>
                </a:lnTo>
                <a:lnTo>
                  <a:pt x="6779083" y="760199"/>
                </a:lnTo>
                <a:lnTo>
                  <a:pt x="6786372" y="714997"/>
                </a:lnTo>
                <a:lnTo>
                  <a:pt x="6786372" y="143001"/>
                </a:lnTo>
                <a:lnTo>
                  <a:pt x="6779083" y="97800"/>
                </a:lnTo>
                <a:lnTo>
                  <a:pt x="6758785" y="58545"/>
                </a:lnTo>
                <a:lnTo>
                  <a:pt x="6727832" y="27590"/>
                </a:lnTo>
                <a:lnTo>
                  <a:pt x="6688575" y="7290"/>
                </a:lnTo>
                <a:lnTo>
                  <a:pt x="6643370" y="0"/>
                </a:lnTo>
                <a:close/>
              </a:path>
            </a:pathLst>
          </a:custGeom>
          <a:solidFill>
            <a:srgbClr val="FF0000">
              <a:alpha val="2901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41" name="object 14"/>
          <p:cNvSpPr>
            <a:spLocks/>
          </p:cNvSpPr>
          <p:nvPr/>
        </p:nvSpPr>
        <p:spPr bwMode="auto">
          <a:xfrm>
            <a:off x="858838" y="5643563"/>
            <a:ext cx="6786562" cy="858837"/>
          </a:xfrm>
          <a:custGeom>
            <a:avLst/>
            <a:gdLst>
              <a:gd name="T0" fmla="*/ 0 w 6786880"/>
              <a:gd name="T1" fmla="*/ 143054 h 858520"/>
              <a:gd name="T2" fmla="*/ 7290 w 6786880"/>
              <a:gd name="T3" fmla="*/ 97836 h 858520"/>
              <a:gd name="T4" fmla="*/ 27589 w 6786880"/>
              <a:gd name="T5" fmla="*/ 58567 h 858520"/>
              <a:gd name="T6" fmla="*/ 58542 w 6786880"/>
              <a:gd name="T7" fmla="*/ 27600 h 858520"/>
              <a:gd name="T8" fmla="*/ 97795 w 6786880"/>
              <a:gd name="T9" fmla="*/ 7293 h 858520"/>
              <a:gd name="T10" fmla="*/ 142994 w 6786880"/>
              <a:gd name="T11" fmla="*/ 0 h 858520"/>
              <a:gd name="T12" fmla="*/ 6643057 w 6786880"/>
              <a:gd name="T13" fmla="*/ 0 h 858520"/>
              <a:gd name="T14" fmla="*/ 6688259 w 6786880"/>
              <a:gd name="T15" fmla="*/ 7293 h 858520"/>
              <a:gd name="T16" fmla="*/ 6727517 w 6786880"/>
              <a:gd name="T17" fmla="*/ 27600 h 858520"/>
              <a:gd name="T18" fmla="*/ 6758467 w 6786880"/>
              <a:gd name="T19" fmla="*/ 58567 h 858520"/>
              <a:gd name="T20" fmla="*/ 6778762 w 6786880"/>
              <a:gd name="T21" fmla="*/ 97836 h 858520"/>
              <a:gd name="T22" fmla="*/ 6786054 w 6786880"/>
              <a:gd name="T23" fmla="*/ 143054 h 858520"/>
              <a:gd name="T24" fmla="*/ 6786054 w 6786880"/>
              <a:gd name="T25" fmla="*/ 715261 h 858520"/>
              <a:gd name="T26" fmla="*/ 6778762 w 6786880"/>
              <a:gd name="T27" fmla="*/ 760480 h 858520"/>
              <a:gd name="T28" fmla="*/ 6758467 w 6786880"/>
              <a:gd name="T29" fmla="*/ 799753 h 858520"/>
              <a:gd name="T30" fmla="*/ 6727517 w 6786880"/>
              <a:gd name="T31" fmla="*/ 830724 h 858520"/>
              <a:gd name="T32" fmla="*/ 6688259 w 6786880"/>
              <a:gd name="T33" fmla="*/ 851034 h 858520"/>
              <a:gd name="T34" fmla="*/ 6643057 w 6786880"/>
              <a:gd name="T35" fmla="*/ 858328 h 858520"/>
              <a:gd name="T36" fmla="*/ 142994 w 6786880"/>
              <a:gd name="T37" fmla="*/ 858328 h 858520"/>
              <a:gd name="T38" fmla="*/ 97795 w 6786880"/>
              <a:gd name="T39" fmla="*/ 851034 h 858520"/>
              <a:gd name="T40" fmla="*/ 58542 w 6786880"/>
              <a:gd name="T41" fmla="*/ 830724 h 858520"/>
              <a:gd name="T42" fmla="*/ 27589 w 6786880"/>
              <a:gd name="T43" fmla="*/ 799753 h 858520"/>
              <a:gd name="T44" fmla="*/ 7290 w 6786880"/>
              <a:gd name="T45" fmla="*/ 760480 h 858520"/>
              <a:gd name="T46" fmla="*/ 0 w 6786880"/>
              <a:gd name="T47" fmla="*/ 715261 h 858520"/>
              <a:gd name="T48" fmla="*/ 0 w 6786880"/>
              <a:gd name="T49" fmla="*/ 143054 h 85852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786880"/>
              <a:gd name="T76" fmla="*/ 0 h 858520"/>
              <a:gd name="T77" fmla="*/ 6786880 w 6786880"/>
              <a:gd name="T78" fmla="*/ 858520 h 85852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786880" h="858520">
                <a:moveTo>
                  <a:pt x="0" y="143001"/>
                </a:moveTo>
                <a:lnTo>
                  <a:pt x="7290" y="97800"/>
                </a:lnTo>
                <a:lnTo>
                  <a:pt x="27590" y="58545"/>
                </a:lnTo>
                <a:lnTo>
                  <a:pt x="58545" y="27590"/>
                </a:lnTo>
                <a:lnTo>
                  <a:pt x="97800" y="7290"/>
                </a:lnTo>
                <a:lnTo>
                  <a:pt x="143001" y="0"/>
                </a:lnTo>
                <a:lnTo>
                  <a:pt x="6643370" y="0"/>
                </a:lnTo>
                <a:lnTo>
                  <a:pt x="6688575" y="7290"/>
                </a:lnTo>
                <a:lnTo>
                  <a:pt x="6727832" y="27590"/>
                </a:lnTo>
                <a:lnTo>
                  <a:pt x="6758785" y="58545"/>
                </a:lnTo>
                <a:lnTo>
                  <a:pt x="6779083" y="97800"/>
                </a:lnTo>
                <a:lnTo>
                  <a:pt x="6786372" y="143001"/>
                </a:lnTo>
                <a:lnTo>
                  <a:pt x="6786372" y="714997"/>
                </a:lnTo>
                <a:lnTo>
                  <a:pt x="6779083" y="760199"/>
                </a:lnTo>
                <a:lnTo>
                  <a:pt x="6758785" y="799458"/>
                </a:lnTo>
                <a:lnTo>
                  <a:pt x="6727832" y="830417"/>
                </a:lnTo>
                <a:lnTo>
                  <a:pt x="6688575" y="850720"/>
                </a:lnTo>
                <a:lnTo>
                  <a:pt x="6643370" y="858011"/>
                </a:lnTo>
                <a:lnTo>
                  <a:pt x="143001" y="858011"/>
                </a:lnTo>
                <a:lnTo>
                  <a:pt x="97800" y="850720"/>
                </a:lnTo>
                <a:lnTo>
                  <a:pt x="58545" y="830417"/>
                </a:lnTo>
                <a:lnTo>
                  <a:pt x="27590" y="799458"/>
                </a:lnTo>
                <a:lnTo>
                  <a:pt x="7290" y="760199"/>
                </a:lnTo>
                <a:lnTo>
                  <a:pt x="0" y="714997"/>
                </a:lnTo>
                <a:lnTo>
                  <a:pt x="0" y="143001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42" name="object 15"/>
          <p:cNvSpPr txBox="1">
            <a:spLocks noChangeArrowheads="1"/>
          </p:cNvSpPr>
          <p:nvPr/>
        </p:nvSpPr>
        <p:spPr bwMode="auto">
          <a:xfrm>
            <a:off x="1065213" y="5661025"/>
            <a:ext cx="1697037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indent="84138">
              <a:lnSpc>
                <a:spcPct val="139000"/>
              </a:lnSpc>
            </a:pPr>
            <a:r>
              <a:rPr lang="th-TH" sz="1600">
                <a:latin typeface="Tahoma" pitchFamily="34" charset="0"/>
                <a:cs typeface="Tahoma" pitchFamily="34" charset="0"/>
              </a:rPr>
              <a:t>Network Address:  Binary IP Address:</a:t>
            </a:r>
          </a:p>
        </p:txBody>
      </p:sp>
      <p:sp>
        <p:nvSpPr>
          <p:cNvPr id="48143" name="object 16"/>
          <p:cNvSpPr txBox="1">
            <a:spLocks noChangeArrowheads="1"/>
          </p:cNvSpPr>
          <p:nvPr/>
        </p:nvSpPr>
        <p:spPr bwMode="auto">
          <a:xfrm>
            <a:off x="2971800" y="5756275"/>
            <a:ext cx="4397375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tabLst>
                <a:tab pos="649288" algn="l"/>
                <a:tab pos="1154113" algn="l"/>
                <a:tab pos="1757363" algn="l"/>
                <a:tab pos="2327275" algn="l"/>
                <a:tab pos="2881313" algn="l"/>
                <a:tab pos="3387725" algn="l"/>
              </a:tabLst>
            </a:pPr>
            <a:r>
              <a:rPr lang="th-TH" sz="1600">
                <a:latin typeface="Tahoma" pitchFamily="34" charset="0"/>
                <a:cs typeface="Tahoma" pitchFamily="34" charset="0"/>
              </a:rPr>
              <a:t>141	.	14	.	0	.	0</a:t>
            </a:r>
          </a:p>
          <a:p>
            <a:pPr algn="ctr">
              <a:spcBef>
                <a:spcPts val="750"/>
              </a:spcBef>
              <a:tabLst>
                <a:tab pos="649288" algn="l"/>
                <a:tab pos="1154113" algn="l"/>
                <a:tab pos="1757363" algn="l"/>
                <a:tab pos="2327275" algn="l"/>
                <a:tab pos="2881313" algn="l"/>
                <a:tab pos="3387725" algn="l"/>
              </a:tabLst>
            </a:pPr>
            <a:r>
              <a:rPr lang="th-TH" sz="1600">
                <a:latin typeface="Tahoma" pitchFamily="34" charset="0"/>
                <a:cs typeface="Tahoma" pitchFamily="34" charset="0"/>
              </a:rPr>
              <a:t>1000 1101 . 0000 1110 . 0000 0000 . 0000 0000</a:t>
            </a:r>
          </a:p>
        </p:txBody>
      </p:sp>
      <p:sp>
        <p:nvSpPr>
          <p:cNvPr id="48144" name="object 17"/>
          <p:cNvSpPr>
            <a:spLocks/>
          </p:cNvSpPr>
          <p:nvPr/>
        </p:nvSpPr>
        <p:spPr bwMode="auto">
          <a:xfrm>
            <a:off x="858838" y="5500688"/>
            <a:ext cx="7286625" cy="1587"/>
          </a:xfrm>
          <a:custGeom>
            <a:avLst/>
            <a:gdLst>
              <a:gd name="T0" fmla="*/ 0 w 7286625"/>
              <a:gd name="T1" fmla="*/ 0 h 1904"/>
              <a:gd name="T2" fmla="*/ 7286625 w 7286625"/>
              <a:gd name="T3" fmla="*/ 1270 h 1904"/>
              <a:gd name="T4" fmla="*/ 0 60000 65536"/>
              <a:gd name="T5" fmla="*/ 0 60000 65536"/>
              <a:gd name="T6" fmla="*/ 0 w 7286625"/>
              <a:gd name="T7" fmla="*/ 0 h 1904"/>
              <a:gd name="T8" fmla="*/ 7286625 w 7286625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286625" h="1904">
                <a:moveTo>
                  <a:pt x="0" y="0"/>
                </a:moveTo>
                <a:lnTo>
                  <a:pt x="7286625" y="1524"/>
                </a:lnTo>
              </a:path>
            </a:pathLst>
          </a:custGeom>
          <a:noFill/>
          <a:ln w="38100">
            <a:solidFill>
              <a:srgbClr val="0F553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45" name="object 18"/>
          <p:cNvSpPr txBox="1">
            <a:spLocks noChangeArrowheads="1"/>
          </p:cNvSpPr>
          <p:nvPr/>
        </p:nvSpPr>
        <p:spPr bwMode="auto">
          <a:xfrm>
            <a:off x="7715250" y="4214813"/>
            <a:ext cx="387350" cy="4000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lIns="0" tIns="14604" rIns="0" bIns="0">
            <a:spAutoFit/>
          </a:bodyPr>
          <a:lstStyle/>
          <a:p>
            <a:pPr marL="92075">
              <a:spcBef>
                <a:spcPts val="113"/>
              </a:spcBef>
            </a:pPr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&amp;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8146" name="object 1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EE47DD7D-9794-4AD2-B132-5B3E01C8632B}" type="slidenum">
              <a:rPr lang="en-US" smtClean="0"/>
              <a:pPr marL="111125"/>
              <a:t>26</a:t>
            </a:fld>
            <a:endParaRPr lang="th-TH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2105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Masking </a:t>
            </a:r>
            <a:r>
              <a:rPr spc="-5" dirty="0"/>
              <a:t>(with</a:t>
            </a:r>
            <a:r>
              <a:rPr spc="-95" dirty="0"/>
              <a:t> </a:t>
            </a:r>
            <a:r>
              <a:rPr spc="-5" dirty="0"/>
              <a:t>subnet)</a:t>
            </a:r>
          </a:p>
        </p:txBody>
      </p:sp>
      <p:sp>
        <p:nvSpPr>
          <p:cNvPr id="49154" name="object 3"/>
          <p:cNvSpPr>
            <a:spLocks/>
          </p:cNvSpPr>
          <p:nvPr/>
        </p:nvSpPr>
        <p:spPr bwMode="auto">
          <a:xfrm>
            <a:off x="858838" y="3429000"/>
            <a:ext cx="6794500" cy="858838"/>
          </a:xfrm>
          <a:custGeom>
            <a:avLst/>
            <a:gdLst>
              <a:gd name="T0" fmla="*/ 6650988 w 6794500"/>
              <a:gd name="T1" fmla="*/ 0 h 858520"/>
              <a:gd name="T2" fmla="*/ 143001 w 6794500"/>
              <a:gd name="T3" fmla="*/ 0 h 858520"/>
              <a:gd name="T4" fmla="*/ 97800 w 6794500"/>
              <a:gd name="T5" fmla="*/ 7291 h 858520"/>
              <a:gd name="T6" fmla="*/ 58545 w 6794500"/>
              <a:gd name="T7" fmla="*/ 27596 h 858520"/>
              <a:gd name="T8" fmla="*/ 27590 w 6794500"/>
              <a:gd name="T9" fmla="*/ 58561 h 858520"/>
              <a:gd name="T10" fmla="*/ 7290 w 6794500"/>
              <a:gd name="T11" fmla="*/ 97832 h 858520"/>
              <a:gd name="T12" fmla="*/ 0 w 6794500"/>
              <a:gd name="T13" fmla="*/ 143054 h 858520"/>
              <a:gd name="T14" fmla="*/ 0 w 6794500"/>
              <a:gd name="T15" fmla="*/ 715275 h 858520"/>
              <a:gd name="T16" fmla="*/ 7290 w 6794500"/>
              <a:gd name="T17" fmla="*/ 760497 h 858520"/>
              <a:gd name="T18" fmla="*/ 27590 w 6794500"/>
              <a:gd name="T19" fmla="*/ 799768 h 858520"/>
              <a:gd name="T20" fmla="*/ 58545 w 6794500"/>
              <a:gd name="T21" fmla="*/ 830733 h 858520"/>
              <a:gd name="T22" fmla="*/ 97800 w 6794500"/>
              <a:gd name="T23" fmla="*/ 851038 h 858520"/>
              <a:gd name="T24" fmla="*/ 143001 w 6794500"/>
              <a:gd name="T25" fmla="*/ 858330 h 858520"/>
              <a:gd name="T26" fmla="*/ 6650988 w 6794500"/>
              <a:gd name="T27" fmla="*/ 858330 h 858520"/>
              <a:gd name="T28" fmla="*/ 6696192 w 6794500"/>
              <a:gd name="T29" fmla="*/ 851038 h 858520"/>
              <a:gd name="T30" fmla="*/ 6735452 w 6794500"/>
              <a:gd name="T31" fmla="*/ 830733 h 858520"/>
              <a:gd name="T32" fmla="*/ 6766404 w 6794500"/>
              <a:gd name="T33" fmla="*/ 799768 h 858520"/>
              <a:gd name="T34" fmla="*/ 6786700 w 6794500"/>
              <a:gd name="T35" fmla="*/ 760497 h 858520"/>
              <a:gd name="T36" fmla="*/ 6793992 w 6794500"/>
              <a:gd name="T37" fmla="*/ 715275 h 858520"/>
              <a:gd name="T38" fmla="*/ 6793992 w 6794500"/>
              <a:gd name="T39" fmla="*/ 143054 h 858520"/>
              <a:gd name="T40" fmla="*/ 6786700 w 6794500"/>
              <a:gd name="T41" fmla="*/ 97832 h 858520"/>
              <a:gd name="T42" fmla="*/ 6766404 w 6794500"/>
              <a:gd name="T43" fmla="*/ 58561 h 858520"/>
              <a:gd name="T44" fmla="*/ 6735452 w 6794500"/>
              <a:gd name="T45" fmla="*/ 27596 h 858520"/>
              <a:gd name="T46" fmla="*/ 6696192 w 6794500"/>
              <a:gd name="T47" fmla="*/ 7291 h 858520"/>
              <a:gd name="T48" fmla="*/ 6650988 w 6794500"/>
              <a:gd name="T49" fmla="*/ 0 h 85852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794500"/>
              <a:gd name="T76" fmla="*/ 0 h 858520"/>
              <a:gd name="T77" fmla="*/ 6794500 w 6794500"/>
              <a:gd name="T78" fmla="*/ 858520 h 85852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794500" h="858520">
                <a:moveTo>
                  <a:pt x="6650990" y="0"/>
                </a:moveTo>
                <a:lnTo>
                  <a:pt x="143001" y="0"/>
                </a:lnTo>
                <a:lnTo>
                  <a:pt x="97800" y="7288"/>
                </a:lnTo>
                <a:lnTo>
                  <a:pt x="58545" y="27586"/>
                </a:lnTo>
                <a:lnTo>
                  <a:pt x="27590" y="58539"/>
                </a:lnTo>
                <a:lnTo>
                  <a:pt x="7290" y="97796"/>
                </a:lnTo>
                <a:lnTo>
                  <a:pt x="0" y="143001"/>
                </a:lnTo>
                <a:lnTo>
                  <a:pt x="0" y="715010"/>
                </a:lnTo>
                <a:lnTo>
                  <a:pt x="7290" y="760215"/>
                </a:lnTo>
                <a:lnTo>
                  <a:pt x="27590" y="799472"/>
                </a:lnTo>
                <a:lnTo>
                  <a:pt x="58545" y="830425"/>
                </a:lnTo>
                <a:lnTo>
                  <a:pt x="97800" y="850723"/>
                </a:lnTo>
                <a:lnTo>
                  <a:pt x="143001" y="858012"/>
                </a:lnTo>
                <a:lnTo>
                  <a:pt x="6650990" y="858012"/>
                </a:lnTo>
                <a:lnTo>
                  <a:pt x="6696195" y="850723"/>
                </a:lnTo>
                <a:lnTo>
                  <a:pt x="6735452" y="830425"/>
                </a:lnTo>
                <a:lnTo>
                  <a:pt x="6766405" y="799472"/>
                </a:lnTo>
                <a:lnTo>
                  <a:pt x="6786703" y="760215"/>
                </a:lnTo>
                <a:lnTo>
                  <a:pt x="6793992" y="715010"/>
                </a:lnTo>
                <a:lnTo>
                  <a:pt x="6793992" y="143001"/>
                </a:lnTo>
                <a:lnTo>
                  <a:pt x="6786703" y="97796"/>
                </a:lnTo>
                <a:lnTo>
                  <a:pt x="6766405" y="58539"/>
                </a:lnTo>
                <a:lnTo>
                  <a:pt x="6735452" y="27586"/>
                </a:lnTo>
                <a:lnTo>
                  <a:pt x="6696195" y="7288"/>
                </a:lnTo>
                <a:lnTo>
                  <a:pt x="6650990" y="0"/>
                </a:lnTo>
                <a:close/>
              </a:path>
            </a:pathLst>
          </a:custGeom>
          <a:solidFill>
            <a:srgbClr val="00E3A8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55" name="object 4"/>
          <p:cNvSpPr>
            <a:spLocks/>
          </p:cNvSpPr>
          <p:nvPr/>
        </p:nvSpPr>
        <p:spPr bwMode="auto">
          <a:xfrm>
            <a:off x="858838" y="3429000"/>
            <a:ext cx="6794500" cy="858838"/>
          </a:xfrm>
          <a:custGeom>
            <a:avLst/>
            <a:gdLst>
              <a:gd name="T0" fmla="*/ 0 w 6794500"/>
              <a:gd name="T1" fmla="*/ 143054 h 858520"/>
              <a:gd name="T2" fmla="*/ 7290 w 6794500"/>
              <a:gd name="T3" fmla="*/ 97832 h 858520"/>
              <a:gd name="T4" fmla="*/ 27590 w 6794500"/>
              <a:gd name="T5" fmla="*/ 58561 h 858520"/>
              <a:gd name="T6" fmla="*/ 58545 w 6794500"/>
              <a:gd name="T7" fmla="*/ 27596 h 858520"/>
              <a:gd name="T8" fmla="*/ 97800 w 6794500"/>
              <a:gd name="T9" fmla="*/ 7291 h 858520"/>
              <a:gd name="T10" fmla="*/ 143001 w 6794500"/>
              <a:gd name="T11" fmla="*/ 0 h 858520"/>
              <a:gd name="T12" fmla="*/ 6650988 w 6794500"/>
              <a:gd name="T13" fmla="*/ 0 h 858520"/>
              <a:gd name="T14" fmla="*/ 6696192 w 6794500"/>
              <a:gd name="T15" fmla="*/ 7291 h 858520"/>
              <a:gd name="T16" fmla="*/ 6735452 w 6794500"/>
              <a:gd name="T17" fmla="*/ 27596 h 858520"/>
              <a:gd name="T18" fmla="*/ 6766404 w 6794500"/>
              <a:gd name="T19" fmla="*/ 58561 h 858520"/>
              <a:gd name="T20" fmla="*/ 6786700 w 6794500"/>
              <a:gd name="T21" fmla="*/ 97832 h 858520"/>
              <a:gd name="T22" fmla="*/ 6793992 w 6794500"/>
              <a:gd name="T23" fmla="*/ 143054 h 858520"/>
              <a:gd name="T24" fmla="*/ 6793992 w 6794500"/>
              <a:gd name="T25" fmla="*/ 715275 h 858520"/>
              <a:gd name="T26" fmla="*/ 6786700 w 6794500"/>
              <a:gd name="T27" fmla="*/ 760497 h 858520"/>
              <a:gd name="T28" fmla="*/ 6766404 w 6794500"/>
              <a:gd name="T29" fmla="*/ 799768 h 858520"/>
              <a:gd name="T30" fmla="*/ 6735452 w 6794500"/>
              <a:gd name="T31" fmla="*/ 830733 h 858520"/>
              <a:gd name="T32" fmla="*/ 6696192 w 6794500"/>
              <a:gd name="T33" fmla="*/ 851038 h 858520"/>
              <a:gd name="T34" fmla="*/ 6650988 w 6794500"/>
              <a:gd name="T35" fmla="*/ 858330 h 858520"/>
              <a:gd name="T36" fmla="*/ 143001 w 6794500"/>
              <a:gd name="T37" fmla="*/ 858330 h 858520"/>
              <a:gd name="T38" fmla="*/ 97800 w 6794500"/>
              <a:gd name="T39" fmla="*/ 851038 h 858520"/>
              <a:gd name="T40" fmla="*/ 58545 w 6794500"/>
              <a:gd name="T41" fmla="*/ 830733 h 858520"/>
              <a:gd name="T42" fmla="*/ 27590 w 6794500"/>
              <a:gd name="T43" fmla="*/ 799768 h 858520"/>
              <a:gd name="T44" fmla="*/ 7290 w 6794500"/>
              <a:gd name="T45" fmla="*/ 760497 h 858520"/>
              <a:gd name="T46" fmla="*/ 0 w 6794500"/>
              <a:gd name="T47" fmla="*/ 715275 h 858520"/>
              <a:gd name="T48" fmla="*/ 0 w 6794500"/>
              <a:gd name="T49" fmla="*/ 143054 h 85852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794500"/>
              <a:gd name="T76" fmla="*/ 0 h 858520"/>
              <a:gd name="T77" fmla="*/ 6794500 w 6794500"/>
              <a:gd name="T78" fmla="*/ 858520 h 85852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794500" h="858520">
                <a:moveTo>
                  <a:pt x="0" y="143001"/>
                </a:moveTo>
                <a:lnTo>
                  <a:pt x="7290" y="97796"/>
                </a:lnTo>
                <a:lnTo>
                  <a:pt x="27590" y="58539"/>
                </a:lnTo>
                <a:lnTo>
                  <a:pt x="58545" y="27586"/>
                </a:lnTo>
                <a:lnTo>
                  <a:pt x="97800" y="7288"/>
                </a:lnTo>
                <a:lnTo>
                  <a:pt x="143001" y="0"/>
                </a:lnTo>
                <a:lnTo>
                  <a:pt x="6650990" y="0"/>
                </a:lnTo>
                <a:lnTo>
                  <a:pt x="6696195" y="7288"/>
                </a:lnTo>
                <a:lnTo>
                  <a:pt x="6735452" y="27586"/>
                </a:lnTo>
                <a:lnTo>
                  <a:pt x="6766405" y="58539"/>
                </a:lnTo>
                <a:lnTo>
                  <a:pt x="6786703" y="97796"/>
                </a:lnTo>
                <a:lnTo>
                  <a:pt x="6793992" y="143001"/>
                </a:lnTo>
                <a:lnTo>
                  <a:pt x="6793992" y="715010"/>
                </a:lnTo>
                <a:lnTo>
                  <a:pt x="6786703" y="760215"/>
                </a:lnTo>
                <a:lnTo>
                  <a:pt x="6766405" y="799472"/>
                </a:lnTo>
                <a:lnTo>
                  <a:pt x="6735452" y="830425"/>
                </a:lnTo>
                <a:lnTo>
                  <a:pt x="6696195" y="850723"/>
                </a:lnTo>
                <a:lnTo>
                  <a:pt x="6650990" y="858012"/>
                </a:lnTo>
                <a:lnTo>
                  <a:pt x="143001" y="858012"/>
                </a:lnTo>
                <a:lnTo>
                  <a:pt x="97800" y="850723"/>
                </a:lnTo>
                <a:lnTo>
                  <a:pt x="58545" y="830425"/>
                </a:lnTo>
                <a:lnTo>
                  <a:pt x="27590" y="799472"/>
                </a:lnTo>
                <a:lnTo>
                  <a:pt x="7290" y="760215"/>
                </a:lnTo>
                <a:lnTo>
                  <a:pt x="0" y="715010"/>
                </a:lnTo>
                <a:lnTo>
                  <a:pt x="0" y="143001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56" name="object 5"/>
          <p:cNvSpPr txBox="1">
            <a:spLocks noChangeArrowheads="1"/>
          </p:cNvSpPr>
          <p:nvPr/>
        </p:nvSpPr>
        <p:spPr bwMode="auto">
          <a:xfrm>
            <a:off x="1033463" y="3479800"/>
            <a:ext cx="1677987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indent="615950">
              <a:lnSpc>
                <a:spcPct val="147000"/>
              </a:lnSpc>
            </a:pPr>
            <a:r>
              <a:rPr lang="th-TH" sz="1600">
                <a:latin typeface="Tahoma" pitchFamily="34" charset="0"/>
                <a:cs typeface="Tahoma" pitchFamily="34" charset="0"/>
              </a:rPr>
              <a:t>IP Address:  Binary IP Address:</a:t>
            </a:r>
          </a:p>
        </p:txBody>
      </p:sp>
      <p:sp>
        <p:nvSpPr>
          <p:cNvPr id="49157" name="object 6"/>
          <p:cNvSpPr txBox="1">
            <a:spLocks noChangeArrowheads="1"/>
          </p:cNvSpPr>
          <p:nvPr/>
        </p:nvSpPr>
        <p:spPr bwMode="auto">
          <a:xfrm>
            <a:off x="2940050" y="3594100"/>
            <a:ext cx="439737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tabLst>
                <a:tab pos="649288" algn="l"/>
                <a:tab pos="1155700" algn="l"/>
                <a:tab pos="1758950" algn="l"/>
                <a:tab pos="2327275" algn="l"/>
                <a:tab pos="2882900" algn="l"/>
                <a:tab pos="3387725" algn="l"/>
              </a:tabLst>
            </a:pPr>
            <a:r>
              <a:rPr lang="th-TH" sz="1600">
                <a:latin typeface="Tahoma" pitchFamily="34" charset="0"/>
                <a:cs typeface="Tahoma" pitchFamily="34" charset="0"/>
              </a:rPr>
              <a:t>141	.	14	.	2	.	21</a:t>
            </a:r>
          </a:p>
          <a:p>
            <a:pPr algn="ctr">
              <a:spcBef>
                <a:spcPts val="888"/>
              </a:spcBef>
              <a:tabLst>
                <a:tab pos="649288" algn="l"/>
                <a:tab pos="1155700" algn="l"/>
                <a:tab pos="1758950" algn="l"/>
                <a:tab pos="2327275" algn="l"/>
                <a:tab pos="2882900" algn="l"/>
                <a:tab pos="3387725" algn="l"/>
              </a:tabLst>
            </a:pPr>
            <a:r>
              <a:rPr lang="th-TH" sz="1600">
                <a:latin typeface="Tahoma" pitchFamily="34" charset="0"/>
                <a:cs typeface="Tahoma" pitchFamily="34" charset="0"/>
              </a:rPr>
              <a:t>1000 1101 . 0000 1110 . 0000 0010 . 0001 0101</a:t>
            </a:r>
          </a:p>
        </p:txBody>
      </p:sp>
      <p:sp>
        <p:nvSpPr>
          <p:cNvPr id="49158" name="object 7"/>
          <p:cNvSpPr>
            <a:spLocks/>
          </p:cNvSpPr>
          <p:nvPr/>
        </p:nvSpPr>
        <p:spPr bwMode="auto">
          <a:xfrm>
            <a:off x="858838" y="4500563"/>
            <a:ext cx="6786562" cy="858837"/>
          </a:xfrm>
          <a:custGeom>
            <a:avLst/>
            <a:gdLst>
              <a:gd name="T0" fmla="*/ 6643057 w 6786880"/>
              <a:gd name="T1" fmla="*/ 0 h 858520"/>
              <a:gd name="T2" fmla="*/ 142994 w 6786880"/>
              <a:gd name="T3" fmla="*/ 0 h 858520"/>
              <a:gd name="T4" fmla="*/ 97795 w 6786880"/>
              <a:gd name="T5" fmla="*/ 7291 h 858520"/>
              <a:gd name="T6" fmla="*/ 58542 w 6786880"/>
              <a:gd name="T7" fmla="*/ 27596 h 858520"/>
              <a:gd name="T8" fmla="*/ 27589 w 6786880"/>
              <a:gd name="T9" fmla="*/ 58561 h 858520"/>
              <a:gd name="T10" fmla="*/ 7290 w 6786880"/>
              <a:gd name="T11" fmla="*/ 97832 h 858520"/>
              <a:gd name="T12" fmla="*/ 0 w 6786880"/>
              <a:gd name="T13" fmla="*/ 143055 h 858520"/>
              <a:gd name="T14" fmla="*/ 0 w 6786880"/>
              <a:gd name="T15" fmla="*/ 715274 h 858520"/>
              <a:gd name="T16" fmla="*/ 7290 w 6786880"/>
              <a:gd name="T17" fmla="*/ 760496 h 858520"/>
              <a:gd name="T18" fmla="*/ 27589 w 6786880"/>
              <a:gd name="T19" fmla="*/ 799767 h 858520"/>
              <a:gd name="T20" fmla="*/ 58542 w 6786880"/>
              <a:gd name="T21" fmla="*/ 830732 h 858520"/>
              <a:gd name="T22" fmla="*/ 97795 w 6786880"/>
              <a:gd name="T23" fmla="*/ 851037 h 858520"/>
              <a:gd name="T24" fmla="*/ 142994 w 6786880"/>
              <a:gd name="T25" fmla="*/ 858329 h 858520"/>
              <a:gd name="T26" fmla="*/ 6643057 w 6786880"/>
              <a:gd name="T27" fmla="*/ 858329 h 858520"/>
              <a:gd name="T28" fmla="*/ 6688259 w 6786880"/>
              <a:gd name="T29" fmla="*/ 851037 h 858520"/>
              <a:gd name="T30" fmla="*/ 6727517 w 6786880"/>
              <a:gd name="T31" fmla="*/ 830732 h 858520"/>
              <a:gd name="T32" fmla="*/ 6758467 w 6786880"/>
              <a:gd name="T33" fmla="*/ 799767 h 858520"/>
              <a:gd name="T34" fmla="*/ 6778762 w 6786880"/>
              <a:gd name="T35" fmla="*/ 760496 h 858520"/>
              <a:gd name="T36" fmla="*/ 6786054 w 6786880"/>
              <a:gd name="T37" fmla="*/ 715274 h 858520"/>
              <a:gd name="T38" fmla="*/ 6786054 w 6786880"/>
              <a:gd name="T39" fmla="*/ 143055 h 858520"/>
              <a:gd name="T40" fmla="*/ 6778762 w 6786880"/>
              <a:gd name="T41" fmla="*/ 97832 h 858520"/>
              <a:gd name="T42" fmla="*/ 6758467 w 6786880"/>
              <a:gd name="T43" fmla="*/ 58561 h 858520"/>
              <a:gd name="T44" fmla="*/ 6727517 w 6786880"/>
              <a:gd name="T45" fmla="*/ 27596 h 858520"/>
              <a:gd name="T46" fmla="*/ 6688259 w 6786880"/>
              <a:gd name="T47" fmla="*/ 7291 h 858520"/>
              <a:gd name="T48" fmla="*/ 6643057 w 6786880"/>
              <a:gd name="T49" fmla="*/ 0 h 85852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786880"/>
              <a:gd name="T76" fmla="*/ 0 h 858520"/>
              <a:gd name="T77" fmla="*/ 6786880 w 6786880"/>
              <a:gd name="T78" fmla="*/ 858520 h 85852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786880" h="858520">
                <a:moveTo>
                  <a:pt x="6643370" y="0"/>
                </a:moveTo>
                <a:lnTo>
                  <a:pt x="143001" y="0"/>
                </a:lnTo>
                <a:lnTo>
                  <a:pt x="97800" y="7288"/>
                </a:lnTo>
                <a:lnTo>
                  <a:pt x="58545" y="27586"/>
                </a:lnTo>
                <a:lnTo>
                  <a:pt x="27590" y="58539"/>
                </a:lnTo>
                <a:lnTo>
                  <a:pt x="7290" y="97796"/>
                </a:lnTo>
                <a:lnTo>
                  <a:pt x="0" y="143002"/>
                </a:lnTo>
                <a:lnTo>
                  <a:pt x="0" y="715010"/>
                </a:lnTo>
                <a:lnTo>
                  <a:pt x="7290" y="760215"/>
                </a:lnTo>
                <a:lnTo>
                  <a:pt x="27590" y="799472"/>
                </a:lnTo>
                <a:lnTo>
                  <a:pt x="58545" y="830425"/>
                </a:lnTo>
                <a:lnTo>
                  <a:pt x="97800" y="850723"/>
                </a:lnTo>
                <a:lnTo>
                  <a:pt x="143001" y="858012"/>
                </a:lnTo>
                <a:lnTo>
                  <a:pt x="6643370" y="858012"/>
                </a:lnTo>
                <a:lnTo>
                  <a:pt x="6688575" y="850723"/>
                </a:lnTo>
                <a:lnTo>
                  <a:pt x="6727832" y="830425"/>
                </a:lnTo>
                <a:lnTo>
                  <a:pt x="6758785" y="799472"/>
                </a:lnTo>
                <a:lnTo>
                  <a:pt x="6779083" y="760215"/>
                </a:lnTo>
                <a:lnTo>
                  <a:pt x="6786372" y="715010"/>
                </a:lnTo>
                <a:lnTo>
                  <a:pt x="6786372" y="143002"/>
                </a:lnTo>
                <a:lnTo>
                  <a:pt x="6779083" y="97796"/>
                </a:lnTo>
                <a:lnTo>
                  <a:pt x="6758785" y="58539"/>
                </a:lnTo>
                <a:lnTo>
                  <a:pt x="6727832" y="27586"/>
                </a:lnTo>
                <a:lnTo>
                  <a:pt x="6688575" y="7288"/>
                </a:lnTo>
                <a:lnTo>
                  <a:pt x="6643370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59" name="object 8"/>
          <p:cNvSpPr>
            <a:spLocks/>
          </p:cNvSpPr>
          <p:nvPr/>
        </p:nvSpPr>
        <p:spPr bwMode="auto">
          <a:xfrm>
            <a:off x="858838" y="4500563"/>
            <a:ext cx="6786562" cy="858837"/>
          </a:xfrm>
          <a:custGeom>
            <a:avLst/>
            <a:gdLst>
              <a:gd name="T0" fmla="*/ 0 w 6786880"/>
              <a:gd name="T1" fmla="*/ 143055 h 858520"/>
              <a:gd name="T2" fmla="*/ 7290 w 6786880"/>
              <a:gd name="T3" fmla="*/ 97832 h 858520"/>
              <a:gd name="T4" fmla="*/ 27589 w 6786880"/>
              <a:gd name="T5" fmla="*/ 58561 h 858520"/>
              <a:gd name="T6" fmla="*/ 58542 w 6786880"/>
              <a:gd name="T7" fmla="*/ 27596 h 858520"/>
              <a:gd name="T8" fmla="*/ 97795 w 6786880"/>
              <a:gd name="T9" fmla="*/ 7291 h 858520"/>
              <a:gd name="T10" fmla="*/ 142994 w 6786880"/>
              <a:gd name="T11" fmla="*/ 0 h 858520"/>
              <a:gd name="T12" fmla="*/ 6643057 w 6786880"/>
              <a:gd name="T13" fmla="*/ 0 h 858520"/>
              <a:gd name="T14" fmla="*/ 6688259 w 6786880"/>
              <a:gd name="T15" fmla="*/ 7291 h 858520"/>
              <a:gd name="T16" fmla="*/ 6727517 w 6786880"/>
              <a:gd name="T17" fmla="*/ 27596 h 858520"/>
              <a:gd name="T18" fmla="*/ 6758467 w 6786880"/>
              <a:gd name="T19" fmla="*/ 58561 h 858520"/>
              <a:gd name="T20" fmla="*/ 6778762 w 6786880"/>
              <a:gd name="T21" fmla="*/ 97832 h 858520"/>
              <a:gd name="T22" fmla="*/ 6786054 w 6786880"/>
              <a:gd name="T23" fmla="*/ 143055 h 858520"/>
              <a:gd name="T24" fmla="*/ 6786054 w 6786880"/>
              <a:gd name="T25" fmla="*/ 715274 h 858520"/>
              <a:gd name="T26" fmla="*/ 6778762 w 6786880"/>
              <a:gd name="T27" fmla="*/ 760496 h 858520"/>
              <a:gd name="T28" fmla="*/ 6758467 w 6786880"/>
              <a:gd name="T29" fmla="*/ 799767 h 858520"/>
              <a:gd name="T30" fmla="*/ 6727517 w 6786880"/>
              <a:gd name="T31" fmla="*/ 830732 h 858520"/>
              <a:gd name="T32" fmla="*/ 6688259 w 6786880"/>
              <a:gd name="T33" fmla="*/ 851037 h 858520"/>
              <a:gd name="T34" fmla="*/ 6643057 w 6786880"/>
              <a:gd name="T35" fmla="*/ 858329 h 858520"/>
              <a:gd name="T36" fmla="*/ 142994 w 6786880"/>
              <a:gd name="T37" fmla="*/ 858329 h 858520"/>
              <a:gd name="T38" fmla="*/ 97795 w 6786880"/>
              <a:gd name="T39" fmla="*/ 851037 h 858520"/>
              <a:gd name="T40" fmla="*/ 58542 w 6786880"/>
              <a:gd name="T41" fmla="*/ 830732 h 858520"/>
              <a:gd name="T42" fmla="*/ 27589 w 6786880"/>
              <a:gd name="T43" fmla="*/ 799767 h 858520"/>
              <a:gd name="T44" fmla="*/ 7290 w 6786880"/>
              <a:gd name="T45" fmla="*/ 760496 h 858520"/>
              <a:gd name="T46" fmla="*/ 0 w 6786880"/>
              <a:gd name="T47" fmla="*/ 715274 h 858520"/>
              <a:gd name="T48" fmla="*/ 0 w 6786880"/>
              <a:gd name="T49" fmla="*/ 143055 h 85852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786880"/>
              <a:gd name="T76" fmla="*/ 0 h 858520"/>
              <a:gd name="T77" fmla="*/ 6786880 w 6786880"/>
              <a:gd name="T78" fmla="*/ 858520 h 85852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786880" h="858520">
                <a:moveTo>
                  <a:pt x="0" y="143002"/>
                </a:moveTo>
                <a:lnTo>
                  <a:pt x="7290" y="97796"/>
                </a:lnTo>
                <a:lnTo>
                  <a:pt x="27590" y="58539"/>
                </a:lnTo>
                <a:lnTo>
                  <a:pt x="58545" y="27586"/>
                </a:lnTo>
                <a:lnTo>
                  <a:pt x="97800" y="7288"/>
                </a:lnTo>
                <a:lnTo>
                  <a:pt x="143001" y="0"/>
                </a:lnTo>
                <a:lnTo>
                  <a:pt x="6643370" y="0"/>
                </a:lnTo>
                <a:lnTo>
                  <a:pt x="6688575" y="7288"/>
                </a:lnTo>
                <a:lnTo>
                  <a:pt x="6727832" y="27586"/>
                </a:lnTo>
                <a:lnTo>
                  <a:pt x="6758785" y="58539"/>
                </a:lnTo>
                <a:lnTo>
                  <a:pt x="6779083" y="97796"/>
                </a:lnTo>
                <a:lnTo>
                  <a:pt x="6786372" y="143002"/>
                </a:lnTo>
                <a:lnTo>
                  <a:pt x="6786372" y="715010"/>
                </a:lnTo>
                <a:lnTo>
                  <a:pt x="6779083" y="760215"/>
                </a:lnTo>
                <a:lnTo>
                  <a:pt x="6758785" y="799472"/>
                </a:lnTo>
                <a:lnTo>
                  <a:pt x="6727832" y="830425"/>
                </a:lnTo>
                <a:lnTo>
                  <a:pt x="6688575" y="850723"/>
                </a:lnTo>
                <a:lnTo>
                  <a:pt x="6643370" y="858012"/>
                </a:lnTo>
                <a:lnTo>
                  <a:pt x="143001" y="858012"/>
                </a:lnTo>
                <a:lnTo>
                  <a:pt x="97800" y="850723"/>
                </a:lnTo>
                <a:lnTo>
                  <a:pt x="58545" y="830425"/>
                </a:lnTo>
                <a:lnTo>
                  <a:pt x="27590" y="799472"/>
                </a:lnTo>
                <a:lnTo>
                  <a:pt x="7290" y="760215"/>
                </a:lnTo>
                <a:lnTo>
                  <a:pt x="0" y="715010"/>
                </a:lnTo>
                <a:lnTo>
                  <a:pt x="0" y="143002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/>
          <p:nvPr/>
        </p:nvSpPr>
        <p:spPr>
          <a:xfrm>
            <a:off x="5122863" y="4656138"/>
            <a:ext cx="909637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57834" algn="l"/>
              </a:tabLst>
              <a:defRPr/>
            </a:pPr>
            <a:r>
              <a:rPr sz="1600" spc="-5" dirty="0">
                <a:latin typeface="Tahoma"/>
                <a:cs typeface="Tahoma"/>
              </a:rPr>
              <a:t>.	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255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30963" y="4681538"/>
            <a:ext cx="579437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54025" algn="l"/>
              </a:tabLst>
              <a:defRPr/>
            </a:pPr>
            <a:r>
              <a:rPr sz="1600" spc="-5" dirty="0">
                <a:latin typeface="Tahoma"/>
                <a:cs typeface="Tahoma"/>
              </a:rPr>
              <a:t>.	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36700" y="4681538"/>
            <a:ext cx="1174750" cy="546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6165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Mask:</a:t>
            </a:r>
            <a:endParaRPr sz="1600">
              <a:latin typeface="Tahoma"/>
              <a:cs typeface="Tahoma"/>
            </a:endParaRPr>
          </a:p>
          <a:p>
            <a:pPr marL="12700"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Binary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Mask: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41638" y="4681538"/>
            <a:ext cx="2117725" cy="546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87350" fontAlgn="auto">
              <a:spcBef>
                <a:spcPts val="0"/>
              </a:spcBef>
              <a:spcAft>
                <a:spcPts val="0"/>
              </a:spcAft>
              <a:tabLst>
                <a:tab pos="1036955" algn="l"/>
                <a:tab pos="1543685" algn="l"/>
              </a:tabLst>
              <a:defRPr/>
            </a:pPr>
            <a:r>
              <a:rPr sz="1600" dirty="0">
                <a:latin typeface="Tahoma"/>
                <a:cs typeface="Tahoma"/>
              </a:rPr>
              <a:t>255	</a:t>
            </a:r>
            <a:r>
              <a:rPr sz="1600" spc="-5" dirty="0">
                <a:latin typeface="Tahoma"/>
                <a:cs typeface="Tahoma"/>
              </a:rPr>
              <a:t>.	</a:t>
            </a:r>
            <a:r>
              <a:rPr sz="1600" dirty="0">
                <a:latin typeface="Tahoma"/>
                <a:cs typeface="Tahoma"/>
              </a:rPr>
              <a:t>255</a:t>
            </a:r>
            <a:endParaRPr sz="1600">
              <a:latin typeface="Tahoma"/>
              <a:cs typeface="Tahoma"/>
            </a:endParaRPr>
          </a:p>
          <a:p>
            <a:pPr marL="12700"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sz="1600" dirty="0">
                <a:latin typeface="Tahoma"/>
                <a:cs typeface="Tahoma"/>
              </a:rPr>
              <a:t>1111 </a:t>
            </a:r>
            <a:r>
              <a:rPr sz="1600" spc="-5" dirty="0">
                <a:latin typeface="Tahoma"/>
                <a:cs typeface="Tahoma"/>
              </a:rPr>
              <a:t>1111 . 1111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1111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60963" y="4976813"/>
            <a:ext cx="2247900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. </a:t>
            </a:r>
            <a:r>
              <a:rPr sz="1600" dirty="0">
                <a:solidFill>
                  <a:srgbClr val="FF0000"/>
                </a:solidFill>
                <a:latin typeface="Tahoma"/>
                <a:cs typeface="Tahoma"/>
              </a:rPr>
              <a:t>1111 1111 </a:t>
            </a:r>
            <a:r>
              <a:rPr sz="1600" spc="-5" dirty="0">
                <a:latin typeface="Tahoma"/>
                <a:cs typeface="Tahoma"/>
              </a:rPr>
              <a:t>. 0000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0000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9165" name="object 14"/>
          <p:cNvSpPr>
            <a:spLocks/>
          </p:cNvSpPr>
          <p:nvPr/>
        </p:nvSpPr>
        <p:spPr bwMode="auto">
          <a:xfrm>
            <a:off x="858838" y="5643563"/>
            <a:ext cx="6786562" cy="858837"/>
          </a:xfrm>
          <a:custGeom>
            <a:avLst/>
            <a:gdLst>
              <a:gd name="T0" fmla="*/ 6643057 w 6786880"/>
              <a:gd name="T1" fmla="*/ 0 h 858520"/>
              <a:gd name="T2" fmla="*/ 142994 w 6786880"/>
              <a:gd name="T3" fmla="*/ 0 h 858520"/>
              <a:gd name="T4" fmla="*/ 97795 w 6786880"/>
              <a:gd name="T5" fmla="*/ 7293 h 858520"/>
              <a:gd name="T6" fmla="*/ 58542 w 6786880"/>
              <a:gd name="T7" fmla="*/ 27600 h 858520"/>
              <a:gd name="T8" fmla="*/ 27589 w 6786880"/>
              <a:gd name="T9" fmla="*/ 58567 h 858520"/>
              <a:gd name="T10" fmla="*/ 7290 w 6786880"/>
              <a:gd name="T11" fmla="*/ 97836 h 858520"/>
              <a:gd name="T12" fmla="*/ 0 w 6786880"/>
              <a:gd name="T13" fmla="*/ 143054 h 858520"/>
              <a:gd name="T14" fmla="*/ 0 w 6786880"/>
              <a:gd name="T15" fmla="*/ 715261 h 858520"/>
              <a:gd name="T16" fmla="*/ 7290 w 6786880"/>
              <a:gd name="T17" fmla="*/ 760480 h 858520"/>
              <a:gd name="T18" fmla="*/ 27589 w 6786880"/>
              <a:gd name="T19" fmla="*/ 799753 h 858520"/>
              <a:gd name="T20" fmla="*/ 58542 w 6786880"/>
              <a:gd name="T21" fmla="*/ 830724 h 858520"/>
              <a:gd name="T22" fmla="*/ 97795 w 6786880"/>
              <a:gd name="T23" fmla="*/ 851034 h 858520"/>
              <a:gd name="T24" fmla="*/ 142994 w 6786880"/>
              <a:gd name="T25" fmla="*/ 858328 h 858520"/>
              <a:gd name="T26" fmla="*/ 6643057 w 6786880"/>
              <a:gd name="T27" fmla="*/ 858328 h 858520"/>
              <a:gd name="T28" fmla="*/ 6688259 w 6786880"/>
              <a:gd name="T29" fmla="*/ 851034 h 858520"/>
              <a:gd name="T30" fmla="*/ 6727517 w 6786880"/>
              <a:gd name="T31" fmla="*/ 830724 h 858520"/>
              <a:gd name="T32" fmla="*/ 6758467 w 6786880"/>
              <a:gd name="T33" fmla="*/ 799753 h 858520"/>
              <a:gd name="T34" fmla="*/ 6778762 w 6786880"/>
              <a:gd name="T35" fmla="*/ 760480 h 858520"/>
              <a:gd name="T36" fmla="*/ 6786054 w 6786880"/>
              <a:gd name="T37" fmla="*/ 715261 h 858520"/>
              <a:gd name="T38" fmla="*/ 6786054 w 6786880"/>
              <a:gd name="T39" fmla="*/ 143054 h 858520"/>
              <a:gd name="T40" fmla="*/ 6778762 w 6786880"/>
              <a:gd name="T41" fmla="*/ 97836 h 858520"/>
              <a:gd name="T42" fmla="*/ 6758467 w 6786880"/>
              <a:gd name="T43" fmla="*/ 58567 h 858520"/>
              <a:gd name="T44" fmla="*/ 6727517 w 6786880"/>
              <a:gd name="T45" fmla="*/ 27600 h 858520"/>
              <a:gd name="T46" fmla="*/ 6688259 w 6786880"/>
              <a:gd name="T47" fmla="*/ 7293 h 858520"/>
              <a:gd name="T48" fmla="*/ 6643057 w 6786880"/>
              <a:gd name="T49" fmla="*/ 0 h 85852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786880"/>
              <a:gd name="T76" fmla="*/ 0 h 858520"/>
              <a:gd name="T77" fmla="*/ 6786880 w 6786880"/>
              <a:gd name="T78" fmla="*/ 858520 h 85852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786880" h="858520">
                <a:moveTo>
                  <a:pt x="6643370" y="0"/>
                </a:moveTo>
                <a:lnTo>
                  <a:pt x="143001" y="0"/>
                </a:lnTo>
                <a:lnTo>
                  <a:pt x="97800" y="7290"/>
                </a:lnTo>
                <a:lnTo>
                  <a:pt x="58545" y="27590"/>
                </a:lnTo>
                <a:lnTo>
                  <a:pt x="27590" y="58545"/>
                </a:lnTo>
                <a:lnTo>
                  <a:pt x="7290" y="97800"/>
                </a:lnTo>
                <a:lnTo>
                  <a:pt x="0" y="143001"/>
                </a:lnTo>
                <a:lnTo>
                  <a:pt x="0" y="714997"/>
                </a:lnTo>
                <a:lnTo>
                  <a:pt x="7290" y="760199"/>
                </a:lnTo>
                <a:lnTo>
                  <a:pt x="27590" y="799458"/>
                </a:lnTo>
                <a:lnTo>
                  <a:pt x="58545" y="830417"/>
                </a:lnTo>
                <a:lnTo>
                  <a:pt x="97800" y="850720"/>
                </a:lnTo>
                <a:lnTo>
                  <a:pt x="143001" y="858011"/>
                </a:lnTo>
                <a:lnTo>
                  <a:pt x="6643370" y="858011"/>
                </a:lnTo>
                <a:lnTo>
                  <a:pt x="6688575" y="850720"/>
                </a:lnTo>
                <a:lnTo>
                  <a:pt x="6727832" y="830417"/>
                </a:lnTo>
                <a:lnTo>
                  <a:pt x="6758785" y="799458"/>
                </a:lnTo>
                <a:lnTo>
                  <a:pt x="6779083" y="760199"/>
                </a:lnTo>
                <a:lnTo>
                  <a:pt x="6786372" y="714997"/>
                </a:lnTo>
                <a:lnTo>
                  <a:pt x="6786372" y="143001"/>
                </a:lnTo>
                <a:lnTo>
                  <a:pt x="6779083" y="97800"/>
                </a:lnTo>
                <a:lnTo>
                  <a:pt x="6758785" y="58545"/>
                </a:lnTo>
                <a:lnTo>
                  <a:pt x="6727832" y="27590"/>
                </a:lnTo>
                <a:lnTo>
                  <a:pt x="6688575" y="7290"/>
                </a:lnTo>
                <a:lnTo>
                  <a:pt x="6643370" y="0"/>
                </a:lnTo>
                <a:close/>
              </a:path>
            </a:pathLst>
          </a:custGeom>
          <a:solidFill>
            <a:srgbClr val="FF0000">
              <a:alpha val="2901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66" name="object 15"/>
          <p:cNvSpPr>
            <a:spLocks/>
          </p:cNvSpPr>
          <p:nvPr/>
        </p:nvSpPr>
        <p:spPr bwMode="auto">
          <a:xfrm>
            <a:off x="858838" y="5643563"/>
            <a:ext cx="6786562" cy="858837"/>
          </a:xfrm>
          <a:custGeom>
            <a:avLst/>
            <a:gdLst>
              <a:gd name="T0" fmla="*/ 0 w 6786880"/>
              <a:gd name="T1" fmla="*/ 143054 h 858520"/>
              <a:gd name="T2" fmla="*/ 7290 w 6786880"/>
              <a:gd name="T3" fmla="*/ 97836 h 858520"/>
              <a:gd name="T4" fmla="*/ 27589 w 6786880"/>
              <a:gd name="T5" fmla="*/ 58567 h 858520"/>
              <a:gd name="T6" fmla="*/ 58542 w 6786880"/>
              <a:gd name="T7" fmla="*/ 27600 h 858520"/>
              <a:gd name="T8" fmla="*/ 97795 w 6786880"/>
              <a:gd name="T9" fmla="*/ 7293 h 858520"/>
              <a:gd name="T10" fmla="*/ 142994 w 6786880"/>
              <a:gd name="T11" fmla="*/ 0 h 858520"/>
              <a:gd name="T12" fmla="*/ 6643057 w 6786880"/>
              <a:gd name="T13" fmla="*/ 0 h 858520"/>
              <a:gd name="T14" fmla="*/ 6688259 w 6786880"/>
              <a:gd name="T15" fmla="*/ 7293 h 858520"/>
              <a:gd name="T16" fmla="*/ 6727517 w 6786880"/>
              <a:gd name="T17" fmla="*/ 27600 h 858520"/>
              <a:gd name="T18" fmla="*/ 6758467 w 6786880"/>
              <a:gd name="T19" fmla="*/ 58567 h 858520"/>
              <a:gd name="T20" fmla="*/ 6778762 w 6786880"/>
              <a:gd name="T21" fmla="*/ 97836 h 858520"/>
              <a:gd name="T22" fmla="*/ 6786054 w 6786880"/>
              <a:gd name="T23" fmla="*/ 143054 h 858520"/>
              <a:gd name="T24" fmla="*/ 6786054 w 6786880"/>
              <a:gd name="T25" fmla="*/ 715261 h 858520"/>
              <a:gd name="T26" fmla="*/ 6778762 w 6786880"/>
              <a:gd name="T27" fmla="*/ 760480 h 858520"/>
              <a:gd name="T28" fmla="*/ 6758467 w 6786880"/>
              <a:gd name="T29" fmla="*/ 799753 h 858520"/>
              <a:gd name="T30" fmla="*/ 6727517 w 6786880"/>
              <a:gd name="T31" fmla="*/ 830724 h 858520"/>
              <a:gd name="T32" fmla="*/ 6688259 w 6786880"/>
              <a:gd name="T33" fmla="*/ 851034 h 858520"/>
              <a:gd name="T34" fmla="*/ 6643057 w 6786880"/>
              <a:gd name="T35" fmla="*/ 858328 h 858520"/>
              <a:gd name="T36" fmla="*/ 142994 w 6786880"/>
              <a:gd name="T37" fmla="*/ 858328 h 858520"/>
              <a:gd name="T38" fmla="*/ 97795 w 6786880"/>
              <a:gd name="T39" fmla="*/ 851034 h 858520"/>
              <a:gd name="T40" fmla="*/ 58542 w 6786880"/>
              <a:gd name="T41" fmla="*/ 830724 h 858520"/>
              <a:gd name="T42" fmla="*/ 27589 w 6786880"/>
              <a:gd name="T43" fmla="*/ 799753 h 858520"/>
              <a:gd name="T44" fmla="*/ 7290 w 6786880"/>
              <a:gd name="T45" fmla="*/ 760480 h 858520"/>
              <a:gd name="T46" fmla="*/ 0 w 6786880"/>
              <a:gd name="T47" fmla="*/ 715261 h 858520"/>
              <a:gd name="T48" fmla="*/ 0 w 6786880"/>
              <a:gd name="T49" fmla="*/ 143054 h 85852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786880"/>
              <a:gd name="T76" fmla="*/ 0 h 858520"/>
              <a:gd name="T77" fmla="*/ 6786880 w 6786880"/>
              <a:gd name="T78" fmla="*/ 858520 h 85852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786880" h="858520">
                <a:moveTo>
                  <a:pt x="0" y="143001"/>
                </a:moveTo>
                <a:lnTo>
                  <a:pt x="7290" y="97800"/>
                </a:lnTo>
                <a:lnTo>
                  <a:pt x="27590" y="58545"/>
                </a:lnTo>
                <a:lnTo>
                  <a:pt x="58545" y="27590"/>
                </a:lnTo>
                <a:lnTo>
                  <a:pt x="97800" y="7290"/>
                </a:lnTo>
                <a:lnTo>
                  <a:pt x="143001" y="0"/>
                </a:lnTo>
                <a:lnTo>
                  <a:pt x="6643370" y="0"/>
                </a:lnTo>
                <a:lnTo>
                  <a:pt x="6688575" y="7290"/>
                </a:lnTo>
                <a:lnTo>
                  <a:pt x="6727832" y="27590"/>
                </a:lnTo>
                <a:lnTo>
                  <a:pt x="6758785" y="58545"/>
                </a:lnTo>
                <a:lnTo>
                  <a:pt x="6779083" y="97800"/>
                </a:lnTo>
                <a:lnTo>
                  <a:pt x="6786372" y="143001"/>
                </a:lnTo>
                <a:lnTo>
                  <a:pt x="6786372" y="714997"/>
                </a:lnTo>
                <a:lnTo>
                  <a:pt x="6779083" y="760199"/>
                </a:lnTo>
                <a:lnTo>
                  <a:pt x="6758785" y="799458"/>
                </a:lnTo>
                <a:lnTo>
                  <a:pt x="6727832" y="830417"/>
                </a:lnTo>
                <a:lnTo>
                  <a:pt x="6688575" y="850720"/>
                </a:lnTo>
                <a:lnTo>
                  <a:pt x="6643370" y="858011"/>
                </a:lnTo>
                <a:lnTo>
                  <a:pt x="143001" y="858011"/>
                </a:lnTo>
                <a:lnTo>
                  <a:pt x="97800" y="850720"/>
                </a:lnTo>
                <a:lnTo>
                  <a:pt x="58545" y="830417"/>
                </a:lnTo>
                <a:lnTo>
                  <a:pt x="27590" y="799458"/>
                </a:lnTo>
                <a:lnTo>
                  <a:pt x="7290" y="760199"/>
                </a:lnTo>
                <a:lnTo>
                  <a:pt x="0" y="714997"/>
                </a:lnTo>
                <a:lnTo>
                  <a:pt x="0" y="143001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" name="object 16"/>
          <p:cNvSpPr txBox="1"/>
          <p:nvPr/>
        </p:nvSpPr>
        <p:spPr>
          <a:xfrm>
            <a:off x="3371850" y="5784850"/>
            <a:ext cx="1846263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62940" algn="l"/>
                <a:tab pos="1167765" algn="l"/>
                <a:tab pos="1770380" algn="l"/>
              </a:tabLst>
              <a:defRPr/>
            </a:pPr>
            <a:r>
              <a:rPr sz="1600" spc="-5" dirty="0">
                <a:latin typeface="Tahoma"/>
                <a:cs typeface="Tahoma"/>
              </a:rPr>
              <a:t>1</a:t>
            </a:r>
            <a:r>
              <a:rPr sz="1600" dirty="0">
                <a:latin typeface="Tahoma"/>
                <a:cs typeface="Tahoma"/>
              </a:rPr>
              <a:t>4</a:t>
            </a:r>
            <a:r>
              <a:rPr sz="1600" spc="-5" dirty="0">
                <a:latin typeface="Tahoma"/>
                <a:cs typeface="Tahoma"/>
              </a:rPr>
              <a:t>1</a:t>
            </a:r>
            <a:r>
              <a:rPr sz="1600" dirty="0">
                <a:latin typeface="Tahoma"/>
                <a:cs typeface="Tahoma"/>
              </a:rPr>
              <a:t>	</a:t>
            </a:r>
            <a:r>
              <a:rPr sz="1600" spc="-5" dirty="0">
                <a:latin typeface="Tahoma"/>
                <a:cs typeface="Tahoma"/>
              </a:rPr>
              <a:t>.</a:t>
            </a:r>
            <a:r>
              <a:rPr sz="1600" dirty="0">
                <a:latin typeface="Tahoma"/>
                <a:cs typeface="Tahoma"/>
              </a:rPr>
              <a:t>	1</a:t>
            </a:r>
            <a:r>
              <a:rPr sz="1600" spc="-5" dirty="0">
                <a:latin typeface="Tahoma"/>
                <a:cs typeface="Tahoma"/>
              </a:rPr>
              <a:t>4</a:t>
            </a:r>
            <a:r>
              <a:rPr sz="1600" dirty="0">
                <a:latin typeface="Tahoma"/>
                <a:cs typeface="Tahoma"/>
              </a:rPr>
              <a:t>	</a:t>
            </a:r>
            <a:r>
              <a:rPr sz="1600" spc="-5" dirty="0"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9168" name="object 17"/>
          <p:cNvSpPr txBox="1">
            <a:spLocks noChangeArrowheads="1"/>
          </p:cNvSpPr>
          <p:nvPr/>
        </p:nvSpPr>
        <p:spPr bwMode="auto">
          <a:xfrm>
            <a:off x="5705475" y="5759450"/>
            <a:ext cx="17145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2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03963" y="5784850"/>
            <a:ext cx="641350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17525" algn="l"/>
              </a:tabLst>
              <a:defRPr/>
            </a:pPr>
            <a:r>
              <a:rPr sz="1600" spc="-5" dirty="0">
                <a:latin typeface="Tahoma"/>
                <a:cs typeface="Tahoma"/>
              </a:rPr>
              <a:t>.	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9170" name="object 19"/>
          <p:cNvSpPr txBox="1">
            <a:spLocks noChangeArrowheads="1"/>
          </p:cNvSpPr>
          <p:nvPr/>
        </p:nvSpPr>
        <p:spPr bwMode="auto">
          <a:xfrm>
            <a:off x="1065213" y="5719763"/>
            <a:ext cx="16970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indent="84138">
              <a:lnSpc>
                <a:spcPct val="127000"/>
              </a:lnSpc>
            </a:pPr>
            <a:r>
              <a:rPr lang="th-TH" sz="1600">
                <a:latin typeface="Tahoma" pitchFamily="34" charset="0"/>
                <a:cs typeface="Tahoma" pitchFamily="34" charset="0"/>
              </a:rPr>
              <a:t>Network Address:  Binary IP Address: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973388" y="6094413"/>
            <a:ext cx="4402137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1000 1101 . 0000 1110 . </a:t>
            </a:r>
            <a:r>
              <a:rPr sz="1600" spc="-5" dirty="0">
                <a:solidFill>
                  <a:srgbClr val="FF0000"/>
                </a:solidFill>
                <a:latin typeface="Tahoma"/>
                <a:cs typeface="Tahoma"/>
              </a:rPr>
              <a:t>0000 0010 </a:t>
            </a:r>
            <a:r>
              <a:rPr sz="1600" spc="-5" dirty="0">
                <a:latin typeface="Tahoma"/>
                <a:cs typeface="Tahoma"/>
              </a:rPr>
              <a:t>. 0000</a:t>
            </a:r>
            <a:r>
              <a:rPr sz="1600" spc="11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0000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9172" name="object 21"/>
          <p:cNvSpPr>
            <a:spLocks/>
          </p:cNvSpPr>
          <p:nvPr/>
        </p:nvSpPr>
        <p:spPr bwMode="auto">
          <a:xfrm>
            <a:off x="858838" y="5500688"/>
            <a:ext cx="7286625" cy="1587"/>
          </a:xfrm>
          <a:custGeom>
            <a:avLst/>
            <a:gdLst>
              <a:gd name="T0" fmla="*/ 0 w 7286625"/>
              <a:gd name="T1" fmla="*/ 0 h 1904"/>
              <a:gd name="T2" fmla="*/ 7286625 w 7286625"/>
              <a:gd name="T3" fmla="*/ 1270 h 1904"/>
              <a:gd name="T4" fmla="*/ 0 60000 65536"/>
              <a:gd name="T5" fmla="*/ 0 60000 65536"/>
              <a:gd name="T6" fmla="*/ 0 w 7286625"/>
              <a:gd name="T7" fmla="*/ 0 h 1904"/>
              <a:gd name="T8" fmla="*/ 7286625 w 7286625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286625" h="1904">
                <a:moveTo>
                  <a:pt x="0" y="0"/>
                </a:moveTo>
                <a:lnTo>
                  <a:pt x="7286625" y="1524"/>
                </a:lnTo>
              </a:path>
            </a:pathLst>
          </a:custGeom>
          <a:noFill/>
          <a:ln w="38100">
            <a:solidFill>
              <a:srgbClr val="0F553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73" name="object 22"/>
          <p:cNvSpPr txBox="1">
            <a:spLocks noChangeArrowheads="1"/>
          </p:cNvSpPr>
          <p:nvPr/>
        </p:nvSpPr>
        <p:spPr bwMode="auto">
          <a:xfrm>
            <a:off x="7715250" y="4214813"/>
            <a:ext cx="387350" cy="4000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lIns="0" tIns="14604" rIns="0" bIns="0">
            <a:spAutoFit/>
          </a:bodyPr>
          <a:lstStyle/>
          <a:p>
            <a:pPr marL="92075">
              <a:spcBef>
                <a:spcPts val="113"/>
              </a:spcBef>
            </a:pPr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&amp;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9174" name="object 23"/>
          <p:cNvSpPr>
            <a:spLocks noChangeArrowheads="1"/>
          </p:cNvSpPr>
          <p:nvPr/>
        </p:nvSpPr>
        <p:spPr bwMode="auto">
          <a:xfrm>
            <a:off x="1500188" y="1890713"/>
            <a:ext cx="6215062" cy="14620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9175" name="object 2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4FEB25CA-47A3-4AED-94ED-EDFA5FF2189D}" type="slidenum">
              <a:rPr lang="en-US" smtClean="0"/>
              <a:pPr marL="111125"/>
              <a:t>27</a:t>
            </a:fld>
            <a:endParaRPr lang="th-TH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2913" y="990600"/>
          <a:ext cx="8239125" cy="5591175"/>
        </p:xfrm>
        <a:graphic>
          <a:graphicData uri="http://schemas.openxmlformats.org/drawingml/2006/table">
            <a:tbl>
              <a:tblPr/>
              <a:tblGrid>
                <a:gridCol w="200025"/>
                <a:gridCol w="134937"/>
                <a:gridCol w="698500"/>
                <a:gridCol w="4535488"/>
                <a:gridCol w="1728787"/>
                <a:gridCol w="941388"/>
              </a:tblGrid>
              <a:tr h="8064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32004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20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47675" marR="0" lvl="0" indent="0" algn="l" defTabSz="914400" rtl="0" eaLnBrk="1" fontAlgn="base" latinLnBrk="0" hangingPunct="1">
                        <a:lnSpc>
                          <a:spcPts val="4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4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Default Mask</a:t>
                      </a:r>
                      <a:endParaRPr kumimoji="0" lang="th-TH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32004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20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2540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32004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0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32004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0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1158875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Class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15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In Binary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1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In Dotted-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Decimal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1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Using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Slash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153"/>
                    </a:solidFill>
                  </a:tcPr>
                </a:tc>
              </a:tr>
              <a:tr h="906463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11111111 00000000	00000000 00000000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255.0.0.0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/8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</a:tr>
              <a:tr h="1160463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11111111 11111111	00000000 00000000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255.255.0.0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/16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</a:tr>
              <a:tr h="889000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11111111 111111111  11111111 00000000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255.255.255.0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/24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</a:tr>
            </a:tbl>
          </a:graphicData>
        </a:graphic>
      </p:graphicFrame>
      <p:sp>
        <p:nvSpPr>
          <p:cNvPr id="50211" name="object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88320294-49A2-47C9-8342-A68852385D29}" type="slidenum">
              <a:rPr lang="en-US" smtClean="0"/>
              <a:pPr marL="111125"/>
              <a:t>28</a:t>
            </a:fld>
            <a:endParaRPr lang="th-TH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2111375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Example</a:t>
            </a:r>
          </a:p>
        </p:txBody>
      </p:sp>
      <p:sp>
        <p:nvSpPr>
          <p:cNvPr id="51202" name="object 3"/>
          <p:cNvSpPr txBox="1">
            <a:spLocks noChangeArrowheads="1"/>
          </p:cNvSpPr>
          <p:nvPr/>
        </p:nvSpPr>
        <p:spPr bwMode="auto">
          <a:xfrm>
            <a:off x="1008063" y="1998663"/>
            <a:ext cx="7270750" cy="200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algn="just"/>
            <a:r>
              <a:rPr lang="th-TH" sz="2400">
                <a:latin typeface="MS PGothic" pitchFamily="34" charset="-128"/>
                <a:ea typeface="MS PGothic" pitchFamily="34" charset="-128"/>
                <a:cs typeface="Cordia New" pitchFamily="34" charset="-34"/>
              </a:rPr>
              <a:t>A router receives a packet with the destination address  201.24.67.32. Show how the router finds the network  address of the packet.</a:t>
            </a:r>
          </a:p>
          <a:p>
            <a:pPr marL="12700" algn="just">
              <a:lnSpc>
                <a:spcPts val="2938"/>
              </a:lnSpc>
              <a:spcBef>
                <a:spcPts val="1288"/>
              </a:spcBef>
            </a:pPr>
            <a:r>
              <a:rPr lang="th-TH" sz="2500" i="1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  <a:cs typeface="Cordia New" pitchFamily="34" charset="-34"/>
              </a:rPr>
              <a:t>Solution</a:t>
            </a:r>
            <a:endParaRPr lang="th-TH" sz="2500">
              <a:latin typeface="MS PGothic" pitchFamily="34" charset="-128"/>
              <a:ea typeface="MS PGothic" pitchFamily="34" charset="-128"/>
              <a:cs typeface="Cordia New" pitchFamily="34" charset="-34"/>
            </a:endParaRPr>
          </a:p>
          <a:p>
            <a:pPr marL="12700" algn="just">
              <a:lnSpc>
                <a:spcPts val="2813"/>
              </a:lnSpc>
            </a:pPr>
            <a:r>
              <a:rPr lang="th-TH" sz="2400">
                <a:latin typeface="MS PGothic" pitchFamily="34" charset="-128"/>
                <a:ea typeface="MS PGothic" pitchFamily="34" charset="-128"/>
                <a:cs typeface="Cordia New" pitchFamily="34" charset="-34"/>
              </a:rPr>
              <a:t>Class C </a:t>
            </a:r>
            <a:r>
              <a:rPr lang="th-TH" sz="2400">
                <a:latin typeface="Wingdings" pitchFamily="2" charset="2"/>
                <a:ea typeface="MS PGothic" pitchFamily="34" charset="-128"/>
                <a:cs typeface="Cordia New" pitchFamily="34" charset="-34"/>
              </a:rPr>
              <a:t></a:t>
            </a:r>
            <a:r>
              <a:rPr lang="th-TH" sz="2400"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 </a:t>
            </a:r>
            <a:r>
              <a:rPr lang="th-TH" sz="2400">
                <a:latin typeface="MS PGothic" pitchFamily="34" charset="-128"/>
                <a:ea typeface="MS PGothic" pitchFamily="34" charset="-128"/>
                <a:cs typeface="Cordia New" pitchFamily="34" charset="-34"/>
              </a:rPr>
              <a:t>default mask = 255.255.255.0</a:t>
            </a:r>
          </a:p>
        </p:txBody>
      </p:sp>
      <p:sp>
        <p:nvSpPr>
          <p:cNvPr id="51203" name="object 4"/>
          <p:cNvSpPr>
            <a:spLocks noChangeArrowheads="1"/>
          </p:cNvSpPr>
          <p:nvPr/>
        </p:nvSpPr>
        <p:spPr bwMode="auto">
          <a:xfrm>
            <a:off x="785813" y="4214813"/>
            <a:ext cx="7918450" cy="10715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04" name="object 5"/>
          <p:cNvSpPr>
            <a:spLocks noChangeArrowheads="1"/>
          </p:cNvSpPr>
          <p:nvPr/>
        </p:nvSpPr>
        <p:spPr bwMode="auto">
          <a:xfrm>
            <a:off x="6335713" y="4616450"/>
            <a:ext cx="935037" cy="2873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05" name="object 6"/>
          <p:cNvSpPr>
            <a:spLocks noChangeArrowheads="1"/>
          </p:cNvSpPr>
          <p:nvPr/>
        </p:nvSpPr>
        <p:spPr bwMode="auto">
          <a:xfrm>
            <a:off x="6626225" y="4868863"/>
            <a:ext cx="431800" cy="3603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05600" y="4892675"/>
            <a:ext cx="269875" cy="269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latin typeface="Courier New"/>
                <a:cs typeface="Courier New"/>
              </a:rPr>
              <a:t>67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1207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4CCC4888-C132-40FD-86D3-7FBBB6801326}" type="slidenum">
              <a:rPr lang="en-US" smtClean="0"/>
              <a:pPr marL="111125"/>
              <a:t>29</a:t>
            </a:fld>
            <a:endParaRPr lang="th-TH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266700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IP</a:t>
            </a:r>
            <a:r>
              <a:rPr spc="-90" dirty="0"/>
              <a:t> </a:t>
            </a:r>
            <a:r>
              <a:rPr dirty="0"/>
              <a:t>Address</a:t>
            </a:r>
          </a:p>
        </p:txBody>
      </p:sp>
      <p:sp>
        <p:nvSpPr>
          <p:cNvPr id="10242" name="object 3"/>
          <p:cNvSpPr>
            <a:spLocks noChangeArrowheads="1"/>
          </p:cNvSpPr>
          <p:nvPr/>
        </p:nvSpPr>
        <p:spPr bwMode="auto">
          <a:xfrm>
            <a:off x="1187450" y="2060575"/>
            <a:ext cx="6913563" cy="35290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43" name="object 4"/>
          <p:cNvSpPr>
            <a:spLocks/>
          </p:cNvSpPr>
          <p:nvPr/>
        </p:nvSpPr>
        <p:spPr bwMode="auto">
          <a:xfrm>
            <a:off x="1173163" y="2046288"/>
            <a:ext cx="6943725" cy="3557587"/>
          </a:xfrm>
          <a:custGeom>
            <a:avLst/>
            <a:gdLst>
              <a:gd name="T0" fmla="*/ 0 w 6943725"/>
              <a:gd name="T1" fmla="*/ 3557587 h 3558540"/>
              <a:gd name="T2" fmla="*/ 6943345 w 6943725"/>
              <a:gd name="T3" fmla="*/ 3557587 h 3558540"/>
              <a:gd name="T4" fmla="*/ 6943345 w 6943725"/>
              <a:gd name="T5" fmla="*/ 0 h 3558540"/>
              <a:gd name="T6" fmla="*/ 0 w 6943725"/>
              <a:gd name="T7" fmla="*/ 0 h 3558540"/>
              <a:gd name="T8" fmla="*/ 0 w 6943725"/>
              <a:gd name="T9" fmla="*/ 3557587 h 35585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43725"/>
              <a:gd name="T16" fmla="*/ 0 h 3558540"/>
              <a:gd name="T17" fmla="*/ 6943725 w 6943725"/>
              <a:gd name="T18" fmla="*/ 3558540 h 35585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43725" h="3558540">
                <a:moveTo>
                  <a:pt x="0" y="3558540"/>
                </a:moveTo>
                <a:lnTo>
                  <a:pt x="6943344" y="3558540"/>
                </a:lnTo>
                <a:lnTo>
                  <a:pt x="6943344" y="0"/>
                </a:lnTo>
                <a:lnTo>
                  <a:pt x="0" y="0"/>
                </a:lnTo>
                <a:lnTo>
                  <a:pt x="0" y="3558540"/>
                </a:lnTo>
                <a:close/>
              </a:path>
            </a:pathLst>
          </a:custGeom>
          <a:noFill/>
          <a:ln w="28956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44" name="object 5"/>
          <p:cNvSpPr>
            <a:spLocks noChangeArrowheads="1"/>
          </p:cNvSpPr>
          <p:nvPr/>
        </p:nvSpPr>
        <p:spPr bwMode="auto">
          <a:xfrm>
            <a:off x="973138" y="3717925"/>
            <a:ext cx="7343775" cy="14398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45" name="object 6"/>
          <p:cNvSpPr>
            <a:spLocks/>
          </p:cNvSpPr>
          <p:nvPr/>
        </p:nvSpPr>
        <p:spPr bwMode="auto">
          <a:xfrm>
            <a:off x="973138" y="3717925"/>
            <a:ext cx="7343775" cy="1439863"/>
          </a:xfrm>
          <a:custGeom>
            <a:avLst/>
            <a:gdLst>
              <a:gd name="T0" fmla="*/ 0 w 7344409"/>
              <a:gd name="T1" fmla="*/ 1439863 h 1440179"/>
              <a:gd name="T2" fmla="*/ 7343523 w 7344409"/>
              <a:gd name="T3" fmla="*/ 1439863 h 1440179"/>
              <a:gd name="T4" fmla="*/ 7343523 w 7344409"/>
              <a:gd name="T5" fmla="*/ 0 h 1440179"/>
              <a:gd name="T6" fmla="*/ 0 w 7344409"/>
              <a:gd name="T7" fmla="*/ 0 h 1440179"/>
              <a:gd name="T8" fmla="*/ 0 w 7344409"/>
              <a:gd name="T9" fmla="*/ 1439863 h 14401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44409"/>
              <a:gd name="T16" fmla="*/ 0 h 1440179"/>
              <a:gd name="T17" fmla="*/ 7344409 w 7344409"/>
              <a:gd name="T18" fmla="*/ 1440179 h 14401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44409" h="1440179">
                <a:moveTo>
                  <a:pt x="0" y="1440179"/>
                </a:moveTo>
                <a:lnTo>
                  <a:pt x="7344156" y="1440179"/>
                </a:lnTo>
                <a:lnTo>
                  <a:pt x="7344156" y="0"/>
                </a:lnTo>
                <a:lnTo>
                  <a:pt x="0" y="0"/>
                </a:lnTo>
                <a:lnTo>
                  <a:pt x="0" y="1440179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" name="object 7"/>
          <p:cNvSpPr txBox="1"/>
          <p:nvPr/>
        </p:nvSpPr>
        <p:spPr>
          <a:xfrm>
            <a:off x="5805488" y="4024313"/>
            <a:ext cx="954087" cy="784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32</a:t>
            </a:r>
            <a:r>
              <a:rPr sz="1800" b="1" spc="-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bits</a:t>
            </a:r>
            <a:endParaRPr sz="1800">
              <a:latin typeface="Tahoma"/>
              <a:cs typeface="Tahoma"/>
            </a:endParaRPr>
          </a:p>
          <a:p>
            <a:pPr fontAlgn="auto">
              <a:spcBef>
                <a:spcPts val="15"/>
              </a:spcBef>
              <a:spcAft>
                <a:spcPts val="0"/>
              </a:spcAft>
              <a:defRPr/>
            </a:pPr>
            <a:endParaRPr sz="1550">
              <a:latin typeface="Times New Roman"/>
              <a:cs typeface="Times New Roman"/>
            </a:endParaRPr>
          </a:p>
          <a:p>
            <a:pPr marL="156845" fontAlgn="auto">
              <a:spcBef>
                <a:spcPts val="5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32</a:t>
            </a:r>
            <a:r>
              <a:rPr sz="1800" b="1" spc="-9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bits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247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B6A9F70E-5FF2-4F90-AE12-A082C0CA1ADB}" type="slidenum">
              <a:rPr lang="en-US" smtClean="0"/>
              <a:pPr marL="111125"/>
              <a:t>3</a:t>
            </a:fld>
            <a:endParaRPr lang="th-TH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2105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Subnet</a:t>
            </a:r>
            <a:r>
              <a:rPr spc="-80" dirty="0"/>
              <a:t> </a:t>
            </a:r>
            <a:r>
              <a:rPr spc="-5" dirty="0"/>
              <a:t>Design</a:t>
            </a:r>
          </a:p>
        </p:txBody>
      </p:sp>
      <p:sp>
        <p:nvSpPr>
          <p:cNvPr id="5222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BA2C19CB-0C8D-4793-8331-685FC941DE6A}" type="slidenum">
              <a:rPr lang="en-US" smtClean="0"/>
              <a:pPr marL="111125"/>
              <a:t>30</a:t>
            </a:fld>
            <a:endParaRPr lang="th-TH" smtClean="0"/>
          </a:p>
        </p:txBody>
      </p:sp>
      <p:sp>
        <p:nvSpPr>
          <p:cNvPr id="52227" name="object 3"/>
          <p:cNvSpPr txBox="1">
            <a:spLocks noChangeArrowheads="1"/>
          </p:cNvSpPr>
          <p:nvPr/>
        </p:nvSpPr>
        <p:spPr bwMode="auto">
          <a:xfrm>
            <a:off x="1262063" y="2062163"/>
            <a:ext cx="7027862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Given a network 194.30.12.0 with 16  hosts in each subnetwork</a:t>
            </a:r>
          </a:p>
          <a:p>
            <a:pPr marL="355600" indent="-342900">
              <a:spcBef>
                <a:spcPts val="7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Find the following: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The number of subnetworks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Sub-network ID / Broadcast Address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Sub-netmask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First/Last address that can be used for  each subnet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2105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Subnet</a:t>
            </a:r>
            <a:r>
              <a:rPr spc="-80" dirty="0"/>
              <a:t> </a:t>
            </a:r>
            <a:r>
              <a:rPr spc="-5" dirty="0"/>
              <a:t>Design</a:t>
            </a:r>
          </a:p>
        </p:txBody>
      </p:sp>
      <p:sp>
        <p:nvSpPr>
          <p:cNvPr id="53250" name="object 3"/>
          <p:cNvSpPr>
            <a:spLocks/>
          </p:cNvSpPr>
          <p:nvPr/>
        </p:nvSpPr>
        <p:spPr bwMode="auto">
          <a:xfrm>
            <a:off x="6804025" y="1989138"/>
            <a:ext cx="360363" cy="509587"/>
          </a:xfrm>
          <a:custGeom>
            <a:avLst/>
            <a:gdLst>
              <a:gd name="T0" fmla="*/ 0 w 360045"/>
              <a:gd name="T1" fmla="*/ 509333 h 509269"/>
              <a:gd name="T2" fmla="*/ 359982 w 360045"/>
              <a:gd name="T3" fmla="*/ 509333 h 509269"/>
              <a:gd name="T4" fmla="*/ 359982 w 360045"/>
              <a:gd name="T5" fmla="*/ 0 h 509269"/>
              <a:gd name="T6" fmla="*/ 0 w 360045"/>
              <a:gd name="T7" fmla="*/ 0 h 509269"/>
              <a:gd name="T8" fmla="*/ 0 w 360045"/>
              <a:gd name="T9" fmla="*/ 509333 h 5092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045"/>
              <a:gd name="T16" fmla="*/ 0 h 509269"/>
              <a:gd name="T17" fmla="*/ 360045 w 360045"/>
              <a:gd name="T18" fmla="*/ 509269 h 5092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045" h="509269">
                <a:moveTo>
                  <a:pt x="0" y="509015"/>
                </a:moveTo>
                <a:lnTo>
                  <a:pt x="359664" y="509015"/>
                </a:lnTo>
                <a:lnTo>
                  <a:pt x="359664" y="0"/>
                </a:lnTo>
                <a:lnTo>
                  <a:pt x="0" y="0"/>
                </a:lnTo>
                <a:lnTo>
                  <a:pt x="0" y="509015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51" name="object 4"/>
          <p:cNvSpPr>
            <a:spLocks/>
          </p:cNvSpPr>
          <p:nvPr/>
        </p:nvSpPr>
        <p:spPr bwMode="auto">
          <a:xfrm>
            <a:off x="6804025" y="1989138"/>
            <a:ext cx="360363" cy="509587"/>
          </a:xfrm>
          <a:custGeom>
            <a:avLst/>
            <a:gdLst>
              <a:gd name="T0" fmla="*/ 0 w 360045"/>
              <a:gd name="T1" fmla="*/ 509333 h 509269"/>
              <a:gd name="T2" fmla="*/ 359982 w 360045"/>
              <a:gd name="T3" fmla="*/ 509333 h 509269"/>
              <a:gd name="T4" fmla="*/ 359982 w 360045"/>
              <a:gd name="T5" fmla="*/ 0 h 509269"/>
              <a:gd name="T6" fmla="*/ 0 w 360045"/>
              <a:gd name="T7" fmla="*/ 0 h 509269"/>
              <a:gd name="T8" fmla="*/ 0 w 360045"/>
              <a:gd name="T9" fmla="*/ 509333 h 5092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045"/>
              <a:gd name="T16" fmla="*/ 0 h 509269"/>
              <a:gd name="T17" fmla="*/ 360045 w 360045"/>
              <a:gd name="T18" fmla="*/ 509269 h 5092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045" h="509269">
                <a:moveTo>
                  <a:pt x="0" y="509015"/>
                </a:moveTo>
                <a:lnTo>
                  <a:pt x="359664" y="509015"/>
                </a:lnTo>
                <a:lnTo>
                  <a:pt x="359664" y="0"/>
                </a:lnTo>
                <a:lnTo>
                  <a:pt x="0" y="0"/>
                </a:lnTo>
                <a:lnTo>
                  <a:pt x="0" y="50901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846513" y="3060700"/>
          <a:ext cx="4608512" cy="5095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72"/>
                <a:gridCol w="576072"/>
                <a:gridCol w="576071"/>
                <a:gridCol w="577596"/>
                <a:gridCol w="576071"/>
                <a:gridCol w="575310"/>
                <a:gridCol w="575309"/>
                <a:gridCol w="576072"/>
              </a:tblGrid>
              <a:tr h="509015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</a:tr>
            </a:tbl>
          </a:graphicData>
        </a:graphic>
      </p:graphicFrame>
      <p:sp>
        <p:nvSpPr>
          <p:cNvPr id="53272" name="object 6"/>
          <p:cNvSpPr>
            <a:spLocks/>
          </p:cNvSpPr>
          <p:nvPr/>
        </p:nvSpPr>
        <p:spPr bwMode="auto">
          <a:xfrm>
            <a:off x="3851275" y="2497138"/>
            <a:ext cx="2954338" cy="568325"/>
          </a:xfrm>
          <a:custGeom>
            <a:avLst/>
            <a:gdLst>
              <a:gd name="T0" fmla="*/ 2953828 w 2954020"/>
              <a:gd name="T1" fmla="*/ 0 h 567055"/>
              <a:gd name="T2" fmla="*/ 0 w 2954020"/>
              <a:gd name="T3" fmla="*/ 568197 h 567055"/>
              <a:gd name="T4" fmla="*/ 0 60000 65536"/>
              <a:gd name="T5" fmla="*/ 0 60000 65536"/>
              <a:gd name="T6" fmla="*/ 0 w 2954020"/>
              <a:gd name="T7" fmla="*/ 0 h 567055"/>
              <a:gd name="T8" fmla="*/ 2954020 w 2954020"/>
              <a:gd name="T9" fmla="*/ 567055 h 5670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54020" h="567055">
                <a:moveTo>
                  <a:pt x="2953511" y="0"/>
                </a:moveTo>
                <a:lnTo>
                  <a:pt x="0" y="566927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73" name="object 7"/>
          <p:cNvSpPr>
            <a:spLocks/>
          </p:cNvSpPr>
          <p:nvPr/>
        </p:nvSpPr>
        <p:spPr bwMode="auto">
          <a:xfrm>
            <a:off x="7164388" y="2497138"/>
            <a:ext cx="1295400" cy="568325"/>
          </a:xfrm>
          <a:custGeom>
            <a:avLst/>
            <a:gdLst>
              <a:gd name="T0" fmla="*/ 0 w 1295400"/>
              <a:gd name="T1" fmla="*/ 0 h 567055"/>
              <a:gd name="T2" fmla="*/ 1295400 w 1295400"/>
              <a:gd name="T3" fmla="*/ 568197 h 567055"/>
              <a:gd name="T4" fmla="*/ 0 60000 65536"/>
              <a:gd name="T5" fmla="*/ 0 60000 65536"/>
              <a:gd name="T6" fmla="*/ 0 w 1295400"/>
              <a:gd name="T7" fmla="*/ 0 h 567055"/>
              <a:gd name="T8" fmla="*/ 1295400 w 1295400"/>
              <a:gd name="T9" fmla="*/ 567055 h 5670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95400" h="567055">
                <a:moveTo>
                  <a:pt x="0" y="0"/>
                </a:moveTo>
                <a:lnTo>
                  <a:pt x="1295400" y="566927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3911600" y="1887538"/>
            <a:ext cx="3238500" cy="727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57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800" dirty="0">
                <a:latin typeface="Tahoma"/>
                <a:cs typeface="Tahoma"/>
              </a:rPr>
              <a:t>19</a:t>
            </a:r>
            <a:r>
              <a:rPr sz="4800" spc="-20" dirty="0">
                <a:latin typeface="Tahoma"/>
                <a:cs typeface="Tahoma"/>
              </a:rPr>
              <a:t>2</a:t>
            </a:r>
            <a:r>
              <a:rPr sz="4800" dirty="0">
                <a:latin typeface="Tahoma"/>
                <a:cs typeface="Tahoma"/>
              </a:rPr>
              <a:t>.3</a:t>
            </a:r>
            <a:r>
              <a:rPr sz="4800" spc="-15" dirty="0">
                <a:latin typeface="Tahoma"/>
                <a:cs typeface="Tahoma"/>
              </a:rPr>
              <a:t>0</a:t>
            </a:r>
            <a:r>
              <a:rPr sz="4800" dirty="0">
                <a:latin typeface="Tahoma"/>
                <a:cs typeface="Tahoma"/>
              </a:rPr>
              <a:t>.1</a:t>
            </a:r>
            <a:r>
              <a:rPr sz="4800" spc="-15" dirty="0">
                <a:latin typeface="Tahoma"/>
                <a:cs typeface="Tahoma"/>
              </a:rPr>
              <a:t>2</a:t>
            </a:r>
            <a:r>
              <a:rPr sz="4800" dirty="0">
                <a:latin typeface="Tahoma"/>
                <a:cs typeface="Tahoma"/>
              </a:rPr>
              <a:t>.0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0925" y="2106613"/>
            <a:ext cx="1878013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Class </a:t>
            </a:r>
            <a:r>
              <a:rPr sz="1800" dirty="0">
                <a:latin typeface="Tahoma"/>
                <a:cs typeface="Tahoma"/>
              </a:rPr>
              <a:t>C </a:t>
            </a:r>
            <a:r>
              <a:rPr sz="1800" spc="-5" dirty="0">
                <a:latin typeface="Tahoma"/>
                <a:cs typeface="Tahoma"/>
              </a:rPr>
              <a:t>IP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address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444500" indent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Last </a:t>
            </a:r>
            <a:r>
              <a:rPr spc="-5" dirty="0"/>
              <a:t>Byte(Host</a:t>
            </a:r>
            <a:r>
              <a:rPr spc="-90" dirty="0"/>
              <a:t> </a:t>
            </a:r>
            <a:r>
              <a:rPr spc="-5" dirty="0"/>
              <a:t>ID)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  <a:p>
            <a:pPr marL="12700" indent="0" eaLnBrk="1" fontAlgn="auto" hangingPunct="1">
              <a:spcBef>
                <a:spcPts val="1395"/>
              </a:spcBef>
              <a:spcAft>
                <a:spcPts val="0"/>
              </a:spcAft>
              <a:defRPr/>
            </a:pPr>
            <a:r>
              <a:rPr dirty="0"/>
              <a:t>16 </a:t>
            </a:r>
            <a:r>
              <a:rPr spc="-5" dirty="0"/>
              <a:t>Hosts </a:t>
            </a:r>
            <a:r>
              <a:rPr dirty="0">
                <a:latin typeface="Wingdings"/>
                <a:cs typeface="Wingdings"/>
              </a:rPr>
              <a:t>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2</a:t>
            </a:r>
            <a:r>
              <a:rPr baseline="25462" dirty="0"/>
              <a:t>4  </a:t>
            </a:r>
            <a:r>
              <a:rPr spc="-5" dirty="0"/>
              <a:t>=16 </a:t>
            </a:r>
            <a:r>
              <a:rPr dirty="0"/>
              <a:t>is </a:t>
            </a:r>
            <a:r>
              <a:rPr spc="-5" dirty="0"/>
              <a:t>not enough (subnetID </a:t>
            </a:r>
            <a:r>
              <a:rPr dirty="0"/>
              <a:t>and</a:t>
            </a:r>
            <a:r>
              <a:rPr spc="-75" dirty="0"/>
              <a:t> </a:t>
            </a:r>
            <a:r>
              <a:rPr spc="-5" dirty="0"/>
              <a:t>broadcast)</a:t>
            </a:r>
            <a:endParaRPr>
              <a:latin typeface="Times New Roman"/>
              <a:cs typeface="Times New Roman"/>
            </a:endParaRPr>
          </a:p>
          <a:p>
            <a:pPr marL="941069" indent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Wingdings"/>
                <a:cs typeface="Wingdings"/>
              </a:rPr>
              <a:t>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/>
              <a:t>2</a:t>
            </a:r>
            <a:r>
              <a:rPr baseline="25462" dirty="0"/>
              <a:t>5 </a:t>
            </a:r>
            <a:r>
              <a:rPr dirty="0"/>
              <a:t>= 32 </a:t>
            </a:r>
            <a:r>
              <a:rPr spc="-5" dirty="0">
                <a:latin typeface="Wingdings"/>
                <a:cs typeface="Wingdings"/>
              </a:rPr>
              <a:t>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" dirty="0"/>
              <a:t>total </a:t>
            </a:r>
            <a:r>
              <a:rPr dirty="0"/>
              <a:t>of 30</a:t>
            </a:r>
            <a:r>
              <a:rPr spc="360" dirty="0"/>
              <a:t> </a:t>
            </a:r>
            <a:r>
              <a:rPr dirty="0"/>
              <a:t>hosts</a:t>
            </a:r>
            <a:endParaRPr>
              <a:latin typeface="Times New Roman"/>
              <a:cs typeface="Times New Roman"/>
            </a:endParaRPr>
          </a:p>
          <a:p>
            <a:pPr marL="941069" indent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Wingdings"/>
                <a:cs typeface="Wingdings"/>
              </a:rPr>
              <a:t>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/>
              <a:t>5 bits </a:t>
            </a:r>
            <a:r>
              <a:rPr spc="-5" dirty="0"/>
              <a:t>for Host </a:t>
            </a:r>
            <a:r>
              <a:rPr dirty="0"/>
              <a:t>and 3 bits </a:t>
            </a:r>
            <a:r>
              <a:rPr spc="-5" dirty="0"/>
              <a:t>for</a:t>
            </a:r>
            <a:r>
              <a:rPr spc="40" dirty="0"/>
              <a:t> </a:t>
            </a:r>
            <a:r>
              <a:rPr spc="-5" dirty="0"/>
              <a:t>subnet</a:t>
            </a:r>
          </a:p>
        </p:txBody>
      </p:sp>
      <p:sp>
        <p:nvSpPr>
          <p:cNvPr id="53277" name="object 11"/>
          <p:cNvSpPr>
            <a:spLocks/>
          </p:cNvSpPr>
          <p:nvPr/>
        </p:nvSpPr>
        <p:spPr bwMode="auto">
          <a:xfrm>
            <a:off x="2270125" y="6216650"/>
            <a:ext cx="1727200" cy="87313"/>
          </a:xfrm>
          <a:custGeom>
            <a:avLst/>
            <a:gdLst>
              <a:gd name="T0" fmla="*/ 86868 w 1727200"/>
              <a:gd name="T1" fmla="*/ 0 h 86995"/>
              <a:gd name="T2" fmla="*/ 0 w 1727200"/>
              <a:gd name="T3" fmla="*/ 43592 h 86995"/>
              <a:gd name="T4" fmla="*/ 86868 w 1727200"/>
              <a:gd name="T5" fmla="*/ 87185 h 86995"/>
              <a:gd name="T6" fmla="*/ 86868 w 1727200"/>
              <a:gd name="T7" fmla="*/ 58123 h 86995"/>
              <a:gd name="T8" fmla="*/ 72389 w 1727200"/>
              <a:gd name="T9" fmla="*/ 58123 h 86995"/>
              <a:gd name="T10" fmla="*/ 72389 w 1727200"/>
              <a:gd name="T11" fmla="*/ 29061 h 86995"/>
              <a:gd name="T12" fmla="*/ 86868 w 1727200"/>
              <a:gd name="T13" fmla="*/ 29061 h 86995"/>
              <a:gd name="T14" fmla="*/ 86868 w 1727200"/>
              <a:gd name="T15" fmla="*/ 0 h 86995"/>
              <a:gd name="T16" fmla="*/ 1639824 w 1727200"/>
              <a:gd name="T17" fmla="*/ 0 h 86995"/>
              <a:gd name="T18" fmla="*/ 1639824 w 1727200"/>
              <a:gd name="T19" fmla="*/ 87185 h 86995"/>
              <a:gd name="T20" fmla="*/ 1697736 w 1727200"/>
              <a:gd name="T21" fmla="*/ 58123 h 86995"/>
              <a:gd name="T22" fmla="*/ 1654302 w 1727200"/>
              <a:gd name="T23" fmla="*/ 58123 h 86995"/>
              <a:gd name="T24" fmla="*/ 1654302 w 1727200"/>
              <a:gd name="T25" fmla="*/ 29061 h 86995"/>
              <a:gd name="T26" fmla="*/ 1697736 w 1727200"/>
              <a:gd name="T27" fmla="*/ 29061 h 86995"/>
              <a:gd name="T28" fmla="*/ 1639824 w 1727200"/>
              <a:gd name="T29" fmla="*/ 0 h 86995"/>
              <a:gd name="T30" fmla="*/ 86868 w 1727200"/>
              <a:gd name="T31" fmla="*/ 29061 h 86995"/>
              <a:gd name="T32" fmla="*/ 72389 w 1727200"/>
              <a:gd name="T33" fmla="*/ 29061 h 86995"/>
              <a:gd name="T34" fmla="*/ 72389 w 1727200"/>
              <a:gd name="T35" fmla="*/ 58123 h 86995"/>
              <a:gd name="T36" fmla="*/ 86868 w 1727200"/>
              <a:gd name="T37" fmla="*/ 58123 h 86995"/>
              <a:gd name="T38" fmla="*/ 86868 w 1727200"/>
              <a:gd name="T39" fmla="*/ 29061 h 86995"/>
              <a:gd name="T40" fmla="*/ 1639824 w 1727200"/>
              <a:gd name="T41" fmla="*/ 29061 h 86995"/>
              <a:gd name="T42" fmla="*/ 86868 w 1727200"/>
              <a:gd name="T43" fmla="*/ 29061 h 86995"/>
              <a:gd name="T44" fmla="*/ 86868 w 1727200"/>
              <a:gd name="T45" fmla="*/ 58123 h 86995"/>
              <a:gd name="T46" fmla="*/ 1639824 w 1727200"/>
              <a:gd name="T47" fmla="*/ 58123 h 86995"/>
              <a:gd name="T48" fmla="*/ 1639824 w 1727200"/>
              <a:gd name="T49" fmla="*/ 29061 h 86995"/>
              <a:gd name="T50" fmla="*/ 1697736 w 1727200"/>
              <a:gd name="T51" fmla="*/ 29061 h 86995"/>
              <a:gd name="T52" fmla="*/ 1654302 w 1727200"/>
              <a:gd name="T53" fmla="*/ 29061 h 86995"/>
              <a:gd name="T54" fmla="*/ 1654302 w 1727200"/>
              <a:gd name="T55" fmla="*/ 58123 h 86995"/>
              <a:gd name="T56" fmla="*/ 1697736 w 1727200"/>
              <a:gd name="T57" fmla="*/ 58123 h 86995"/>
              <a:gd name="T58" fmla="*/ 1726691 w 1727200"/>
              <a:gd name="T59" fmla="*/ 43592 h 86995"/>
              <a:gd name="T60" fmla="*/ 1697736 w 1727200"/>
              <a:gd name="T61" fmla="*/ 29061 h 8699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727200"/>
              <a:gd name="T94" fmla="*/ 0 h 86995"/>
              <a:gd name="T95" fmla="*/ 1727200 w 1727200"/>
              <a:gd name="T96" fmla="*/ 86995 h 86995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727200" h="86995">
                <a:moveTo>
                  <a:pt x="86868" y="0"/>
                </a:moveTo>
                <a:lnTo>
                  <a:pt x="0" y="43433"/>
                </a:lnTo>
                <a:lnTo>
                  <a:pt x="86868" y="86867"/>
                </a:lnTo>
                <a:lnTo>
                  <a:pt x="86868" y="57911"/>
                </a:lnTo>
                <a:lnTo>
                  <a:pt x="72389" y="57911"/>
                </a:lnTo>
                <a:lnTo>
                  <a:pt x="72389" y="28955"/>
                </a:lnTo>
                <a:lnTo>
                  <a:pt x="86868" y="28955"/>
                </a:lnTo>
                <a:lnTo>
                  <a:pt x="86868" y="0"/>
                </a:lnTo>
                <a:close/>
              </a:path>
              <a:path w="1727200" h="86995">
                <a:moveTo>
                  <a:pt x="1639824" y="0"/>
                </a:moveTo>
                <a:lnTo>
                  <a:pt x="1639824" y="86867"/>
                </a:lnTo>
                <a:lnTo>
                  <a:pt x="1697736" y="57911"/>
                </a:lnTo>
                <a:lnTo>
                  <a:pt x="1654302" y="57911"/>
                </a:lnTo>
                <a:lnTo>
                  <a:pt x="1654302" y="28955"/>
                </a:lnTo>
                <a:lnTo>
                  <a:pt x="1697736" y="28955"/>
                </a:lnTo>
                <a:lnTo>
                  <a:pt x="1639824" y="0"/>
                </a:lnTo>
                <a:close/>
              </a:path>
              <a:path w="1727200" h="86995">
                <a:moveTo>
                  <a:pt x="86868" y="28955"/>
                </a:moveTo>
                <a:lnTo>
                  <a:pt x="72389" y="28955"/>
                </a:lnTo>
                <a:lnTo>
                  <a:pt x="72389" y="57911"/>
                </a:lnTo>
                <a:lnTo>
                  <a:pt x="86868" y="57911"/>
                </a:lnTo>
                <a:lnTo>
                  <a:pt x="86868" y="28955"/>
                </a:lnTo>
                <a:close/>
              </a:path>
              <a:path w="1727200" h="86995">
                <a:moveTo>
                  <a:pt x="1639824" y="28955"/>
                </a:moveTo>
                <a:lnTo>
                  <a:pt x="86868" y="28955"/>
                </a:lnTo>
                <a:lnTo>
                  <a:pt x="86868" y="57911"/>
                </a:lnTo>
                <a:lnTo>
                  <a:pt x="1639824" y="57911"/>
                </a:lnTo>
                <a:lnTo>
                  <a:pt x="1639824" y="28955"/>
                </a:lnTo>
                <a:close/>
              </a:path>
              <a:path w="1727200" h="86995">
                <a:moveTo>
                  <a:pt x="1697736" y="28955"/>
                </a:moveTo>
                <a:lnTo>
                  <a:pt x="1654302" y="28955"/>
                </a:lnTo>
                <a:lnTo>
                  <a:pt x="1654302" y="57911"/>
                </a:lnTo>
                <a:lnTo>
                  <a:pt x="1697736" y="57911"/>
                </a:lnTo>
                <a:lnTo>
                  <a:pt x="1726691" y="43433"/>
                </a:lnTo>
                <a:lnTo>
                  <a:pt x="1697736" y="289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78" name="object 12"/>
          <p:cNvSpPr>
            <a:spLocks/>
          </p:cNvSpPr>
          <p:nvPr/>
        </p:nvSpPr>
        <p:spPr bwMode="auto">
          <a:xfrm>
            <a:off x="3998913" y="6216650"/>
            <a:ext cx="2879725" cy="87313"/>
          </a:xfrm>
          <a:custGeom>
            <a:avLst/>
            <a:gdLst>
              <a:gd name="T0" fmla="*/ 86849 w 2880359"/>
              <a:gd name="T1" fmla="*/ 0 h 86995"/>
              <a:gd name="T2" fmla="*/ 0 w 2880359"/>
              <a:gd name="T3" fmla="*/ 43592 h 86995"/>
              <a:gd name="T4" fmla="*/ 86849 w 2880359"/>
              <a:gd name="T5" fmla="*/ 87185 h 86995"/>
              <a:gd name="T6" fmla="*/ 86849 w 2880359"/>
              <a:gd name="T7" fmla="*/ 58123 h 86995"/>
              <a:gd name="T8" fmla="*/ 72373 w 2880359"/>
              <a:gd name="T9" fmla="*/ 58123 h 86995"/>
              <a:gd name="T10" fmla="*/ 72373 w 2880359"/>
              <a:gd name="T11" fmla="*/ 29061 h 86995"/>
              <a:gd name="T12" fmla="*/ 86849 w 2880359"/>
              <a:gd name="T13" fmla="*/ 29061 h 86995"/>
              <a:gd name="T14" fmla="*/ 86849 w 2880359"/>
              <a:gd name="T15" fmla="*/ 0 h 86995"/>
              <a:gd name="T16" fmla="*/ 2792876 w 2880359"/>
              <a:gd name="T17" fmla="*/ 0 h 86995"/>
              <a:gd name="T18" fmla="*/ 2792876 w 2880359"/>
              <a:gd name="T19" fmla="*/ 87185 h 86995"/>
              <a:gd name="T20" fmla="*/ 2850777 w 2880359"/>
              <a:gd name="T21" fmla="*/ 58123 h 86995"/>
              <a:gd name="T22" fmla="*/ 2807351 w 2880359"/>
              <a:gd name="T23" fmla="*/ 58123 h 86995"/>
              <a:gd name="T24" fmla="*/ 2807351 w 2880359"/>
              <a:gd name="T25" fmla="*/ 29061 h 86995"/>
              <a:gd name="T26" fmla="*/ 2850777 w 2880359"/>
              <a:gd name="T27" fmla="*/ 29061 h 86995"/>
              <a:gd name="T28" fmla="*/ 2792876 w 2880359"/>
              <a:gd name="T29" fmla="*/ 0 h 86995"/>
              <a:gd name="T30" fmla="*/ 86849 w 2880359"/>
              <a:gd name="T31" fmla="*/ 29061 h 86995"/>
              <a:gd name="T32" fmla="*/ 72373 w 2880359"/>
              <a:gd name="T33" fmla="*/ 29061 h 86995"/>
              <a:gd name="T34" fmla="*/ 72373 w 2880359"/>
              <a:gd name="T35" fmla="*/ 58123 h 86995"/>
              <a:gd name="T36" fmla="*/ 86849 w 2880359"/>
              <a:gd name="T37" fmla="*/ 58123 h 86995"/>
              <a:gd name="T38" fmla="*/ 86849 w 2880359"/>
              <a:gd name="T39" fmla="*/ 29061 h 86995"/>
              <a:gd name="T40" fmla="*/ 2792876 w 2880359"/>
              <a:gd name="T41" fmla="*/ 29061 h 86995"/>
              <a:gd name="T42" fmla="*/ 86849 w 2880359"/>
              <a:gd name="T43" fmla="*/ 29061 h 86995"/>
              <a:gd name="T44" fmla="*/ 86849 w 2880359"/>
              <a:gd name="T45" fmla="*/ 58123 h 86995"/>
              <a:gd name="T46" fmla="*/ 2792876 w 2880359"/>
              <a:gd name="T47" fmla="*/ 58123 h 86995"/>
              <a:gd name="T48" fmla="*/ 2792876 w 2880359"/>
              <a:gd name="T49" fmla="*/ 29061 h 86995"/>
              <a:gd name="T50" fmla="*/ 2850777 w 2880359"/>
              <a:gd name="T51" fmla="*/ 29061 h 86995"/>
              <a:gd name="T52" fmla="*/ 2807351 w 2880359"/>
              <a:gd name="T53" fmla="*/ 29061 h 86995"/>
              <a:gd name="T54" fmla="*/ 2807351 w 2880359"/>
              <a:gd name="T55" fmla="*/ 58123 h 86995"/>
              <a:gd name="T56" fmla="*/ 2850777 w 2880359"/>
              <a:gd name="T57" fmla="*/ 58123 h 86995"/>
              <a:gd name="T58" fmla="*/ 2879727 w 2880359"/>
              <a:gd name="T59" fmla="*/ 43592 h 86995"/>
              <a:gd name="T60" fmla="*/ 2850777 w 2880359"/>
              <a:gd name="T61" fmla="*/ 29061 h 8699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880359"/>
              <a:gd name="T94" fmla="*/ 0 h 86995"/>
              <a:gd name="T95" fmla="*/ 2880359 w 2880359"/>
              <a:gd name="T96" fmla="*/ 86995 h 86995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880359" h="86995">
                <a:moveTo>
                  <a:pt x="86868" y="0"/>
                </a:moveTo>
                <a:lnTo>
                  <a:pt x="0" y="43433"/>
                </a:lnTo>
                <a:lnTo>
                  <a:pt x="86868" y="86867"/>
                </a:lnTo>
                <a:lnTo>
                  <a:pt x="86868" y="57911"/>
                </a:lnTo>
                <a:lnTo>
                  <a:pt x="72389" y="57911"/>
                </a:lnTo>
                <a:lnTo>
                  <a:pt x="72389" y="28955"/>
                </a:lnTo>
                <a:lnTo>
                  <a:pt x="86868" y="28955"/>
                </a:lnTo>
                <a:lnTo>
                  <a:pt x="86868" y="0"/>
                </a:lnTo>
                <a:close/>
              </a:path>
              <a:path w="2880359" h="86995">
                <a:moveTo>
                  <a:pt x="2793491" y="0"/>
                </a:moveTo>
                <a:lnTo>
                  <a:pt x="2793491" y="86867"/>
                </a:lnTo>
                <a:lnTo>
                  <a:pt x="2851404" y="57911"/>
                </a:lnTo>
                <a:lnTo>
                  <a:pt x="2807969" y="57911"/>
                </a:lnTo>
                <a:lnTo>
                  <a:pt x="2807969" y="28955"/>
                </a:lnTo>
                <a:lnTo>
                  <a:pt x="2851404" y="28955"/>
                </a:lnTo>
                <a:lnTo>
                  <a:pt x="2793491" y="0"/>
                </a:lnTo>
                <a:close/>
              </a:path>
              <a:path w="2880359" h="86995">
                <a:moveTo>
                  <a:pt x="86868" y="28955"/>
                </a:moveTo>
                <a:lnTo>
                  <a:pt x="72389" y="28955"/>
                </a:lnTo>
                <a:lnTo>
                  <a:pt x="72389" y="57911"/>
                </a:lnTo>
                <a:lnTo>
                  <a:pt x="86868" y="57911"/>
                </a:lnTo>
                <a:lnTo>
                  <a:pt x="86868" y="28955"/>
                </a:lnTo>
                <a:close/>
              </a:path>
              <a:path w="2880359" h="86995">
                <a:moveTo>
                  <a:pt x="2793491" y="28955"/>
                </a:moveTo>
                <a:lnTo>
                  <a:pt x="86868" y="28955"/>
                </a:lnTo>
                <a:lnTo>
                  <a:pt x="86868" y="57911"/>
                </a:lnTo>
                <a:lnTo>
                  <a:pt x="2793491" y="57911"/>
                </a:lnTo>
                <a:lnTo>
                  <a:pt x="2793491" y="28955"/>
                </a:lnTo>
                <a:close/>
              </a:path>
              <a:path w="2880359" h="86995">
                <a:moveTo>
                  <a:pt x="2851404" y="28955"/>
                </a:moveTo>
                <a:lnTo>
                  <a:pt x="2807969" y="28955"/>
                </a:lnTo>
                <a:lnTo>
                  <a:pt x="2807969" y="57911"/>
                </a:lnTo>
                <a:lnTo>
                  <a:pt x="2851404" y="57911"/>
                </a:lnTo>
                <a:lnTo>
                  <a:pt x="2880360" y="43433"/>
                </a:lnTo>
                <a:lnTo>
                  <a:pt x="2851404" y="289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265363" y="5153025"/>
          <a:ext cx="4608512" cy="1295400"/>
        </p:xfrm>
        <a:graphic>
          <a:graphicData uri="http://schemas.openxmlformats.org/drawingml/2006/table">
            <a:tbl>
              <a:tblPr/>
              <a:tblGrid>
                <a:gridCol w="574675"/>
                <a:gridCol w="576262"/>
                <a:gridCol w="576263"/>
                <a:gridCol w="576262"/>
                <a:gridCol w="576263"/>
                <a:gridCol w="574675"/>
                <a:gridCol w="576262"/>
                <a:gridCol w="57785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711200">
                <a:tc gridSpan="3">
                  <a:txBody>
                    <a:bodyPr/>
                    <a:lstStyle/>
                    <a:p>
                      <a:pPr marL="3730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Subnet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Host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307" name="object 1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E7B022A6-95B4-4D7A-AAE6-5A6800FA768F}" type="slidenum">
              <a:rPr lang="en-US" smtClean="0"/>
              <a:pPr marL="111125"/>
              <a:t>31</a:t>
            </a:fld>
            <a:endParaRPr lang="th-TH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2105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Subnet</a:t>
            </a:r>
            <a:r>
              <a:rPr spc="-80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32550" y="2719388"/>
            <a:ext cx="1751013" cy="533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800" spc="-195" baseline="-6076" dirty="0">
                <a:latin typeface="Tahoma"/>
                <a:cs typeface="Tahoma"/>
              </a:rPr>
              <a:t>.</a:t>
            </a:r>
            <a:r>
              <a:rPr sz="1800" b="1" spc="-130" dirty="0">
                <a:latin typeface="Tahoma"/>
                <a:cs typeface="Tahoma"/>
              </a:rPr>
              <a:t>1 </a:t>
            </a:r>
            <a:r>
              <a:rPr sz="1800" b="1" dirty="0">
                <a:latin typeface="Tahoma"/>
                <a:cs typeface="Tahoma"/>
              </a:rPr>
              <a:t>1 1 0 0 0 0</a:t>
            </a:r>
            <a:r>
              <a:rPr sz="1800" b="1" spc="1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663" y="2935288"/>
            <a:ext cx="1458912" cy="3095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Subnet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Mask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31975" y="2344738"/>
          <a:ext cx="1517650" cy="3603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"/>
                <a:gridCol w="188975"/>
                <a:gridCol w="190500"/>
                <a:gridCol w="190500"/>
                <a:gridCol w="188976"/>
                <a:gridCol w="189737"/>
                <a:gridCol w="189737"/>
                <a:gridCol w="188975"/>
              </a:tblGrid>
              <a:tr h="359663"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414713" y="2344738"/>
          <a:ext cx="1517650" cy="358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975"/>
                <a:gridCol w="190500"/>
                <a:gridCol w="188975"/>
                <a:gridCol w="190500"/>
                <a:gridCol w="188975"/>
                <a:gridCol w="190500"/>
                <a:gridCol w="188975"/>
                <a:gridCol w="190500"/>
              </a:tblGrid>
              <a:tr h="358139"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995863" y="2344738"/>
          <a:ext cx="1517650" cy="358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"/>
                <a:gridCol w="188975"/>
                <a:gridCol w="190500"/>
                <a:gridCol w="188975"/>
                <a:gridCol w="190500"/>
                <a:gridCol w="188975"/>
                <a:gridCol w="190500"/>
                <a:gridCol w="188975"/>
              </a:tblGrid>
              <a:tr h="358139"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577013" y="2344738"/>
          <a:ext cx="1519237" cy="358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"/>
                <a:gridCol w="188975"/>
                <a:gridCol w="190500"/>
                <a:gridCol w="190500"/>
                <a:gridCol w="188975"/>
                <a:gridCol w="190500"/>
                <a:gridCol w="188975"/>
                <a:gridCol w="190500"/>
              </a:tblGrid>
              <a:tr h="358139"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6421438" y="1890713"/>
            <a:ext cx="811212" cy="3095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Subnet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88225" y="1890713"/>
            <a:ext cx="536575" cy="3095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H</a:t>
            </a:r>
            <a:r>
              <a:rPr sz="2000" spc="5" dirty="0">
                <a:latin typeface="Tahoma"/>
                <a:cs typeface="Tahoma"/>
              </a:rPr>
              <a:t>o</a:t>
            </a:r>
            <a:r>
              <a:rPr sz="2000" dirty="0">
                <a:latin typeface="Tahoma"/>
                <a:cs typeface="Tahoma"/>
              </a:rPr>
              <a:t>st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4358" name="object 11"/>
          <p:cNvSpPr>
            <a:spLocks/>
          </p:cNvSpPr>
          <p:nvPr/>
        </p:nvSpPr>
        <p:spPr bwMode="auto">
          <a:xfrm>
            <a:off x="6589713" y="2149475"/>
            <a:ext cx="576262" cy="114300"/>
          </a:xfrm>
          <a:custGeom>
            <a:avLst/>
            <a:gdLst>
              <a:gd name="T0" fmla="*/ 114237 w 576579"/>
              <a:gd name="T1" fmla="*/ 0 h 114300"/>
              <a:gd name="T2" fmla="*/ 0 w 576579"/>
              <a:gd name="T3" fmla="*/ 57150 h 114300"/>
              <a:gd name="T4" fmla="*/ 114237 w 576579"/>
              <a:gd name="T5" fmla="*/ 114300 h 114300"/>
              <a:gd name="T6" fmla="*/ 114237 w 576579"/>
              <a:gd name="T7" fmla="*/ 76200 h 114300"/>
              <a:gd name="T8" fmla="*/ 95198 w 576579"/>
              <a:gd name="T9" fmla="*/ 76200 h 114300"/>
              <a:gd name="T10" fmla="*/ 95198 w 576579"/>
              <a:gd name="T11" fmla="*/ 38100 h 114300"/>
              <a:gd name="T12" fmla="*/ 114237 w 576579"/>
              <a:gd name="T13" fmla="*/ 38100 h 114300"/>
              <a:gd name="T14" fmla="*/ 114237 w 576579"/>
              <a:gd name="T15" fmla="*/ 0 h 114300"/>
              <a:gd name="T16" fmla="*/ 461517 w 576579"/>
              <a:gd name="T17" fmla="*/ 0 h 114300"/>
              <a:gd name="T18" fmla="*/ 461517 w 576579"/>
              <a:gd name="T19" fmla="*/ 114300 h 114300"/>
              <a:gd name="T20" fmla="*/ 537675 w 576579"/>
              <a:gd name="T21" fmla="*/ 76200 h 114300"/>
              <a:gd name="T22" fmla="*/ 480557 w 576579"/>
              <a:gd name="T23" fmla="*/ 76200 h 114300"/>
              <a:gd name="T24" fmla="*/ 480557 w 576579"/>
              <a:gd name="T25" fmla="*/ 38100 h 114300"/>
              <a:gd name="T26" fmla="*/ 537675 w 576579"/>
              <a:gd name="T27" fmla="*/ 38100 h 114300"/>
              <a:gd name="T28" fmla="*/ 461517 w 576579"/>
              <a:gd name="T29" fmla="*/ 0 h 114300"/>
              <a:gd name="T30" fmla="*/ 114237 w 576579"/>
              <a:gd name="T31" fmla="*/ 38100 h 114300"/>
              <a:gd name="T32" fmla="*/ 95198 w 576579"/>
              <a:gd name="T33" fmla="*/ 38100 h 114300"/>
              <a:gd name="T34" fmla="*/ 95198 w 576579"/>
              <a:gd name="T35" fmla="*/ 76200 h 114300"/>
              <a:gd name="T36" fmla="*/ 114237 w 576579"/>
              <a:gd name="T37" fmla="*/ 76200 h 114300"/>
              <a:gd name="T38" fmla="*/ 114237 w 576579"/>
              <a:gd name="T39" fmla="*/ 38100 h 114300"/>
              <a:gd name="T40" fmla="*/ 461517 w 576579"/>
              <a:gd name="T41" fmla="*/ 38100 h 114300"/>
              <a:gd name="T42" fmla="*/ 114237 w 576579"/>
              <a:gd name="T43" fmla="*/ 38100 h 114300"/>
              <a:gd name="T44" fmla="*/ 114237 w 576579"/>
              <a:gd name="T45" fmla="*/ 76200 h 114300"/>
              <a:gd name="T46" fmla="*/ 461517 w 576579"/>
              <a:gd name="T47" fmla="*/ 76200 h 114300"/>
              <a:gd name="T48" fmla="*/ 461517 w 576579"/>
              <a:gd name="T49" fmla="*/ 38100 h 114300"/>
              <a:gd name="T50" fmla="*/ 537675 w 576579"/>
              <a:gd name="T51" fmla="*/ 38100 h 114300"/>
              <a:gd name="T52" fmla="*/ 480557 w 576579"/>
              <a:gd name="T53" fmla="*/ 38100 h 114300"/>
              <a:gd name="T54" fmla="*/ 480557 w 576579"/>
              <a:gd name="T55" fmla="*/ 76200 h 114300"/>
              <a:gd name="T56" fmla="*/ 537675 w 576579"/>
              <a:gd name="T57" fmla="*/ 76200 h 114300"/>
              <a:gd name="T58" fmla="*/ 575754 w 576579"/>
              <a:gd name="T59" fmla="*/ 57150 h 114300"/>
              <a:gd name="T60" fmla="*/ 537675 w 576579"/>
              <a:gd name="T61" fmla="*/ 38100 h 11430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576579"/>
              <a:gd name="T94" fmla="*/ 0 h 114300"/>
              <a:gd name="T95" fmla="*/ 576579 w 576579"/>
              <a:gd name="T96" fmla="*/ 114300 h 114300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576579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576579" h="114300">
                <a:moveTo>
                  <a:pt x="461771" y="0"/>
                </a:moveTo>
                <a:lnTo>
                  <a:pt x="461771" y="114300"/>
                </a:lnTo>
                <a:lnTo>
                  <a:pt x="537971" y="76200"/>
                </a:lnTo>
                <a:lnTo>
                  <a:pt x="480821" y="76200"/>
                </a:lnTo>
                <a:lnTo>
                  <a:pt x="480821" y="38100"/>
                </a:lnTo>
                <a:lnTo>
                  <a:pt x="537971" y="38100"/>
                </a:lnTo>
                <a:lnTo>
                  <a:pt x="461771" y="0"/>
                </a:lnTo>
                <a:close/>
              </a:path>
              <a:path w="576579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576579" h="114300">
                <a:moveTo>
                  <a:pt x="461771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461771" y="76200"/>
                </a:lnTo>
                <a:lnTo>
                  <a:pt x="461771" y="38100"/>
                </a:lnTo>
                <a:close/>
              </a:path>
              <a:path w="576579" h="114300">
                <a:moveTo>
                  <a:pt x="537971" y="38100"/>
                </a:moveTo>
                <a:lnTo>
                  <a:pt x="480821" y="38100"/>
                </a:lnTo>
                <a:lnTo>
                  <a:pt x="480821" y="76200"/>
                </a:lnTo>
                <a:lnTo>
                  <a:pt x="537971" y="76200"/>
                </a:lnTo>
                <a:lnTo>
                  <a:pt x="576071" y="57150"/>
                </a:lnTo>
                <a:lnTo>
                  <a:pt x="537971" y="381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359" name="object 12"/>
          <p:cNvSpPr>
            <a:spLocks/>
          </p:cNvSpPr>
          <p:nvPr/>
        </p:nvSpPr>
        <p:spPr bwMode="auto">
          <a:xfrm>
            <a:off x="7164388" y="2149475"/>
            <a:ext cx="938212" cy="114300"/>
          </a:xfrm>
          <a:custGeom>
            <a:avLst/>
            <a:gdLst>
              <a:gd name="T0" fmla="*/ 114416 w 937259"/>
              <a:gd name="T1" fmla="*/ 0 h 114300"/>
              <a:gd name="T2" fmla="*/ 0 w 937259"/>
              <a:gd name="T3" fmla="*/ 57150 h 114300"/>
              <a:gd name="T4" fmla="*/ 114416 w 937259"/>
              <a:gd name="T5" fmla="*/ 114300 h 114300"/>
              <a:gd name="T6" fmla="*/ 114416 w 937259"/>
              <a:gd name="T7" fmla="*/ 76200 h 114300"/>
              <a:gd name="T8" fmla="*/ 95347 w 937259"/>
              <a:gd name="T9" fmla="*/ 76200 h 114300"/>
              <a:gd name="T10" fmla="*/ 95347 w 937259"/>
              <a:gd name="T11" fmla="*/ 38100 h 114300"/>
              <a:gd name="T12" fmla="*/ 114416 w 937259"/>
              <a:gd name="T13" fmla="*/ 38100 h 114300"/>
              <a:gd name="T14" fmla="*/ 114416 w 937259"/>
              <a:gd name="T15" fmla="*/ 0 h 114300"/>
              <a:gd name="T16" fmla="*/ 823797 w 937259"/>
              <a:gd name="T17" fmla="*/ 0 h 114300"/>
              <a:gd name="T18" fmla="*/ 823797 w 937259"/>
              <a:gd name="T19" fmla="*/ 114300 h 114300"/>
              <a:gd name="T20" fmla="*/ 900074 w 937259"/>
              <a:gd name="T21" fmla="*/ 76200 h 114300"/>
              <a:gd name="T22" fmla="*/ 842866 w 937259"/>
              <a:gd name="T23" fmla="*/ 76200 h 114300"/>
              <a:gd name="T24" fmla="*/ 842866 w 937259"/>
              <a:gd name="T25" fmla="*/ 38100 h 114300"/>
              <a:gd name="T26" fmla="*/ 900074 w 937259"/>
              <a:gd name="T27" fmla="*/ 38100 h 114300"/>
              <a:gd name="T28" fmla="*/ 823797 w 937259"/>
              <a:gd name="T29" fmla="*/ 0 h 114300"/>
              <a:gd name="T30" fmla="*/ 114416 w 937259"/>
              <a:gd name="T31" fmla="*/ 38100 h 114300"/>
              <a:gd name="T32" fmla="*/ 95347 w 937259"/>
              <a:gd name="T33" fmla="*/ 38100 h 114300"/>
              <a:gd name="T34" fmla="*/ 95347 w 937259"/>
              <a:gd name="T35" fmla="*/ 76200 h 114300"/>
              <a:gd name="T36" fmla="*/ 114416 w 937259"/>
              <a:gd name="T37" fmla="*/ 76200 h 114300"/>
              <a:gd name="T38" fmla="*/ 114416 w 937259"/>
              <a:gd name="T39" fmla="*/ 38100 h 114300"/>
              <a:gd name="T40" fmla="*/ 823797 w 937259"/>
              <a:gd name="T41" fmla="*/ 38100 h 114300"/>
              <a:gd name="T42" fmla="*/ 114416 w 937259"/>
              <a:gd name="T43" fmla="*/ 38100 h 114300"/>
              <a:gd name="T44" fmla="*/ 114416 w 937259"/>
              <a:gd name="T45" fmla="*/ 76200 h 114300"/>
              <a:gd name="T46" fmla="*/ 823797 w 937259"/>
              <a:gd name="T47" fmla="*/ 76200 h 114300"/>
              <a:gd name="T48" fmla="*/ 823797 w 937259"/>
              <a:gd name="T49" fmla="*/ 38100 h 114300"/>
              <a:gd name="T50" fmla="*/ 900074 w 937259"/>
              <a:gd name="T51" fmla="*/ 38100 h 114300"/>
              <a:gd name="T52" fmla="*/ 842866 w 937259"/>
              <a:gd name="T53" fmla="*/ 38100 h 114300"/>
              <a:gd name="T54" fmla="*/ 842866 w 937259"/>
              <a:gd name="T55" fmla="*/ 76200 h 114300"/>
              <a:gd name="T56" fmla="*/ 900074 w 937259"/>
              <a:gd name="T57" fmla="*/ 76200 h 114300"/>
              <a:gd name="T58" fmla="*/ 938213 w 937259"/>
              <a:gd name="T59" fmla="*/ 57150 h 114300"/>
              <a:gd name="T60" fmla="*/ 900074 w 937259"/>
              <a:gd name="T61" fmla="*/ 38100 h 11430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937259"/>
              <a:gd name="T94" fmla="*/ 0 h 114300"/>
              <a:gd name="T95" fmla="*/ 937259 w 937259"/>
              <a:gd name="T96" fmla="*/ 114300 h 114300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937259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937259" h="114300">
                <a:moveTo>
                  <a:pt x="822960" y="0"/>
                </a:moveTo>
                <a:lnTo>
                  <a:pt x="822960" y="114300"/>
                </a:lnTo>
                <a:lnTo>
                  <a:pt x="899160" y="76200"/>
                </a:lnTo>
                <a:lnTo>
                  <a:pt x="842010" y="76200"/>
                </a:lnTo>
                <a:lnTo>
                  <a:pt x="842010" y="38100"/>
                </a:lnTo>
                <a:lnTo>
                  <a:pt x="899160" y="38100"/>
                </a:lnTo>
                <a:lnTo>
                  <a:pt x="822960" y="0"/>
                </a:lnTo>
                <a:close/>
              </a:path>
              <a:path w="937259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937259" h="114300">
                <a:moveTo>
                  <a:pt x="822960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822960" y="76200"/>
                </a:lnTo>
                <a:lnTo>
                  <a:pt x="822960" y="38100"/>
                </a:lnTo>
                <a:close/>
              </a:path>
              <a:path w="937259" h="114300">
                <a:moveTo>
                  <a:pt x="899160" y="38100"/>
                </a:moveTo>
                <a:lnTo>
                  <a:pt x="842010" y="38100"/>
                </a:lnTo>
                <a:lnTo>
                  <a:pt x="842010" y="76200"/>
                </a:lnTo>
                <a:lnTo>
                  <a:pt x="899160" y="76200"/>
                </a:lnTo>
                <a:lnTo>
                  <a:pt x="937260" y="57150"/>
                </a:lnTo>
                <a:lnTo>
                  <a:pt x="899160" y="381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2419350" y="2763838"/>
            <a:ext cx="1012825" cy="911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3585"/>
              </a:lnSpc>
              <a:spcBef>
                <a:spcPts val="0"/>
              </a:spcBef>
              <a:spcAft>
                <a:spcPts val="0"/>
              </a:spcAft>
              <a:tabLst>
                <a:tab pos="876300" algn="l"/>
              </a:tabLst>
              <a:defRPr/>
            </a:pPr>
            <a:r>
              <a:rPr sz="3000" spc="-7" baseline="1388" dirty="0">
                <a:latin typeface="Tahoma"/>
                <a:cs typeface="Tahoma"/>
              </a:rPr>
              <a:t>25</a:t>
            </a:r>
            <a:r>
              <a:rPr sz="3000" baseline="1388" dirty="0">
                <a:latin typeface="Tahoma"/>
                <a:cs typeface="Tahoma"/>
              </a:rPr>
              <a:t>5	</a:t>
            </a:r>
            <a:r>
              <a:rPr sz="3200" dirty="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  <a:p>
            <a:pPr marL="12700" fontAlgn="auto">
              <a:lnSpc>
                <a:spcPts val="3585"/>
              </a:lnSpc>
              <a:spcBef>
                <a:spcPts val="0"/>
              </a:spcBef>
              <a:spcAft>
                <a:spcPts val="0"/>
              </a:spcAft>
              <a:tabLst>
                <a:tab pos="876300" algn="l"/>
              </a:tabLst>
              <a:defRPr/>
            </a:pPr>
            <a:r>
              <a:rPr sz="3000" spc="-7" baseline="1388" dirty="0">
                <a:latin typeface="Tahoma"/>
                <a:cs typeface="Tahoma"/>
              </a:rPr>
              <a:t>25</a:t>
            </a:r>
            <a:r>
              <a:rPr sz="3000" baseline="1388" dirty="0">
                <a:latin typeface="Tahoma"/>
                <a:cs typeface="Tahoma"/>
              </a:rPr>
              <a:t>5	</a:t>
            </a:r>
            <a:r>
              <a:rPr sz="3200" dirty="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4361" name="object 2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FC8FF81D-323D-4C3B-8957-6D78AF9371AE}" type="slidenum">
              <a:rPr lang="en-US" smtClean="0"/>
              <a:pPr marL="111125"/>
              <a:t>32</a:t>
            </a:fld>
            <a:endParaRPr lang="th-TH" smtClean="0"/>
          </a:p>
        </p:txBody>
      </p:sp>
      <p:sp>
        <p:nvSpPr>
          <p:cNvPr id="54362" name="object 14"/>
          <p:cNvSpPr txBox="1">
            <a:spLocks noChangeArrowheads="1"/>
          </p:cNvSpPr>
          <p:nvPr/>
        </p:nvSpPr>
        <p:spPr bwMode="auto">
          <a:xfrm>
            <a:off x="4848225" y="2763838"/>
            <a:ext cx="14922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3588"/>
              </a:lnSpc>
            </a:pPr>
            <a:r>
              <a:rPr lang="th-TH" sz="3200">
                <a:latin typeface="Tahoma" pitchFamily="34" charset="0"/>
                <a:cs typeface="Tahoma" pitchFamily="34" charset="0"/>
              </a:rPr>
              <a:t>.</a:t>
            </a:r>
          </a:p>
          <a:p>
            <a:pPr marL="12700">
              <a:lnSpc>
                <a:spcPts val="3588"/>
              </a:lnSpc>
            </a:pPr>
            <a:r>
              <a:rPr lang="th-TH" sz="3200">
                <a:latin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54363" name="object 15"/>
          <p:cNvSpPr txBox="1">
            <a:spLocks noChangeArrowheads="1"/>
          </p:cNvSpPr>
          <p:nvPr/>
        </p:nvSpPr>
        <p:spPr bwMode="auto">
          <a:xfrm>
            <a:off x="6432550" y="3186113"/>
            <a:ext cx="1492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3200">
                <a:latin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54364" name="object 16"/>
          <p:cNvSpPr txBox="1">
            <a:spLocks noChangeArrowheads="1"/>
          </p:cNvSpPr>
          <p:nvPr/>
        </p:nvSpPr>
        <p:spPr bwMode="auto">
          <a:xfrm>
            <a:off x="6999288" y="3321050"/>
            <a:ext cx="442912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>
                <a:latin typeface="Tahoma" pitchFamily="34" charset="0"/>
                <a:cs typeface="Tahoma" pitchFamily="34" charset="0"/>
              </a:rPr>
              <a:t>224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47688" y="3906838"/>
            <a:ext cx="1155700" cy="3095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Subnet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4366" name="object 18"/>
          <p:cNvSpPr txBox="1">
            <a:spLocks noChangeArrowheads="1"/>
          </p:cNvSpPr>
          <p:nvPr/>
        </p:nvSpPr>
        <p:spPr bwMode="auto">
          <a:xfrm>
            <a:off x="4848225" y="3689350"/>
            <a:ext cx="1492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3200">
                <a:latin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432550" y="3692525"/>
            <a:ext cx="1849438" cy="4857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38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.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000</a:t>
            </a:r>
            <a:r>
              <a:rPr sz="2000" dirty="0">
                <a:latin typeface="Tahoma"/>
                <a:cs typeface="Tahoma"/>
              </a:rPr>
              <a:t>00000 =</a:t>
            </a:r>
            <a:r>
              <a:rPr sz="2000" spc="-2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46638" y="3978275"/>
            <a:ext cx="152400" cy="7762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30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  <a:p>
            <a:pPr marL="15875" fontAlgn="auto">
              <a:lnSpc>
                <a:spcPts val="30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30963" y="3997325"/>
            <a:ext cx="1990725" cy="768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800" baseline="2604" dirty="0">
                <a:latin typeface="Tahoma"/>
                <a:cs typeface="Tahoma"/>
              </a:rPr>
              <a:t>.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001</a:t>
            </a:r>
            <a:r>
              <a:rPr sz="2000" dirty="0">
                <a:latin typeface="Tahoma"/>
                <a:cs typeface="Tahoma"/>
              </a:rPr>
              <a:t>00000 =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32</a:t>
            </a:r>
            <a:endParaRPr sz="2000">
              <a:latin typeface="Tahoma"/>
              <a:cs typeface="Tahoma"/>
            </a:endParaRPr>
          </a:p>
          <a:p>
            <a:pPr marL="15240" fontAlgn="auto">
              <a:lnSpc>
                <a:spcPts val="29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800" baseline="5208" dirty="0">
                <a:latin typeface="Tahoma"/>
                <a:cs typeface="Tahoma"/>
              </a:rPr>
              <a:t>.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010</a:t>
            </a:r>
            <a:r>
              <a:rPr sz="2000" dirty="0">
                <a:latin typeface="Tahoma"/>
                <a:cs typeface="Tahoma"/>
              </a:rPr>
              <a:t>00000 =</a:t>
            </a:r>
            <a:r>
              <a:rPr sz="2000" spc="-2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64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27475" y="2898775"/>
            <a:ext cx="446088" cy="2457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714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255</a:t>
            </a:r>
            <a:endParaRPr sz="2000">
              <a:latin typeface="Tahoma"/>
              <a:cs typeface="Tahoma"/>
            </a:endParaRPr>
          </a:p>
          <a:p>
            <a:pPr marL="17145" fontAlgn="auto">
              <a:spcBef>
                <a:spcPts val="925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255</a:t>
            </a:r>
            <a:endParaRPr sz="2000">
              <a:latin typeface="Tahoma"/>
              <a:cs typeface="Tahoma"/>
            </a:endParaRPr>
          </a:p>
          <a:p>
            <a:pPr marL="17145" fontAlgn="auto">
              <a:lnSpc>
                <a:spcPts val="2340"/>
              </a:lnSpc>
              <a:spcBef>
                <a:spcPts val="156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30</a:t>
            </a:r>
            <a:endParaRPr sz="2000">
              <a:latin typeface="Tahoma"/>
              <a:cs typeface="Tahoma"/>
            </a:endParaRPr>
          </a:p>
          <a:p>
            <a:pPr marL="15875" fontAlgn="auto">
              <a:lnSpc>
                <a:spcPts val="227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30</a:t>
            </a:r>
            <a:endParaRPr sz="2000">
              <a:latin typeface="Tahoma"/>
              <a:cs typeface="Tahoma"/>
            </a:endParaRPr>
          </a:p>
          <a:p>
            <a:pPr marL="19050" fontAlgn="auto">
              <a:lnSpc>
                <a:spcPts val="23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30</a:t>
            </a:r>
            <a:endParaRPr sz="2000">
              <a:latin typeface="Tahoma"/>
              <a:cs typeface="Tahoma"/>
            </a:endParaRPr>
          </a:p>
          <a:p>
            <a:pPr marL="17145" fontAlgn="auto">
              <a:lnSpc>
                <a:spcPts val="2330"/>
              </a:lnSpc>
              <a:spcBef>
                <a:spcPts val="409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30</a:t>
            </a:r>
            <a:endParaRPr sz="2000">
              <a:latin typeface="Tahoma"/>
              <a:cs typeface="Tahoma"/>
            </a:endParaRPr>
          </a:p>
          <a:p>
            <a:pPr marL="12700" fontAlgn="auto">
              <a:lnSpc>
                <a:spcPts val="23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30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87988" y="2898775"/>
            <a:ext cx="446087" cy="2457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714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255</a:t>
            </a:r>
            <a:endParaRPr sz="2000">
              <a:latin typeface="Tahoma"/>
              <a:cs typeface="Tahoma"/>
            </a:endParaRPr>
          </a:p>
          <a:p>
            <a:pPr marL="17145" fontAlgn="auto">
              <a:spcBef>
                <a:spcPts val="925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255</a:t>
            </a:r>
            <a:endParaRPr sz="2000">
              <a:latin typeface="Tahoma"/>
              <a:cs typeface="Tahoma"/>
            </a:endParaRPr>
          </a:p>
          <a:p>
            <a:pPr marL="17145" fontAlgn="auto">
              <a:lnSpc>
                <a:spcPts val="2340"/>
              </a:lnSpc>
              <a:spcBef>
                <a:spcPts val="156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12</a:t>
            </a:r>
            <a:endParaRPr sz="2000">
              <a:latin typeface="Tahoma"/>
              <a:cs typeface="Tahoma"/>
            </a:endParaRPr>
          </a:p>
          <a:p>
            <a:pPr marL="15240" fontAlgn="auto">
              <a:lnSpc>
                <a:spcPts val="227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12</a:t>
            </a:r>
            <a:endParaRPr sz="2000">
              <a:latin typeface="Tahoma"/>
              <a:cs typeface="Tahoma"/>
            </a:endParaRPr>
          </a:p>
          <a:p>
            <a:pPr marL="19050" fontAlgn="auto">
              <a:lnSpc>
                <a:spcPts val="23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12</a:t>
            </a:r>
            <a:endParaRPr sz="2000">
              <a:latin typeface="Tahoma"/>
              <a:cs typeface="Tahoma"/>
            </a:endParaRPr>
          </a:p>
          <a:p>
            <a:pPr marL="17145" fontAlgn="auto">
              <a:lnSpc>
                <a:spcPts val="2330"/>
              </a:lnSpc>
              <a:spcBef>
                <a:spcPts val="409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12</a:t>
            </a:r>
            <a:endParaRPr sz="2000">
              <a:latin typeface="Tahoma"/>
              <a:cs typeface="Tahoma"/>
            </a:endParaRPr>
          </a:p>
          <a:p>
            <a:pPr marL="12700" fontAlgn="auto">
              <a:lnSpc>
                <a:spcPts val="23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12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14588" y="3689350"/>
            <a:ext cx="1017587" cy="17097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7145" fontAlgn="auto">
              <a:lnSpc>
                <a:spcPts val="3055"/>
              </a:lnSpc>
              <a:spcBef>
                <a:spcPts val="0"/>
              </a:spcBef>
              <a:spcAft>
                <a:spcPts val="0"/>
              </a:spcAft>
              <a:tabLst>
                <a:tab pos="880744" algn="l"/>
              </a:tabLst>
              <a:defRPr/>
            </a:pPr>
            <a:r>
              <a:rPr sz="3000" spc="-7" baseline="1388" dirty="0">
                <a:latin typeface="Tahoma"/>
                <a:cs typeface="Tahoma"/>
              </a:rPr>
              <a:t>19</a:t>
            </a:r>
            <a:r>
              <a:rPr sz="3000" baseline="1388" dirty="0">
                <a:latin typeface="Tahoma"/>
                <a:cs typeface="Tahoma"/>
              </a:rPr>
              <a:t>4	</a:t>
            </a:r>
            <a:r>
              <a:rPr sz="3200" dirty="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  <a:p>
            <a:pPr marL="15240" fontAlgn="auto">
              <a:lnSpc>
                <a:spcPts val="2270"/>
              </a:lnSpc>
              <a:spcBef>
                <a:spcPts val="0"/>
              </a:spcBef>
              <a:spcAft>
                <a:spcPts val="0"/>
              </a:spcAft>
              <a:tabLst>
                <a:tab pos="879475" algn="l"/>
              </a:tabLst>
              <a:defRPr/>
            </a:pPr>
            <a:r>
              <a:rPr sz="3000" spc="-7" baseline="1388" dirty="0">
                <a:latin typeface="Tahoma"/>
                <a:cs typeface="Tahoma"/>
              </a:rPr>
              <a:t>19</a:t>
            </a:r>
            <a:r>
              <a:rPr sz="3000" baseline="1388" dirty="0">
                <a:latin typeface="Tahoma"/>
                <a:cs typeface="Tahoma"/>
              </a:rPr>
              <a:t>4	</a:t>
            </a:r>
            <a:r>
              <a:rPr sz="3200" dirty="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  <a:p>
            <a:pPr marL="19050" fontAlgn="auto">
              <a:lnSpc>
                <a:spcPts val="2540"/>
              </a:lnSpc>
              <a:spcBef>
                <a:spcPts val="0"/>
              </a:spcBef>
              <a:spcAft>
                <a:spcPts val="0"/>
              </a:spcAft>
              <a:tabLst>
                <a:tab pos="882015" algn="l"/>
              </a:tabLst>
              <a:defRPr/>
            </a:pPr>
            <a:r>
              <a:rPr sz="3000" spc="-7" baseline="1388" dirty="0">
                <a:latin typeface="Tahoma"/>
                <a:cs typeface="Tahoma"/>
              </a:rPr>
              <a:t>19</a:t>
            </a:r>
            <a:r>
              <a:rPr sz="3000" baseline="1388" dirty="0">
                <a:latin typeface="Tahoma"/>
                <a:cs typeface="Tahoma"/>
              </a:rPr>
              <a:t>4	</a:t>
            </a:r>
            <a:r>
              <a:rPr sz="3200" dirty="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  <a:p>
            <a:pPr marL="17145" fontAlgn="auto">
              <a:lnSpc>
                <a:spcPts val="2540"/>
              </a:lnSpc>
              <a:spcBef>
                <a:spcPts val="0"/>
              </a:spcBef>
              <a:spcAft>
                <a:spcPts val="0"/>
              </a:spcAft>
              <a:tabLst>
                <a:tab pos="880744" algn="l"/>
              </a:tabLst>
              <a:defRPr/>
            </a:pPr>
            <a:r>
              <a:rPr sz="3000" spc="-7" baseline="1388" dirty="0">
                <a:latin typeface="Tahoma"/>
                <a:cs typeface="Tahoma"/>
              </a:rPr>
              <a:t>19</a:t>
            </a:r>
            <a:r>
              <a:rPr sz="3000" baseline="1388" dirty="0">
                <a:latin typeface="Tahoma"/>
                <a:cs typeface="Tahoma"/>
              </a:rPr>
              <a:t>4	</a:t>
            </a:r>
            <a:r>
              <a:rPr sz="3200" dirty="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  <a:p>
            <a:pPr marL="12700" fontAlgn="auto">
              <a:lnSpc>
                <a:spcPts val="3050"/>
              </a:lnSpc>
              <a:spcBef>
                <a:spcPts val="0"/>
              </a:spcBef>
              <a:spcAft>
                <a:spcPts val="0"/>
              </a:spcAft>
              <a:tabLst>
                <a:tab pos="876300" algn="l"/>
              </a:tabLst>
              <a:defRPr/>
            </a:pPr>
            <a:r>
              <a:rPr sz="3000" spc="-7" baseline="1388" dirty="0">
                <a:latin typeface="Tahoma"/>
                <a:cs typeface="Tahoma"/>
              </a:rPr>
              <a:t>194	</a:t>
            </a:r>
            <a:r>
              <a:rPr sz="3200" dirty="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43463" y="4622800"/>
            <a:ext cx="153987" cy="7762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7145" fontAlgn="auto">
              <a:lnSpc>
                <a:spcPts val="30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  <a:p>
            <a:pPr marL="12700" fontAlgn="auto">
              <a:lnSpc>
                <a:spcPts val="30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27788" y="4608513"/>
            <a:ext cx="2132012" cy="7905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7145" fontAlgn="auto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800" baseline="-1736" dirty="0">
                <a:latin typeface="Tahoma"/>
                <a:cs typeface="Tahoma"/>
              </a:rPr>
              <a:t>.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011</a:t>
            </a:r>
            <a:r>
              <a:rPr sz="2000" dirty="0">
                <a:latin typeface="Tahoma"/>
                <a:cs typeface="Tahoma"/>
              </a:rPr>
              <a:t>00000 =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96</a:t>
            </a:r>
            <a:endParaRPr sz="2000">
              <a:latin typeface="Tahoma"/>
              <a:cs typeface="Tahoma"/>
            </a:endParaRPr>
          </a:p>
          <a:p>
            <a:pPr marL="12700" fontAlgn="auto">
              <a:lnSpc>
                <a:spcPts val="3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.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100</a:t>
            </a:r>
            <a:r>
              <a:rPr sz="2000" dirty="0">
                <a:latin typeface="Tahoma"/>
                <a:cs typeface="Tahoma"/>
              </a:rPr>
              <a:t>00000 =</a:t>
            </a:r>
            <a:r>
              <a:rPr sz="2000" spc="-2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128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2406650" y="5387975"/>
          <a:ext cx="6162675" cy="965200"/>
        </p:xfrm>
        <a:graphic>
          <a:graphicData uri="http://schemas.openxmlformats.org/drawingml/2006/table">
            <a:tbl>
              <a:tblPr/>
              <a:tblGrid>
                <a:gridCol w="2454275"/>
                <a:gridCol w="1370013"/>
                <a:gridCol w="2338387"/>
              </a:tblGrid>
              <a:tr h="304800">
                <a:tc>
                  <a:txBody>
                    <a:bodyPr/>
                    <a:lstStyle/>
                    <a:p>
                      <a:pPr marL="22225" marR="0" lvl="0" indent="0" algn="l" defTabSz="914400" rtl="0" eaLnBrk="1" fontAlgn="base" latinLnBrk="0" hangingPunct="1">
                        <a:lnSpc>
                          <a:spcPts val="23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85825" algn="l"/>
                          <a:tab pos="1536700" algn="l"/>
                        </a:tabLst>
                      </a:pPr>
                      <a:r>
                        <a:rPr kumimoji="0" lang="th-TH" sz="3000" b="0" i="0" u="none" strike="noStrike" cap="none" normalizeH="0" baseline="1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194	</a:t>
                      </a:r>
                      <a:r>
                        <a:rPr kumimoji="0" lang="th-TH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.	</a:t>
                      </a:r>
                      <a:r>
                        <a:rPr kumimoji="0" lang="th-TH" sz="3000" b="0" i="0" u="none" strike="noStrike" cap="none" normalizeH="0" baseline="4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41350" algn="l"/>
                        </a:tabLst>
                      </a:pPr>
                      <a:r>
                        <a:rPr kumimoji="0" lang="th-TH" sz="4800" b="0" i="0" u="none" strike="noStrike" cap="none" normalizeH="0" baseline="-3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.	</a:t>
                      </a: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4800" b="0" i="0" u="none" strike="noStrike" cap="none" normalizeH="0" baseline="3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. </a:t>
                      </a: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101</a:t>
                      </a: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00000 = 160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22225" marR="0" lvl="0" indent="0" algn="l" defTabSz="914400" rtl="0" eaLnBrk="1" fontAlgn="base" latinLnBrk="0" hangingPunct="1">
                        <a:lnSpc>
                          <a:spcPts val="27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85825" algn="l"/>
                          <a:tab pos="1533525" algn="l"/>
                        </a:tabLst>
                      </a:pPr>
                      <a:r>
                        <a:rPr kumimoji="0" lang="th-TH" sz="3000" b="0" i="0" u="none" strike="noStrike" cap="none" normalizeH="0" baseline="1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194	</a:t>
                      </a:r>
                      <a:r>
                        <a:rPr kumimoji="0" lang="th-TH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.	</a:t>
                      </a:r>
                      <a:r>
                        <a:rPr kumimoji="0" lang="th-TH" sz="3000" b="0" i="0" u="none" strike="noStrike" cap="none" normalizeH="0" baseline="4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9763" algn="l"/>
                        </a:tabLst>
                      </a:pPr>
                      <a:r>
                        <a:rPr kumimoji="0" lang="th-TH" sz="4800" b="0" i="0" u="none" strike="noStrike" cap="none" normalizeH="0" baseline="-3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.	</a:t>
                      </a: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4800" b="0" i="0" u="none" strike="noStrike" cap="none" normalizeH="0" baseline="-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. </a:t>
                      </a: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110</a:t>
                      </a: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00000 = 192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22225" marR="0" lvl="0" indent="0" algn="l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85825" algn="l"/>
                          <a:tab pos="1536700" algn="l"/>
                        </a:tabLst>
                      </a:pPr>
                      <a:r>
                        <a:rPr kumimoji="0" lang="th-TH" sz="3000" b="0" i="0" u="none" strike="noStrike" cap="none" normalizeH="0" baseline="1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194	</a:t>
                      </a:r>
                      <a:r>
                        <a:rPr kumimoji="0" lang="th-TH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.	</a:t>
                      </a:r>
                      <a:r>
                        <a:rPr kumimoji="0" lang="th-TH" sz="3000" b="0" i="0" u="none" strike="noStrike" cap="none" normalizeH="0" baseline="4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41350" algn="l"/>
                        </a:tabLst>
                      </a:pPr>
                      <a:r>
                        <a:rPr kumimoji="0" lang="th-TH" sz="4800" b="0" i="0" u="none" strike="noStrike" cap="none" normalizeH="0" baseline="-3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.	</a:t>
                      </a: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23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4800" b="0" i="0" u="none" strike="noStrike" cap="none" normalizeH="0" baseline="-3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. </a:t>
                      </a: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111</a:t>
                      </a: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00000 = 224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09563" y="990600"/>
          <a:ext cx="8424862" cy="6010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634"/>
                <a:gridCol w="334518"/>
                <a:gridCol w="625347"/>
                <a:gridCol w="1873250"/>
                <a:gridCol w="1871726"/>
                <a:gridCol w="1800225"/>
                <a:gridCol w="1800225"/>
              </a:tblGrid>
              <a:tr h="806958">
                <a:tc rowSpan="2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2004">
                      <a:solidFill>
                        <a:srgbClr val="1C1C1C"/>
                      </a:solidFill>
                      <a:prstDash val="solid"/>
                    </a:lnR>
                    <a:lnB w="32003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L="448309">
                        <a:lnSpc>
                          <a:spcPts val="5020"/>
                        </a:lnSpc>
                      </a:pPr>
                      <a:r>
                        <a:rPr sz="4400" spc="-5" dirty="0">
                          <a:solidFill>
                            <a:srgbClr val="333399"/>
                          </a:solidFill>
                          <a:latin typeface="Tahoma"/>
                          <a:cs typeface="Tahoma"/>
                        </a:rPr>
                        <a:t>Subnet</a:t>
                      </a:r>
                      <a:r>
                        <a:rPr sz="4400" spc="-80" dirty="0">
                          <a:solidFill>
                            <a:srgbClr val="33339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4400" spc="-5" dirty="0">
                          <a:solidFill>
                            <a:srgbClr val="333399"/>
                          </a:solidFill>
                          <a:latin typeface="Tahoma"/>
                          <a:cs typeface="Tahoma"/>
                        </a:rPr>
                        <a:t>Design</a:t>
                      </a:r>
                      <a:endParaRPr sz="4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2004">
                      <a:solidFill>
                        <a:srgbClr val="1C1C1C"/>
                      </a:solidFill>
                      <a:prstDash val="solid"/>
                    </a:lnL>
                    <a:lnB w="3200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9481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4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32004">
                      <a:solidFill>
                        <a:srgbClr val="1C1C1C"/>
                      </a:solidFill>
                      <a:prstDash val="solid"/>
                    </a:lnR>
                    <a:lnT w="32003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endParaRPr sz="4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2004">
                      <a:solidFill>
                        <a:srgbClr val="1C1C1C"/>
                      </a:solidFill>
                      <a:prstDash val="solid"/>
                    </a:lnL>
                    <a:lnT w="32003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68249">
                <a:tc gridSpan="3"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Subnet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Subnet</a:t>
                      </a:r>
                      <a:r>
                        <a:rPr sz="2000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ID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950" spc="7" baseline="25641" dirty="0">
                          <a:latin typeface="Tahoma"/>
                          <a:cs typeface="Tahoma"/>
                        </a:rPr>
                        <a:t>st</a:t>
                      </a:r>
                      <a:r>
                        <a:rPr sz="1950" spc="209" baseline="25641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Add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Last</a:t>
                      </a:r>
                      <a:r>
                        <a:rPr sz="20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Add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Broadcast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99"/>
                    </a:solidFill>
                  </a:tcPr>
                </a:tc>
              </a:tr>
              <a:tr h="50800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192.30.12.30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192.30.12.31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</a:tr>
              <a:tr h="50800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192.30.12.32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192.30.12.33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192.30.12.62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192.30.12.63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800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192.30.12.64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192.30.12.65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192.30.12.94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192.30.12.95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800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192.30.12.96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192.30.12.97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192.30.12.126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192.30.12.127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800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4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192.30.12.128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192.30.12.129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192.30.12.158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192.30.12.159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800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5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192.30.12.160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192.30.12.161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192.30.12.190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192.30.12.191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800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6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192.30.12.192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192.30.12.193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192.30.12.222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192.30.12.223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800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7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192.30.12.224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192.30.12.225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192.30.12.254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192.30.12.255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sp>
        <p:nvSpPr>
          <p:cNvPr id="55366" name="object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B6A15980-5053-4349-983E-303DD60F8FB8}" type="slidenum">
              <a:rPr lang="en-US" smtClean="0"/>
              <a:pPr marL="111125"/>
              <a:t>33</a:t>
            </a:fld>
            <a:endParaRPr lang="th-TH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266700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IP</a:t>
            </a:r>
            <a:r>
              <a:rPr spc="-90" dirty="0"/>
              <a:t> </a:t>
            </a:r>
            <a:r>
              <a:rPr dirty="0"/>
              <a:t>Address</a:t>
            </a:r>
          </a:p>
        </p:txBody>
      </p:sp>
      <p:sp>
        <p:nvSpPr>
          <p:cNvPr id="1126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5173F486-8BB9-44CE-A838-D715CE6BFA19}" type="slidenum">
              <a:rPr lang="en-US" smtClean="0"/>
              <a:pPr marL="111125"/>
              <a:t>4</a:t>
            </a:fld>
            <a:endParaRPr lang="th-TH" smtClean="0"/>
          </a:p>
        </p:txBody>
      </p:sp>
      <p:sp>
        <p:nvSpPr>
          <p:cNvPr id="11267" name="object 3"/>
          <p:cNvSpPr txBox="1">
            <a:spLocks noChangeArrowheads="1"/>
          </p:cNvSpPr>
          <p:nvPr/>
        </p:nvSpPr>
        <p:spPr bwMode="auto">
          <a:xfrm>
            <a:off x="906463" y="2062163"/>
            <a:ext cx="7645400" cy="374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Address space of IPv4 (32 bits)</a:t>
            </a:r>
          </a:p>
          <a:p>
            <a:pPr marL="355600" indent="-342900">
              <a:spcBef>
                <a:spcPts val="575"/>
              </a:spcBef>
              <a:tabLst>
                <a:tab pos="354013" algn="l"/>
                <a:tab pos="355600" algn="l"/>
              </a:tabLst>
            </a:pPr>
            <a:r>
              <a:rPr lang="th-TH" sz="1300">
                <a:solidFill>
                  <a:srgbClr val="FF0000"/>
                </a:solidFill>
                <a:latin typeface="Wingdings" pitchFamily="2" charset="2"/>
                <a:cs typeface="Cordia New" pitchFamily="34" charset="-34"/>
              </a:rPr>
              <a:t></a:t>
            </a:r>
            <a:r>
              <a:rPr lang="th-TH" sz="13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h-TH" sz="2400">
                <a:latin typeface="Tahoma" pitchFamily="34" charset="0"/>
                <a:cs typeface="Tahoma" pitchFamily="34" charset="0"/>
              </a:rPr>
              <a:t>2</a:t>
            </a:r>
            <a:r>
              <a:rPr lang="th-TH" sz="2400" baseline="24000">
                <a:latin typeface="Tahoma" pitchFamily="34" charset="0"/>
                <a:cs typeface="Tahoma" pitchFamily="34" charset="0"/>
              </a:rPr>
              <a:t>32 </a:t>
            </a:r>
            <a:r>
              <a:rPr lang="th-TH" sz="2400">
                <a:latin typeface="Tahoma" pitchFamily="34" charset="0"/>
                <a:cs typeface="Tahoma" pitchFamily="34" charset="0"/>
              </a:rPr>
              <a:t>= 4,294,967,296</a:t>
            </a:r>
          </a:p>
          <a:p>
            <a:pPr marL="355600" indent="-342900">
              <a:spcBef>
                <a:spcPts val="6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Unique and Universal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Local &amp; Global Sense</a:t>
            </a:r>
          </a:p>
          <a:p>
            <a:pPr marL="355600" indent="-342900">
              <a:spcBef>
                <a:spcPts val="6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Assigned by National Registries</a:t>
            </a:r>
          </a:p>
          <a:p>
            <a:pPr marL="355600" indent="-342900">
              <a:lnSpc>
                <a:spcPts val="3038"/>
              </a:lnSpc>
              <a:spcBef>
                <a:spcPts val="1038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Subset from Internet Corporation for Assigned  Names and Number (ICANN)</a:t>
            </a:r>
          </a:p>
          <a:p>
            <a:pPr marL="355600" indent="-342900">
              <a:spcBef>
                <a:spcPts val="62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Does an IP address represent a machine </a:t>
            </a:r>
            <a:r>
              <a:rPr lang="th-TH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?</a:t>
            </a:r>
            <a:endParaRPr lang="th-TH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2105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Internet</a:t>
            </a:r>
            <a:r>
              <a:rPr spc="-80" dirty="0"/>
              <a:t> </a:t>
            </a:r>
            <a:r>
              <a:rPr dirty="0"/>
              <a:t>Address</a:t>
            </a:r>
          </a:p>
        </p:txBody>
      </p:sp>
      <p:sp>
        <p:nvSpPr>
          <p:cNvPr id="13314" name="object 3"/>
          <p:cNvSpPr>
            <a:spLocks noChangeArrowheads="1"/>
          </p:cNvSpPr>
          <p:nvPr/>
        </p:nvSpPr>
        <p:spPr bwMode="auto">
          <a:xfrm>
            <a:off x="719138" y="2117725"/>
            <a:ext cx="7739062" cy="2835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15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C12D6E97-B3CB-4D3B-A16E-3367FFCEBF1C}" type="slidenum">
              <a:rPr lang="en-US" smtClean="0"/>
              <a:pPr marL="111125"/>
              <a:t>5</a:t>
            </a:fld>
            <a:endParaRPr lang="th-TH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2105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Internet</a:t>
            </a:r>
            <a:r>
              <a:rPr spc="-85" dirty="0"/>
              <a:t> </a:t>
            </a:r>
            <a:r>
              <a:rPr dirty="0"/>
              <a:t>Classes</a:t>
            </a:r>
          </a:p>
        </p:txBody>
      </p:sp>
      <p:sp>
        <p:nvSpPr>
          <p:cNvPr id="15362" name="object 3"/>
          <p:cNvSpPr>
            <a:spLocks noChangeArrowheads="1"/>
          </p:cNvSpPr>
          <p:nvPr/>
        </p:nvSpPr>
        <p:spPr bwMode="auto">
          <a:xfrm>
            <a:off x="357188" y="2228850"/>
            <a:ext cx="8428037" cy="28003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8038" y="5445125"/>
            <a:ext cx="3268662" cy="466725"/>
          </a:xfrm>
          <a:prstGeom prst="rect">
            <a:avLst/>
          </a:prstGeom>
          <a:solidFill>
            <a:srgbClr val="FFCF00"/>
          </a:solidFill>
          <a:ln w="9144">
            <a:solidFill>
              <a:srgbClr val="000000"/>
            </a:solidFill>
          </a:ln>
        </p:spPr>
        <p:txBody>
          <a:bodyPr lIns="0" tIns="5715" rIns="0" bIns="0">
            <a:spAutoFit/>
          </a:bodyPr>
          <a:lstStyle/>
          <a:p>
            <a:pPr marL="86995" fontAlgn="auto">
              <a:spcBef>
                <a:spcPts val="45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Classfull</a:t>
            </a:r>
            <a:r>
              <a:rPr sz="2400" b="1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Addressing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364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0E491874-B0EF-4B7C-B0D4-A5D5934E3F68}" type="slidenum">
              <a:rPr lang="en-US" smtClean="0"/>
              <a:pPr marL="111125"/>
              <a:t>6</a:t>
            </a:fld>
            <a:endParaRPr lang="th-TH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4097337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IP Address</a:t>
            </a:r>
            <a:r>
              <a:rPr spc="-110" dirty="0"/>
              <a:t> </a:t>
            </a:r>
            <a:r>
              <a:rPr dirty="0"/>
              <a:t>Class</a:t>
            </a:r>
          </a:p>
        </p:txBody>
      </p:sp>
      <p:sp>
        <p:nvSpPr>
          <p:cNvPr id="17410" name="object 3"/>
          <p:cNvSpPr>
            <a:spLocks noChangeArrowheads="1"/>
          </p:cNvSpPr>
          <p:nvPr/>
        </p:nvSpPr>
        <p:spPr bwMode="auto">
          <a:xfrm>
            <a:off x="4191000" y="1981200"/>
            <a:ext cx="3917950" cy="41783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11" name="object 4"/>
          <p:cNvSpPr>
            <a:spLocks noChangeArrowheads="1"/>
          </p:cNvSpPr>
          <p:nvPr/>
        </p:nvSpPr>
        <p:spPr bwMode="auto">
          <a:xfrm>
            <a:off x="611188" y="2852738"/>
            <a:ext cx="3024187" cy="25876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12" name="object 9"/>
          <p:cNvSpPr>
            <a:spLocks noChangeArrowheads="1"/>
          </p:cNvSpPr>
          <p:nvPr/>
        </p:nvSpPr>
        <p:spPr bwMode="auto">
          <a:xfrm>
            <a:off x="4356100" y="5805488"/>
            <a:ext cx="3887788" cy="2159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13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81363DE6-1E18-4D4E-9ADF-BCD80B26D4E9}" type="slidenum">
              <a:rPr lang="en-US" smtClean="0"/>
              <a:pPr marL="111125"/>
              <a:t>7</a:t>
            </a:fld>
            <a:endParaRPr lang="th-TH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960438"/>
            <a:ext cx="7005637" cy="606425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tabLst>
                <a:tab pos="2510790" algn="l"/>
              </a:tabLst>
              <a:defRPr/>
            </a:pPr>
            <a:r>
              <a:rPr sz="4000" spc="-5" dirty="0"/>
              <a:t>Amount</a:t>
            </a:r>
            <a:r>
              <a:rPr sz="4000" dirty="0"/>
              <a:t> </a:t>
            </a:r>
            <a:r>
              <a:rPr sz="4000" spc="-5" dirty="0"/>
              <a:t>of	</a:t>
            </a:r>
            <a:r>
              <a:rPr sz="4000" spc="-10" dirty="0"/>
              <a:t>Networks </a:t>
            </a:r>
            <a:r>
              <a:rPr sz="4000" spc="-5" dirty="0"/>
              <a:t>and</a:t>
            </a:r>
            <a:r>
              <a:rPr sz="4000" spc="15" dirty="0"/>
              <a:t> </a:t>
            </a:r>
            <a:r>
              <a:rPr sz="4000" spc="-10" dirty="0"/>
              <a:t>Hosts</a:t>
            </a:r>
            <a:endParaRPr sz="4000"/>
          </a:p>
        </p:txBody>
      </p:sp>
      <p:sp>
        <p:nvSpPr>
          <p:cNvPr id="18434" name="object 3"/>
          <p:cNvSpPr>
            <a:spLocks noChangeArrowheads="1"/>
          </p:cNvSpPr>
          <p:nvPr/>
        </p:nvSpPr>
        <p:spPr bwMode="auto">
          <a:xfrm>
            <a:off x="827088" y="4797425"/>
            <a:ext cx="7632700" cy="15033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35" name="object 4"/>
          <p:cNvSpPr>
            <a:spLocks noChangeArrowheads="1"/>
          </p:cNvSpPr>
          <p:nvPr/>
        </p:nvSpPr>
        <p:spPr bwMode="auto">
          <a:xfrm>
            <a:off x="323850" y="1989138"/>
            <a:ext cx="8428038" cy="28003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36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59AA5E34-6685-404D-A655-18247F54EC4D}" type="slidenum">
              <a:rPr lang="en-US" smtClean="0"/>
              <a:pPr marL="111125"/>
              <a:t>8</a:t>
            </a:fld>
            <a:endParaRPr lang="th-TH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210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IP address in decimal</a:t>
            </a:r>
            <a:r>
              <a:rPr spc="-120" dirty="0"/>
              <a:t> </a:t>
            </a:r>
            <a:r>
              <a:rPr dirty="0"/>
              <a:t>notation</a:t>
            </a:r>
          </a:p>
        </p:txBody>
      </p:sp>
      <p:sp>
        <p:nvSpPr>
          <p:cNvPr id="19458" name="object 3"/>
          <p:cNvSpPr>
            <a:spLocks/>
          </p:cNvSpPr>
          <p:nvPr/>
        </p:nvSpPr>
        <p:spPr bwMode="auto">
          <a:xfrm>
            <a:off x="900113" y="5132388"/>
            <a:ext cx="7632700" cy="647700"/>
          </a:xfrm>
          <a:custGeom>
            <a:avLst/>
            <a:gdLst>
              <a:gd name="T0" fmla="*/ 0 w 7632700"/>
              <a:gd name="T1" fmla="*/ 647700 h 647700"/>
              <a:gd name="T2" fmla="*/ 7632192 w 7632700"/>
              <a:gd name="T3" fmla="*/ 647700 h 647700"/>
              <a:gd name="T4" fmla="*/ 7632192 w 7632700"/>
              <a:gd name="T5" fmla="*/ 0 h 647700"/>
              <a:gd name="T6" fmla="*/ 0 w 7632700"/>
              <a:gd name="T7" fmla="*/ 0 h 647700"/>
              <a:gd name="T8" fmla="*/ 0 w 7632700"/>
              <a:gd name="T9" fmla="*/ 647700 h 6477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32700"/>
              <a:gd name="T16" fmla="*/ 0 h 647700"/>
              <a:gd name="T17" fmla="*/ 7632700 w 7632700"/>
              <a:gd name="T18" fmla="*/ 647700 h 6477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32700" h="647700">
                <a:moveTo>
                  <a:pt x="0" y="647700"/>
                </a:moveTo>
                <a:lnTo>
                  <a:pt x="7632192" y="647700"/>
                </a:lnTo>
                <a:lnTo>
                  <a:pt x="7632192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59" name="object 4"/>
          <p:cNvSpPr>
            <a:spLocks/>
          </p:cNvSpPr>
          <p:nvPr/>
        </p:nvSpPr>
        <p:spPr bwMode="auto">
          <a:xfrm>
            <a:off x="900113" y="5132388"/>
            <a:ext cx="7632700" cy="647700"/>
          </a:xfrm>
          <a:custGeom>
            <a:avLst/>
            <a:gdLst>
              <a:gd name="T0" fmla="*/ 0 w 7632700"/>
              <a:gd name="T1" fmla="*/ 647700 h 647700"/>
              <a:gd name="T2" fmla="*/ 7632192 w 7632700"/>
              <a:gd name="T3" fmla="*/ 647700 h 647700"/>
              <a:gd name="T4" fmla="*/ 7632192 w 7632700"/>
              <a:gd name="T5" fmla="*/ 0 h 647700"/>
              <a:gd name="T6" fmla="*/ 0 w 7632700"/>
              <a:gd name="T7" fmla="*/ 0 h 647700"/>
              <a:gd name="T8" fmla="*/ 0 w 7632700"/>
              <a:gd name="T9" fmla="*/ 647700 h 6477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32700"/>
              <a:gd name="T16" fmla="*/ 0 h 647700"/>
              <a:gd name="T17" fmla="*/ 7632700 w 7632700"/>
              <a:gd name="T18" fmla="*/ 647700 h 6477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32700" h="647700">
                <a:moveTo>
                  <a:pt x="0" y="647700"/>
                </a:moveTo>
                <a:lnTo>
                  <a:pt x="7632192" y="647700"/>
                </a:lnTo>
                <a:lnTo>
                  <a:pt x="7632192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0" name="object 5"/>
          <p:cNvSpPr>
            <a:spLocks/>
          </p:cNvSpPr>
          <p:nvPr/>
        </p:nvSpPr>
        <p:spPr bwMode="auto">
          <a:xfrm>
            <a:off x="900113" y="4340225"/>
            <a:ext cx="7632700" cy="647700"/>
          </a:xfrm>
          <a:custGeom>
            <a:avLst/>
            <a:gdLst>
              <a:gd name="T0" fmla="*/ 0 w 7632700"/>
              <a:gd name="T1" fmla="*/ 647700 h 647700"/>
              <a:gd name="T2" fmla="*/ 7632192 w 7632700"/>
              <a:gd name="T3" fmla="*/ 647700 h 647700"/>
              <a:gd name="T4" fmla="*/ 7632192 w 7632700"/>
              <a:gd name="T5" fmla="*/ 0 h 647700"/>
              <a:gd name="T6" fmla="*/ 0 w 7632700"/>
              <a:gd name="T7" fmla="*/ 0 h 647700"/>
              <a:gd name="T8" fmla="*/ 0 w 7632700"/>
              <a:gd name="T9" fmla="*/ 647700 h 6477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32700"/>
              <a:gd name="T16" fmla="*/ 0 h 647700"/>
              <a:gd name="T17" fmla="*/ 7632700 w 7632700"/>
              <a:gd name="T18" fmla="*/ 647700 h 6477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32700" h="647700">
                <a:moveTo>
                  <a:pt x="0" y="647700"/>
                </a:moveTo>
                <a:lnTo>
                  <a:pt x="7632192" y="647700"/>
                </a:lnTo>
                <a:lnTo>
                  <a:pt x="7632192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1" name="object 6"/>
          <p:cNvSpPr>
            <a:spLocks/>
          </p:cNvSpPr>
          <p:nvPr/>
        </p:nvSpPr>
        <p:spPr bwMode="auto">
          <a:xfrm>
            <a:off x="900113" y="4340225"/>
            <a:ext cx="7632700" cy="647700"/>
          </a:xfrm>
          <a:custGeom>
            <a:avLst/>
            <a:gdLst>
              <a:gd name="T0" fmla="*/ 0 w 7632700"/>
              <a:gd name="T1" fmla="*/ 647700 h 647700"/>
              <a:gd name="T2" fmla="*/ 7632192 w 7632700"/>
              <a:gd name="T3" fmla="*/ 647700 h 647700"/>
              <a:gd name="T4" fmla="*/ 7632192 w 7632700"/>
              <a:gd name="T5" fmla="*/ 0 h 647700"/>
              <a:gd name="T6" fmla="*/ 0 w 7632700"/>
              <a:gd name="T7" fmla="*/ 0 h 647700"/>
              <a:gd name="T8" fmla="*/ 0 w 7632700"/>
              <a:gd name="T9" fmla="*/ 647700 h 6477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32700"/>
              <a:gd name="T16" fmla="*/ 0 h 647700"/>
              <a:gd name="T17" fmla="*/ 7632700 w 7632700"/>
              <a:gd name="T18" fmla="*/ 647700 h 6477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32700" h="647700">
                <a:moveTo>
                  <a:pt x="0" y="647700"/>
                </a:moveTo>
                <a:lnTo>
                  <a:pt x="7632192" y="647700"/>
                </a:lnTo>
                <a:lnTo>
                  <a:pt x="7632192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2" name="object 7"/>
          <p:cNvSpPr txBox="1">
            <a:spLocks noChangeArrowheads="1"/>
          </p:cNvSpPr>
          <p:nvPr/>
        </p:nvSpPr>
        <p:spPr bwMode="auto">
          <a:xfrm>
            <a:off x="4624388" y="4443413"/>
            <a:ext cx="2819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tabLst>
                <a:tab pos="868363" algn="l"/>
                <a:tab pos="1725613" algn="l"/>
                <a:tab pos="258286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1	1	1	0</a:t>
            </a:r>
          </a:p>
        </p:txBody>
      </p:sp>
      <p:sp>
        <p:nvSpPr>
          <p:cNvPr id="19463" name="object 8"/>
          <p:cNvSpPr>
            <a:spLocks/>
          </p:cNvSpPr>
          <p:nvPr/>
        </p:nvSpPr>
        <p:spPr bwMode="auto">
          <a:xfrm>
            <a:off x="1333500" y="4914900"/>
            <a:ext cx="0" cy="360363"/>
          </a:xfrm>
          <a:custGeom>
            <a:avLst/>
            <a:gdLst>
              <a:gd name="T0" fmla="*/ 0 h 360045"/>
              <a:gd name="T1" fmla="*/ 359981 h 360045"/>
              <a:gd name="T2" fmla="*/ 0 60000 65536"/>
              <a:gd name="T3" fmla="*/ 0 60000 65536"/>
              <a:gd name="T4" fmla="*/ 0 h 360045"/>
              <a:gd name="T5" fmla="*/ 360045 h 36004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4" name="object 9"/>
          <p:cNvSpPr>
            <a:spLocks/>
          </p:cNvSpPr>
          <p:nvPr/>
        </p:nvSpPr>
        <p:spPr bwMode="auto">
          <a:xfrm>
            <a:off x="2125663" y="4914900"/>
            <a:ext cx="0" cy="360363"/>
          </a:xfrm>
          <a:custGeom>
            <a:avLst/>
            <a:gdLst>
              <a:gd name="T0" fmla="*/ 0 h 360045"/>
              <a:gd name="T1" fmla="*/ 359981 h 360045"/>
              <a:gd name="T2" fmla="*/ 0 60000 65536"/>
              <a:gd name="T3" fmla="*/ 0 60000 65536"/>
              <a:gd name="T4" fmla="*/ 0 h 360045"/>
              <a:gd name="T5" fmla="*/ 360045 h 36004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5" name="object 10"/>
          <p:cNvSpPr>
            <a:spLocks/>
          </p:cNvSpPr>
          <p:nvPr/>
        </p:nvSpPr>
        <p:spPr bwMode="auto">
          <a:xfrm>
            <a:off x="2987675" y="4914900"/>
            <a:ext cx="0" cy="360363"/>
          </a:xfrm>
          <a:custGeom>
            <a:avLst/>
            <a:gdLst>
              <a:gd name="T0" fmla="*/ 0 h 360045"/>
              <a:gd name="T1" fmla="*/ 359981 h 360045"/>
              <a:gd name="T2" fmla="*/ 0 60000 65536"/>
              <a:gd name="T3" fmla="*/ 0 60000 65536"/>
              <a:gd name="T4" fmla="*/ 0 h 360045"/>
              <a:gd name="T5" fmla="*/ 360045 h 36004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6" name="object 11"/>
          <p:cNvSpPr>
            <a:spLocks/>
          </p:cNvSpPr>
          <p:nvPr/>
        </p:nvSpPr>
        <p:spPr bwMode="auto">
          <a:xfrm>
            <a:off x="3851275" y="4914900"/>
            <a:ext cx="0" cy="360363"/>
          </a:xfrm>
          <a:custGeom>
            <a:avLst/>
            <a:gdLst>
              <a:gd name="T0" fmla="*/ 0 h 360045"/>
              <a:gd name="T1" fmla="*/ 359981 h 360045"/>
              <a:gd name="T2" fmla="*/ 0 60000 65536"/>
              <a:gd name="T3" fmla="*/ 0 60000 65536"/>
              <a:gd name="T4" fmla="*/ 0 h 360045"/>
              <a:gd name="T5" fmla="*/ 360045 h 36004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7" name="object 12"/>
          <p:cNvSpPr>
            <a:spLocks/>
          </p:cNvSpPr>
          <p:nvPr/>
        </p:nvSpPr>
        <p:spPr bwMode="auto">
          <a:xfrm>
            <a:off x="4718050" y="4914900"/>
            <a:ext cx="0" cy="360363"/>
          </a:xfrm>
          <a:custGeom>
            <a:avLst/>
            <a:gdLst>
              <a:gd name="T0" fmla="*/ 0 h 360045"/>
              <a:gd name="T1" fmla="*/ 359981 h 360045"/>
              <a:gd name="T2" fmla="*/ 0 60000 65536"/>
              <a:gd name="T3" fmla="*/ 0 60000 65536"/>
              <a:gd name="T4" fmla="*/ 0 h 360045"/>
              <a:gd name="T5" fmla="*/ 360045 h 36004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8" name="object 13"/>
          <p:cNvSpPr>
            <a:spLocks/>
          </p:cNvSpPr>
          <p:nvPr/>
        </p:nvSpPr>
        <p:spPr bwMode="auto">
          <a:xfrm>
            <a:off x="5580063" y="4914900"/>
            <a:ext cx="0" cy="360363"/>
          </a:xfrm>
          <a:custGeom>
            <a:avLst/>
            <a:gdLst>
              <a:gd name="T0" fmla="*/ 0 h 360045"/>
              <a:gd name="T1" fmla="*/ 359981 h 360045"/>
              <a:gd name="T2" fmla="*/ 0 60000 65536"/>
              <a:gd name="T3" fmla="*/ 0 60000 65536"/>
              <a:gd name="T4" fmla="*/ 0 h 360045"/>
              <a:gd name="T5" fmla="*/ 360045 h 36004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9" name="object 14"/>
          <p:cNvSpPr>
            <a:spLocks/>
          </p:cNvSpPr>
          <p:nvPr/>
        </p:nvSpPr>
        <p:spPr bwMode="auto">
          <a:xfrm>
            <a:off x="6443663" y="4914900"/>
            <a:ext cx="0" cy="360363"/>
          </a:xfrm>
          <a:custGeom>
            <a:avLst/>
            <a:gdLst>
              <a:gd name="T0" fmla="*/ 0 h 360045"/>
              <a:gd name="T1" fmla="*/ 359981 h 360045"/>
              <a:gd name="T2" fmla="*/ 0 60000 65536"/>
              <a:gd name="T3" fmla="*/ 0 60000 65536"/>
              <a:gd name="T4" fmla="*/ 0 h 360045"/>
              <a:gd name="T5" fmla="*/ 360045 h 36004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0" name="object 15"/>
          <p:cNvSpPr>
            <a:spLocks/>
          </p:cNvSpPr>
          <p:nvPr/>
        </p:nvSpPr>
        <p:spPr bwMode="auto">
          <a:xfrm>
            <a:off x="7310438" y="4914900"/>
            <a:ext cx="0" cy="360363"/>
          </a:xfrm>
          <a:custGeom>
            <a:avLst/>
            <a:gdLst>
              <a:gd name="T0" fmla="*/ 0 h 360045"/>
              <a:gd name="T1" fmla="*/ 359981 h 360045"/>
              <a:gd name="T2" fmla="*/ 0 60000 65536"/>
              <a:gd name="T3" fmla="*/ 0 60000 65536"/>
              <a:gd name="T4" fmla="*/ 0 h 360045"/>
              <a:gd name="T5" fmla="*/ 360045 h 36004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1" name="object 16"/>
          <p:cNvSpPr txBox="1">
            <a:spLocks noChangeArrowheads="1"/>
          </p:cNvSpPr>
          <p:nvPr/>
        </p:nvSpPr>
        <p:spPr bwMode="auto">
          <a:xfrm>
            <a:off x="4532313" y="4854575"/>
            <a:ext cx="1762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x</a:t>
            </a:r>
            <a:endParaRPr lang="th-TH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72" name="object 17"/>
          <p:cNvSpPr txBox="1">
            <a:spLocks noChangeArrowheads="1"/>
          </p:cNvSpPr>
          <p:nvPr/>
        </p:nvSpPr>
        <p:spPr bwMode="auto">
          <a:xfrm>
            <a:off x="5395913" y="4879975"/>
            <a:ext cx="1762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x</a:t>
            </a:r>
            <a:endParaRPr lang="th-TH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73" name="object 18"/>
          <p:cNvSpPr txBox="1">
            <a:spLocks noChangeArrowheads="1"/>
          </p:cNvSpPr>
          <p:nvPr/>
        </p:nvSpPr>
        <p:spPr bwMode="auto">
          <a:xfrm>
            <a:off x="6235700" y="4879975"/>
            <a:ext cx="1762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x</a:t>
            </a:r>
            <a:endParaRPr lang="th-TH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74" name="object 19"/>
          <p:cNvSpPr txBox="1">
            <a:spLocks noChangeArrowheads="1"/>
          </p:cNvSpPr>
          <p:nvPr/>
        </p:nvSpPr>
        <p:spPr bwMode="auto">
          <a:xfrm>
            <a:off x="7124700" y="4879975"/>
            <a:ext cx="1762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x</a:t>
            </a:r>
            <a:endParaRPr lang="th-TH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87675" y="3519488"/>
            <a:ext cx="3146425" cy="701675"/>
          </a:xfrm>
          <a:prstGeom prst="rect">
            <a:avLst/>
          </a:prstGeom>
          <a:solidFill>
            <a:srgbClr val="0000FF"/>
          </a:solidFill>
        </p:spPr>
        <p:txBody>
          <a:bodyPr lIns="0" tIns="45085" rIns="0" bIns="0">
            <a:spAutoFit/>
          </a:bodyPr>
          <a:lstStyle/>
          <a:p>
            <a:pPr marL="92710" fontAlgn="auto">
              <a:spcBef>
                <a:spcPts val="355"/>
              </a:spcBef>
              <a:spcAft>
                <a:spcPts val="0"/>
              </a:spcAft>
              <a:defRPr/>
            </a:pPr>
            <a:r>
              <a:rPr sz="4000" spc="-5" dirty="0">
                <a:solidFill>
                  <a:srgbClr val="FFFFFF"/>
                </a:solidFill>
                <a:latin typeface="Tahoma"/>
                <a:cs typeface="Tahoma"/>
              </a:rPr>
              <a:t>158.108.2.61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19476" name="object 21"/>
          <p:cNvSpPr txBox="1">
            <a:spLocks noChangeArrowheads="1"/>
          </p:cNvSpPr>
          <p:nvPr/>
        </p:nvSpPr>
        <p:spPr bwMode="auto">
          <a:xfrm>
            <a:off x="403225" y="2105025"/>
            <a:ext cx="84074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tabLst>
                <a:tab pos="2297113" algn="l"/>
                <a:tab pos="4457700" algn="l"/>
                <a:tab pos="661511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10011110	01101100	00000010	00111101</a:t>
            </a:r>
          </a:p>
        </p:txBody>
      </p:sp>
      <p:sp>
        <p:nvSpPr>
          <p:cNvPr id="19477" name="object 22"/>
          <p:cNvSpPr>
            <a:spLocks/>
          </p:cNvSpPr>
          <p:nvPr/>
        </p:nvSpPr>
        <p:spPr bwMode="auto">
          <a:xfrm>
            <a:off x="1249363" y="2609850"/>
            <a:ext cx="2243137" cy="842963"/>
          </a:xfrm>
          <a:custGeom>
            <a:avLst/>
            <a:gdLst>
              <a:gd name="T0" fmla="*/ 2069520 w 2244090"/>
              <a:gd name="T1" fmla="*/ 788135 h 843914"/>
              <a:gd name="T2" fmla="*/ 2050204 w 2244090"/>
              <a:gd name="T3" fmla="*/ 842583 h 843914"/>
              <a:gd name="T4" fmla="*/ 2242907 w 2244090"/>
              <a:gd name="T5" fmla="*/ 818861 h 843914"/>
              <a:gd name="T6" fmla="*/ 2222618 w 2244090"/>
              <a:gd name="T7" fmla="*/ 797802 h 843914"/>
              <a:gd name="T8" fmla="*/ 2096793 w 2244090"/>
              <a:gd name="T9" fmla="*/ 797802 h 843914"/>
              <a:gd name="T10" fmla="*/ 2069520 w 2244090"/>
              <a:gd name="T11" fmla="*/ 788135 h 843914"/>
              <a:gd name="T12" fmla="*/ 2088881 w 2244090"/>
              <a:gd name="T13" fmla="*/ 733565 h 843914"/>
              <a:gd name="T14" fmla="*/ 2069520 w 2244090"/>
              <a:gd name="T15" fmla="*/ 788135 h 843914"/>
              <a:gd name="T16" fmla="*/ 2096793 w 2244090"/>
              <a:gd name="T17" fmla="*/ 797802 h 843914"/>
              <a:gd name="T18" fmla="*/ 2116215 w 2244090"/>
              <a:gd name="T19" fmla="*/ 743255 h 843914"/>
              <a:gd name="T20" fmla="*/ 2088881 w 2244090"/>
              <a:gd name="T21" fmla="*/ 733565 h 843914"/>
              <a:gd name="T22" fmla="*/ 2108218 w 2244090"/>
              <a:gd name="T23" fmla="*/ 679065 h 843914"/>
              <a:gd name="T24" fmla="*/ 2088881 w 2244090"/>
              <a:gd name="T25" fmla="*/ 733565 h 843914"/>
              <a:gd name="T26" fmla="*/ 2116215 w 2244090"/>
              <a:gd name="T27" fmla="*/ 743255 h 843914"/>
              <a:gd name="T28" fmla="*/ 2096793 w 2244090"/>
              <a:gd name="T29" fmla="*/ 797802 h 843914"/>
              <a:gd name="T30" fmla="*/ 2222618 w 2244090"/>
              <a:gd name="T31" fmla="*/ 797802 h 843914"/>
              <a:gd name="T32" fmla="*/ 2108218 w 2244090"/>
              <a:gd name="T33" fmla="*/ 679065 h 843914"/>
              <a:gd name="T34" fmla="*/ 19346 w 2244090"/>
              <a:gd name="T35" fmla="*/ 0 h 843914"/>
              <a:gd name="T36" fmla="*/ 0 w 2244090"/>
              <a:gd name="T37" fmla="*/ 54548 h 843914"/>
              <a:gd name="T38" fmla="*/ 2069520 w 2244090"/>
              <a:gd name="T39" fmla="*/ 788135 h 843914"/>
              <a:gd name="T40" fmla="*/ 2088881 w 2244090"/>
              <a:gd name="T41" fmla="*/ 733565 h 843914"/>
              <a:gd name="T42" fmla="*/ 19346 w 2244090"/>
              <a:gd name="T43" fmla="*/ 0 h 84391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244090"/>
              <a:gd name="T67" fmla="*/ 0 h 843914"/>
              <a:gd name="T68" fmla="*/ 2244090 w 2244090"/>
              <a:gd name="T69" fmla="*/ 843914 h 843914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244090" h="843914">
                <a:moveTo>
                  <a:pt x="2070400" y="789024"/>
                </a:moveTo>
                <a:lnTo>
                  <a:pt x="2051075" y="843534"/>
                </a:lnTo>
                <a:lnTo>
                  <a:pt x="2243861" y="819785"/>
                </a:lnTo>
                <a:lnTo>
                  <a:pt x="2223563" y="798702"/>
                </a:lnTo>
                <a:lnTo>
                  <a:pt x="2097684" y="798702"/>
                </a:lnTo>
                <a:lnTo>
                  <a:pt x="2070400" y="789024"/>
                </a:lnTo>
                <a:close/>
              </a:path>
              <a:path w="2244090" h="843914">
                <a:moveTo>
                  <a:pt x="2089769" y="734393"/>
                </a:moveTo>
                <a:lnTo>
                  <a:pt x="2070400" y="789024"/>
                </a:lnTo>
                <a:lnTo>
                  <a:pt x="2097684" y="798702"/>
                </a:lnTo>
                <a:lnTo>
                  <a:pt x="2117115" y="744093"/>
                </a:lnTo>
                <a:lnTo>
                  <a:pt x="2089769" y="734393"/>
                </a:lnTo>
                <a:close/>
              </a:path>
              <a:path w="2244090" h="843914">
                <a:moveTo>
                  <a:pt x="2109114" y="679831"/>
                </a:moveTo>
                <a:lnTo>
                  <a:pt x="2089769" y="734393"/>
                </a:lnTo>
                <a:lnTo>
                  <a:pt x="2117115" y="744093"/>
                </a:lnTo>
                <a:lnTo>
                  <a:pt x="2097684" y="798702"/>
                </a:lnTo>
                <a:lnTo>
                  <a:pt x="2223563" y="798702"/>
                </a:lnTo>
                <a:lnTo>
                  <a:pt x="2109114" y="679831"/>
                </a:lnTo>
                <a:close/>
              </a:path>
              <a:path w="2244090" h="843914">
                <a:moveTo>
                  <a:pt x="19354" y="0"/>
                </a:moveTo>
                <a:lnTo>
                  <a:pt x="0" y="54610"/>
                </a:lnTo>
                <a:lnTo>
                  <a:pt x="2070400" y="789024"/>
                </a:lnTo>
                <a:lnTo>
                  <a:pt x="2089769" y="734393"/>
                </a:lnTo>
                <a:lnTo>
                  <a:pt x="19354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8" name="object 23"/>
          <p:cNvSpPr>
            <a:spLocks/>
          </p:cNvSpPr>
          <p:nvPr/>
        </p:nvSpPr>
        <p:spPr bwMode="auto">
          <a:xfrm>
            <a:off x="3686175" y="2617788"/>
            <a:ext cx="741363" cy="811212"/>
          </a:xfrm>
          <a:custGeom>
            <a:avLst/>
            <a:gdLst>
              <a:gd name="T0" fmla="*/ 602847 w 741045"/>
              <a:gd name="T1" fmla="*/ 701894 h 812164"/>
              <a:gd name="T2" fmla="*/ 559928 w 741045"/>
              <a:gd name="T3" fmla="*/ 740811 h 812164"/>
              <a:gd name="T4" fmla="*/ 741109 w 741045"/>
              <a:gd name="T5" fmla="*/ 810959 h 812164"/>
              <a:gd name="T6" fmla="*/ 716492 w 741045"/>
              <a:gd name="T7" fmla="*/ 723304 h 812164"/>
              <a:gd name="T8" fmla="*/ 622313 w 741045"/>
              <a:gd name="T9" fmla="*/ 723304 h 812164"/>
              <a:gd name="T10" fmla="*/ 602847 w 741045"/>
              <a:gd name="T11" fmla="*/ 701894 h 812164"/>
              <a:gd name="T12" fmla="*/ 645730 w 741045"/>
              <a:gd name="T13" fmla="*/ 663011 h 812164"/>
              <a:gd name="T14" fmla="*/ 602847 w 741045"/>
              <a:gd name="T15" fmla="*/ 701894 h 812164"/>
              <a:gd name="T16" fmla="*/ 622313 w 741045"/>
              <a:gd name="T17" fmla="*/ 723304 h 812164"/>
              <a:gd name="T18" fmla="*/ 665257 w 741045"/>
              <a:gd name="T19" fmla="*/ 684488 h 812164"/>
              <a:gd name="T20" fmla="*/ 645730 w 741045"/>
              <a:gd name="T21" fmla="*/ 663011 h 812164"/>
              <a:gd name="T22" fmla="*/ 688635 w 741045"/>
              <a:gd name="T23" fmla="*/ 624107 h 812164"/>
              <a:gd name="T24" fmla="*/ 645730 w 741045"/>
              <a:gd name="T25" fmla="*/ 663011 h 812164"/>
              <a:gd name="T26" fmla="*/ 665257 w 741045"/>
              <a:gd name="T27" fmla="*/ 684488 h 812164"/>
              <a:gd name="T28" fmla="*/ 622313 w 741045"/>
              <a:gd name="T29" fmla="*/ 723304 h 812164"/>
              <a:gd name="T30" fmla="*/ 716492 w 741045"/>
              <a:gd name="T31" fmla="*/ 723304 h 812164"/>
              <a:gd name="T32" fmla="*/ 688635 w 741045"/>
              <a:gd name="T33" fmla="*/ 624107 h 812164"/>
              <a:gd name="T34" fmla="*/ 42943 w 741045"/>
              <a:gd name="T35" fmla="*/ 0 h 812164"/>
              <a:gd name="T36" fmla="*/ 0 w 741045"/>
              <a:gd name="T37" fmla="*/ 38816 h 812164"/>
              <a:gd name="T38" fmla="*/ 602847 w 741045"/>
              <a:gd name="T39" fmla="*/ 701894 h 812164"/>
              <a:gd name="T40" fmla="*/ 645730 w 741045"/>
              <a:gd name="T41" fmla="*/ 663011 h 812164"/>
              <a:gd name="T42" fmla="*/ 42943 w 741045"/>
              <a:gd name="T43" fmla="*/ 0 h 81216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741045"/>
              <a:gd name="T67" fmla="*/ 0 h 812164"/>
              <a:gd name="T68" fmla="*/ 741045 w 741045"/>
              <a:gd name="T69" fmla="*/ 812164 h 812164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741045" h="812164">
                <a:moveTo>
                  <a:pt x="602588" y="702718"/>
                </a:moveTo>
                <a:lnTo>
                  <a:pt x="559688" y="741680"/>
                </a:lnTo>
                <a:lnTo>
                  <a:pt x="740791" y="811911"/>
                </a:lnTo>
                <a:lnTo>
                  <a:pt x="716185" y="724153"/>
                </a:lnTo>
                <a:lnTo>
                  <a:pt x="622046" y="724153"/>
                </a:lnTo>
                <a:lnTo>
                  <a:pt x="602588" y="702718"/>
                </a:lnTo>
                <a:close/>
              </a:path>
              <a:path w="741045" h="812164">
                <a:moveTo>
                  <a:pt x="645453" y="663789"/>
                </a:moveTo>
                <a:lnTo>
                  <a:pt x="602588" y="702718"/>
                </a:lnTo>
                <a:lnTo>
                  <a:pt x="622046" y="724153"/>
                </a:lnTo>
                <a:lnTo>
                  <a:pt x="664972" y="685291"/>
                </a:lnTo>
                <a:lnTo>
                  <a:pt x="645453" y="663789"/>
                </a:lnTo>
                <a:close/>
              </a:path>
              <a:path w="741045" h="812164">
                <a:moveTo>
                  <a:pt x="688340" y="624839"/>
                </a:moveTo>
                <a:lnTo>
                  <a:pt x="645453" y="663789"/>
                </a:lnTo>
                <a:lnTo>
                  <a:pt x="664972" y="685291"/>
                </a:lnTo>
                <a:lnTo>
                  <a:pt x="622046" y="724153"/>
                </a:lnTo>
                <a:lnTo>
                  <a:pt x="716185" y="724153"/>
                </a:lnTo>
                <a:lnTo>
                  <a:pt x="688340" y="624839"/>
                </a:lnTo>
                <a:close/>
              </a:path>
              <a:path w="741045" h="812164">
                <a:moveTo>
                  <a:pt x="42925" y="0"/>
                </a:moveTo>
                <a:lnTo>
                  <a:pt x="0" y="38862"/>
                </a:lnTo>
                <a:lnTo>
                  <a:pt x="602588" y="702718"/>
                </a:lnTo>
                <a:lnTo>
                  <a:pt x="645453" y="663789"/>
                </a:lnTo>
                <a:lnTo>
                  <a:pt x="42925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9" name="object 24"/>
          <p:cNvSpPr>
            <a:spLocks/>
          </p:cNvSpPr>
          <p:nvPr/>
        </p:nvSpPr>
        <p:spPr bwMode="auto">
          <a:xfrm>
            <a:off x="5148263" y="2620963"/>
            <a:ext cx="527050" cy="808037"/>
          </a:xfrm>
          <a:custGeom>
            <a:avLst/>
            <a:gdLst>
              <a:gd name="T0" fmla="*/ 19661 w 527685"/>
              <a:gd name="T1" fmla="*/ 614438 h 808354"/>
              <a:gd name="T2" fmla="*/ 0 w 527685"/>
              <a:gd name="T3" fmla="*/ 807657 h 808354"/>
              <a:gd name="T4" fmla="*/ 166297 w 527685"/>
              <a:gd name="T5" fmla="*/ 707493 h 808354"/>
              <a:gd name="T6" fmla="*/ 156094 w 527685"/>
              <a:gd name="T7" fmla="*/ 701019 h 808354"/>
              <a:gd name="T8" fmla="*/ 101857 w 527685"/>
              <a:gd name="T9" fmla="*/ 701019 h 808354"/>
              <a:gd name="T10" fmla="*/ 53022 w 527685"/>
              <a:gd name="T11" fmla="*/ 669915 h 808354"/>
              <a:gd name="T12" fmla="*/ 68533 w 527685"/>
              <a:gd name="T13" fmla="*/ 645453 h 808354"/>
              <a:gd name="T14" fmla="*/ 19661 w 527685"/>
              <a:gd name="T15" fmla="*/ 614438 h 808354"/>
              <a:gd name="T16" fmla="*/ 68533 w 527685"/>
              <a:gd name="T17" fmla="*/ 645453 h 808354"/>
              <a:gd name="T18" fmla="*/ 53022 w 527685"/>
              <a:gd name="T19" fmla="*/ 669915 h 808354"/>
              <a:gd name="T20" fmla="*/ 101857 w 527685"/>
              <a:gd name="T21" fmla="*/ 701019 h 808354"/>
              <a:gd name="T22" fmla="*/ 117422 w 527685"/>
              <a:gd name="T23" fmla="*/ 676478 h 808354"/>
              <a:gd name="T24" fmla="*/ 68533 w 527685"/>
              <a:gd name="T25" fmla="*/ 645453 h 808354"/>
              <a:gd name="T26" fmla="*/ 117422 w 527685"/>
              <a:gd name="T27" fmla="*/ 676478 h 808354"/>
              <a:gd name="T28" fmla="*/ 101857 w 527685"/>
              <a:gd name="T29" fmla="*/ 701019 h 808354"/>
              <a:gd name="T30" fmla="*/ 156094 w 527685"/>
              <a:gd name="T31" fmla="*/ 701019 h 808354"/>
              <a:gd name="T32" fmla="*/ 117422 w 527685"/>
              <a:gd name="T33" fmla="*/ 676478 h 808354"/>
              <a:gd name="T34" fmla="*/ 477832 w 527685"/>
              <a:gd name="T35" fmla="*/ 0 h 808354"/>
              <a:gd name="T36" fmla="*/ 68533 w 527685"/>
              <a:gd name="T37" fmla="*/ 645453 h 808354"/>
              <a:gd name="T38" fmla="*/ 117422 w 527685"/>
              <a:gd name="T39" fmla="*/ 676478 h 808354"/>
              <a:gd name="T40" fmla="*/ 526795 w 527685"/>
              <a:gd name="T41" fmla="*/ 30975 h 808354"/>
              <a:gd name="T42" fmla="*/ 477832 w 527685"/>
              <a:gd name="T43" fmla="*/ 0 h 80835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527685"/>
              <a:gd name="T67" fmla="*/ 0 h 808354"/>
              <a:gd name="T68" fmla="*/ 527685 w 527685"/>
              <a:gd name="T69" fmla="*/ 808354 h 808354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527685" h="808354">
                <a:moveTo>
                  <a:pt x="19685" y="614679"/>
                </a:moveTo>
                <a:lnTo>
                  <a:pt x="0" y="807974"/>
                </a:lnTo>
                <a:lnTo>
                  <a:pt x="166497" y="707771"/>
                </a:lnTo>
                <a:lnTo>
                  <a:pt x="156282" y="701294"/>
                </a:lnTo>
                <a:lnTo>
                  <a:pt x="101980" y="701294"/>
                </a:lnTo>
                <a:lnTo>
                  <a:pt x="53086" y="670178"/>
                </a:lnTo>
                <a:lnTo>
                  <a:pt x="68616" y="645706"/>
                </a:lnTo>
                <a:lnTo>
                  <a:pt x="19685" y="614679"/>
                </a:lnTo>
                <a:close/>
              </a:path>
              <a:path w="527685" h="808354">
                <a:moveTo>
                  <a:pt x="68616" y="645706"/>
                </a:moveTo>
                <a:lnTo>
                  <a:pt x="53086" y="670178"/>
                </a:lnTo>
                <a:lnTo>
                  <a:pt x="101980" y="701294"/>
                </a:lnTo>
                <a:lnTo>
                  <a:pt x="117563" y="676743"/>
                </a:lnTo>
                <a:lnTo>
                  <a:pt x="68616" y="645706"/>
                </a:lnTo>
                <a:close/>
              </a:path>
              <a:path w="527685" h="808354">
                <a:moveTo>
                  <a:pt x="117563" y="676743"/>
                </a:moveTo>
                <a:lnTo>
                  <a:pt x="101980" y="701294"/>
                </a:lnTo>
                <a:lnTo>
                  <a:pt x="156282" y="701294"/>
                </a:lnTo>
                <a:lnTo>
                  <a:pt x="117563" y="676743"/>
                </a:lnTo>
                <a:close/>
              </a:path>
              <a:path w="527685" h="808354">
                <a:moveTo>
                  <a:pt x="478408" y="0"/>
                </a:moveTo>
                <a:lnTo>
                  <a:pt x="68616" y="645706"/>
                </a:lnTo>
                <a:lnTo>
                  <a:pt x="117563" y="676743"/>
                </a:lnTo>
                <a:lnTo>
                  <a:pt x="527430" y="30987"/>
                </a:lnTo>
                <a:lnTo>
                  <a:pt x="478408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80" name="object 25"/>
          <p:cNvSpPr>
            <a:spLocks/>
          </p:cNvSpPr>
          <p:nvPr/>
        </p:nvSpPr>
        <p:spPr bwMode="auto">
          <a:xfrm>
            <a:off x="5724525" y="2609850"/>
            <a:ext cx="2098675" cy="839788"/>
          </a:xfrm>
          <a:custGeom>
            <a:avLst/>
            <a:gdLst>
              <a:gd name="T0" fmla="*/ 131571 w 2098675"/>
              <a:gd name="T1" fmla="*/ 676911 h 839470"/>
              <a:gd name="T2" fmla="*/ 0 w 2098675"/>
              <a:gd name="T3" fmla="*/ 819840 h 839470"/>
              <a:gd name="T4" fmla="*/ 193293 w 2098675"/>
              <a:gd name="T5" fmla="*/ 839406 h 839470"/>
              <a:gd name="T6" fmla="*/ 176644 w 2098675"/>
              <a:gd name="T7" fmla="*/ 795574 h 839470"/>
              <a:gd name="T8" fmla="*/ 145668 w 2098675"/>
              <a:gd name="T9" fmla="*/ 795574 h 839470"/>
              <a:gd name="T10" fmla="*/ 125094 w 2098675"/>
              <a:gd name="T11" fmla="*/ 741325 h 839470"/>
              <a:gd name="T12" fmla="*/ 152138 w 2098675"/>
              <a:gd name="T13" fmla="*/ 731057 h 839470"/>
              <a:gd name="T14" fmla="*/ 131571 w 2098675"/>
              <a:gd name="T15" fmla="*/ 676911 h 839470"/>
              <a:gd name="T16" fmla="*/ 152138 w 2098675"/>
              <a:gd name="T17" fmla="*/ 731057 h 839470"/>
              <a:gd name="T18" fmla="*/ 125094 w 2098675"/>
              <a:gd name="T19" fmla="*/ 741325 h 839470"/>
              <a:gd name="T20" fmla="*/ 145668 w 2098675"/>
              <a:gd name="T21" fmla="*/ 795574 h 839470"/>
              <a:gd name="T22" fmla="*/ 172740 w 2098675"/>
              <a:gd name="T23" fmla="*/ 785294 h 839470"/>
              <a:gd name="T24" fmla="*/ 152138 w 2098675"/>
              <a:gd name="T25" fmla="*/ 731057 h 839470"/>
              <a:gd name="T26" fmla="*/ 172740 w 2098675"/>
              <a:gd name="T27" fmla="*/ 785294 h 839470"/>
              <a:gd name="T28" fmla="*/ 145668 w 2098675"/>
              <a:gd name="T29" fmla="*/ 795574 h 839470"/>
              <a:gd name="T30" fmla="*/ 176644 w 2098675"/>
              <a:gd name="T31" fmla="*/ 795574 h 839470"/>
              <a:gd name="T32" fmla="*/ 172740 w 2098675"/>
              <a:gd name="T33" fmla="*/ 785294 h 839470"/>
              <a:gd name="T34" fmla="*/ 2077593 w 2098675"/>
              <a:gd name="T35" fmla="*/ 0 h 839470"/>
              <a:gd name="T36" fmla="*/ 152138 w 2098675"/>
              <a:gd name="T37" fmla="*/ 731057 h 839470"/>
              <a:gd name="T38" fmla="*/ 172740 w 2098675"/>
              <a:gd name="T39" fmla="*/ 785294 h 839470"/>
              <a:gd name="T40" fmla="*/ 2098167 w 2098675"/>
              <a:gd name="T41" fmla="*/ 54121 h 839470"/>
              <a:gd name="T42" fmla="*/ 2077593 w 2098675"/>
              <a:gd name="T43" fmla="*/ 0 h 83947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098675"/>
              <a:gd name="T67" fmla="*/ 0 h 839470"/>
              <a:gd name="T68" fmla="*/ 2098675 w 2098675"/>
              <a:gd name="T69" fmla="*/ 839470 h 83947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098675" h="839470">
                <a:moveTo>
                  <a:pt x="131571" y="676655"/>
                </a:moveTo>
                <a:lnTo>
                  <a:pt x="0" y="819530"/>
                </a:lnTo>
                <a:lnTo>
                  <a:pt x="193293" y="839088"/>
                </a:lnTo>
                <a:lnTo>
                  <a:pt x="176644" y="795273"/>
                </a:lnTo>
                <a:lnTo>
                  <a:pt x="145668" y="795273"/>
                </a:lnTo>
                <a:lnTo>
                  <a:pt x="125094" y="741044"/>
                </a:lnTo>
                <a:lnTo>
                  <a:pt x="152138" y="730780"/>
                </a:lnTo>
                <a:lnTo>
                  <a:pt x="131571" y="676655"/>
                </a:lnTo>
                <a:close/>
              </a:path>
              <a:path w="2098675" h="839470">
                <a:moveTo>
                  <a:pt x="152138" y="730780"/>
                </a:moveTo>
                <a:lnTo>
                  <a:pt x="125094" y="741044"/>
                </a:lnTo>
                <a:lnTo>
                  <a:pt x="145668" y="795273"/>
                </a:lnTo>
                <a:lnTo>
                  <a:pt x="172740" y="784997"/>
                </a:lnTo>
                <a:lnTo>
                  <a:pt x="152138" y="730780"/>
                </a:lnTo>
                <a:close/>
              </a:path>
              <a:path w="2098675" h="839470">
                <a:moveTo>
                  <a:pt x="172740" y="784997"/>
                </a:moveTo>
                <a:lnTo>
                  <a:pt x="145668" y="795273"/>
                </a:lnTo>
                <a:lnTo>
                  <a:pt x="176644" y="795273"/>
                </a:lnTo>
                <a:lnTo>
                  <a:pt x="172740" y="784997"/>
                </a:lnTo>
                <a:close/>
              </a:path>
              <a:path w="2098675" h="839470">
                <a:moveTo>
                  <a:pt x="2077592" y="0"/>
                </a:moveTo>
                <a:lnTo>
                  <a:pt x="152138" y="730780"/>
                </a:lnTo>
                <a:lnTo>
                  <a:pt x="172740" y="784997"/>
                </a:lnTo>
                <a:lnTo>
                  <a:pt x="2098166" y="54101"/>
                </a:lnTo>
                <a:lnTo>
                  <a:pt x="2077592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81" name="object 26"/>
          <p:cNvSpPr>
            <a:spLocks/>
          </p:cNvSpPr>
          <p:nvPr/>
        </p:nvSpPr>
        <p:spPr bwMode="auto">
          <a:xfrm>
            <a:off x="900113" y="5924550"/>
            <a:ext cx="7632700" cy="647700"/>
          </a:xfrm>
          <a:custGeom>
            <a:avLst/>
            <a:gdLst>
              <a:gd name="T0" fmla="*/ 0 w 7632700"/>
              <a:gd name="T1" fmla="*/ 647700 h 647700"/>
              <a:gd name="T2" fmla="*/ 7632192 w 7632700"/>
              <a:gd name="T3" fmla="*/ 647700 h 647700"/>
              <a:gd name="T4" fmla="*/ 7632192 w 7632700"/>
              <a:gd name="T5" fmla="*/ 0 h 647700"/>
              <a:gd name="T6" fmla="*/ 0 w 7632700"/>
              <a:gd name="T7" fmla="*/ 0 h 647700"/>
              <a:gd name="T8" fmla="*/ 0 w 7632700"/>
              <a:gd name="T9" fmla="*/ 647700 h 6477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32700"/>
              <a:gd name="T16" fmla="*/ 0 h 647700"/>
              <a:gd name="T17" fmla="*/ 7632700 w 7632700"/>
              <a:gd name="T18" fmla="*/ 647700 h 6477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32700" h="647700">
                <a:moveTo>
                  <a:pt x="0" y="647700"/>
                </a:moveTo>
                <a:lnTo>
                  <a:pt x="7632192" y="647700"/>
                </a:lnTo>
                <a:lnTo>
                  <a:pt x="7632192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99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82" name="object 27"/>
          <p:cNvSpPr>
            <a:spLocks/>
          </p:cNvSpPr>
          <p:nvPr/>
        </p:nvSpPr>
        <p:spPr bwMode="auto">
          <a:xfrm>
            <a:off x="900113" y="5924550"/>
            <a:ext cx="7632700" cy="647700"/>
          </a:xfrm>
          <a:custGeom>
            <a:avLst/>
            <a:gdLst>
              <a:gd name="T0" fmla="*/ 0 w 7632700"/>
              <a:gd name="T1" fmla="*/ 647700 h 647700"/>
              <a:gd name="T2" fmla="*/ 7632192 w 7632700"/>
              <a:gd name="T3" fmla="*/ 647700 h 647700"/>
              <a:gd name="T4" fmla="*/ 7632192 w 7632700"/>
              <a:gd name="T5" fmla="*/ 0 h 647700"/>
              <a:gd name="T6" fmla="*/ 0 w 7632700"/>
              <a:gd name="T7" fmla="*/ 0 h 647700"/>
              <a:gd name="T8" fmla="*/ 0 w 7632700"/>
              <a:gd name="T9" fmla="*/ 647700 h 6477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32700"/>
              <a:gd name="T16" fmla="*/ 0 h 647700"/>
              <a:gd name="T17" fmla="*/ 7632700 w 7632700"/>
              <a:gd name="T18" fmla="*/ 647700 h 6477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32700" h="647700">
                <a:moveTo>
                  <a:pt x="0" y="647700"/>
                </a:moveTo>
                <a:lnTo>
                  <a:pt x="7632192" y="647700"/>
                </a:lnTo>
                <a:lnTo>
                  <a:pt x="7632192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" name="object 28"/>
          <p:cNvSpPr txBox="1"/>
          <p:nvPr/>
        </p:nvSpPr>
        <p:spPr>
          <a:xfrm>
            <a:off x="1122363" y="4443413"/>
            <a:ext cx="3325812" cy="1958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5090" fontAlgn="auto">
              <a:lnSpc>
                <a:spcPts val="3635"/>
              </a:lnSpc>
              <a:spcBef>
                <a:spcPts val="0"/>
              </a:spcBef>
              <a:spcAft>
                <a:spcPts val="0"/>
              </a:spcAft>
              <a:tabLst>
                <a:tab pos="942975" algn="l"/>
                <a:tab pos="1799589" algn="l"/>
                <a:tab pos="2656840" algn="l"/>
              </a:tabLst>
              <a:defRPr/>
            </a:pPr>
            <a:r>
              <a:rPr sz="3200" dirty="0">
                <a:latin typeface="Tahoma"/>
                <a:cs typeface="Tahoma"/>
              </a:rPr>
              <a:t>1	0	0	1</a:t>
            </a:r>
            <a:endParaRPr sz="3200">
              <a:latin typeface="Tahoma"/>
              <a:cs typeface="Tahoma"/>
            </a:endParaRPr>
          </a:p>
          <a:p>
            <a:pPr marL="12700" fontAlgn="auto">
              <a:lnSpc>
                <a:spcPts val="2430"/>
              </a:lnSpc>
              <a:spcBef>
                <a:spcPts val="0"/>
              </a:spcBef>
              <a:spcAft>
                <a:spcPts val="0"/>
              </a:spcAft>
              <a:tabLst>
                <a:tab pos="804545" algn="l"/>
                <a:tab pos="1693545" algn="l"/>
                <a:tab pos="2533650" algn="l"/>
              </a:tabLst>
              <a:defRPr/>
            </a:pP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x	x	x	x</a:t>
            </a:r>
            <a:endParaRPr sz="2400">
              <a:latin typeface="Tahoma"/>
              <a:cs typeface="Tahoma"/>
            </a:endParaRPr>
          </a:p>
          <a:p>
            <a:pPr marL="85090" fontAlgn="auto">
              <a:lnSpc>
                <a:spcPts val="3595"/>
              </a:lnSpc>
              <a:spcBef>
                <a:spcPts val="0"/>
              </a:spcBef>
              <a:spcAft>
                <a:spcPts val="0"/>
              </a:spcAft>
              <a:tabLst>
                <a:tab pos="836930" algn="l"/>
                <a:tab pos="1714500" algn="l"/>
                <a:tab pos="2592705" algn="l"/>
              </a:tabLst>
              <a:defRPr/>
            </a:pPr>
            <a:r>
              <a:rPr sz="4800" spc="15" baseline="-16493" dirty="0">
                <a:latin typeface="Tahoma"/>
                <a:cs typeface="Tahoma"/>
              </a:rPr>
              <a:t>2</a:t>
            </a:r>
            <a:r>
              <a:rPr sz="2100" spc="10" dirty="0">
                <a:latin typeface="Tahoma"/>
                <a:cs typeface="Tahoma"/>
              </a:rPr>
              <a:t>7	</a:t>
            </a:r>
            <a:r>
              <a:rPr sz="4800" spc="15" baseline="-16493" dirty="0">
                <a:latin typeface="Tahoma"/>
                <a:cs typeface="Tahoma"/>
              </a:rPr>
              <a:t>2</a:t>
            </a:r>
            <a:r>
              <a:rPr sz="2100" spc="10" dirty="0">
                <a:latin typeface="Tahoma"/>
                <a:cs typeface="Tahoma"/>
              </a:rPr>
              <a:t>6	</a:t>
            </a:r>
            <a:r>
              <a:rPr sz="4800" spc="15" baseline="-16493" dirty="0">
                <a:latin typeface="Tahoma"/>
                <a:cs typeface="Tahoma"/>
              </a:rPr>
              <a:t>2</a:t>
            </a:r>
            <a:r>
              <a:rPr sz="2100" spc="10" dirty="0">
                <a:latin typeface="Tahoma"/>
                <a:cs typeface="Tahoma"/>
              </a:rPr>
              <a:t>5	</a:t>
            </a:r>
            <a:r>
              <a:rPr sz="4800" spc="15" baseline="-16493" dirty="0">
                <a:latin typeface="Tahoma"/>
                <a:cs typeface="Tahoma"/>
              </a:rPr>
              <a:t>2</a:t>
            </a:r>
            <a:r>
              <a:rPr sz="2100" spc="10" dirty="0">
                <a:latin typeface="Tahoma"/>
                <a:cs typeface="Tahoma"/>
              </a:rPr>
              <a:t>4</a:t>
            </a:r>
            <a:endParaRPr sz="2100">
              <a:latin typeface="Tahoma"/>
              <a:cs typeface="Tahoma"/>
            </a:endParaRPr>
          </a:p>
          <a:p>
            <a:pPr marL="34925" fontAlgn="auto">
              <a:spcBef>
                <a:spcPts val="2850"/>
              </a:spcBef>
              <a:spcAft>
                <a:spcPts val="0"/>
              </a:spcAft>
              <a:tabLst>
                <a:tab pos="2663190" algn="l"/>
              </a:tabLst>
              <a:defRPr/>
            </a:pPr>
            <a:r>
              <a:rPr sz="2400" dirty="0">
                <a:latin typeface="Tahoma"/>
                <a:cs typeface="Tahoma"/>
              </a:rPr>
              <a:t>128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+	</a:t>
            </a:r>
            <a:r>
              <a:rPr sz="2400" spc="-5" dirty="0">
                <a:latin typeface="Tahoma"/>
                <a:cs typeface="Tahoma"/>
              </a:rPr>
              <a:t>16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79938" y="5183188"/>
            <a:ext cx="2901950" cy="1219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890269" algn="l"/>
                <a:tab pos="1768475" algn="l"/>
                <a:tab pos="2517775" algn="l"/>
              </a:tabLst>
              <a:defRPr/>
            </a:pPr>
            <a:r>
              <a:rPr sz="4800" baseline="-16493" dirty="0">
                <a:latin typeface="Tahoma"/>
                <a:cs typeface="Tahoma"/>
              </a:rPr>
              <a:t>2</a:t>
            </a:r>
            <a:r>
              <a:rPr sz="2100" spc="15" dirty="0">
                <a:latin typeface="Tahoma"/>
                <a:cs typeface="Tahoma"/>
              </a:rPr>
              <a:t>3	</a:t>
            </a:r>
            <a:r>
              <a:rPr sz="4800" baseline="-16493" dirty="0">
                <a:latin typeface="Tahoma"/>
                <a:cs typeface="Tahoma"/>
              </a:rPr>
              <a:t>2</a:t>
            </a:r>
            <a:r>
              <a:rPr sz="2100" spc="15" dirty="0">
                <a:latin typeface="Tahoma"/>
                <a:cs typeface="Tahoma"/>
              </a:rPr>
              <a:t>2	</a:t>
            </a:r>
            <a:r>
              <a:rPr sz="4800" baseline="-16493" dirty="0">
                <a:latin typeface="Tahoma"/>
                <a:cs typeface="Tahoma"/>
              </a:rPr>
              <a:t>2</a:t>
            </a:r>
            <a:r>
              <a:rPr sz="2100" spc="15" dirty="0">
                <a:latin typeface="Tahoma"/>
                <a:cs typeface="Tahoma"/>
              </a:rPr>
              <a:t>1	</a:t>
            </a:r>
            <a:r>
              <a:rPr sz="4800" baseline="-16493" dirty="0">
                <a:latin typeface="Tahoma"/>
                <a:cs typeface="Tahoma"/>
              </a:rPr>
              <a:t>2</a:t>
            </a:r>
            <a:r>
              <a:rPr sz="2100" spc="15" dirty="0">
                <a:latin typeface="Tahoma"/>
                <a:cs typeface="Tahoma"/>
              </a:rPr>
              <a:t>0</a:t>
            </a:r>
            <a:endParaRPr sz="2100">
              <a:latin typeface="Tahoma"/>
              <a:cs typeface="Tahoma"/>
            </a:endParaRPr>
          </a:p>
          <a:p>
            <a:pPr marL="46355" fontAlgn="auto">
              <a:spcBef>
                <a:spcPts val="2850"/>
              </a:spcBef>
              <a:spcAft>
                <a:spcPts val="0"/>
              </a:spcAft>
              <a:tabLst>
                <a:tab pos="497840" algn="l"/>
                <a:tab pos="911225" algn="l"/>
              </a:tabLst>
              <a:defRPr/>
            </a:pPr>
            <a:r>
              <a:rPr sz="2400" dirty="0">
                <a:latin typeface="Tahoma"/>
                <a:cs typeface="Tahoma"/>
              </a:rPr>
              <a:t>8	+	4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30900" y="6032500"/>
            <a:ext cx="2216150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19430" algn="l"/>
                <a:tab pos="1384300" algn="l"/>
              </a:tabLst>
              <a:defRPr/>
            </a:pPr>
            <a:r>
              <a:rPr sz="2400" dirty="0">
                <a:latin typeface="Tahoma"/>
                <a:cs typeface="Tahoma"/>
              </a:rPr>
              <a:t>+	2 +	=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158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486" name="object 31"/>
          <p:cNvSpPr>
            <a:spLocks/>
          </p:cNvSpPr>
          <p:nvPr/>
        </p:nvSpPr>
        <p:spPr bwMode="auto">
          <a:xfrm>
            <a:off x="4718050" y="5708650"/>
            <a:ext cx="0" cy="358775"/>
          </a:xfrm>
          <a:custGeom>
            <a:avLst/>
            <a:gdLst>
              <a:gd name="T0" fmla="*/ 0 h 360045"/>
              <a:gd name="T1" fmla="*/ 358395 h 360045"/>
              <a:gd name="T2" fmla="*/ 0 60000 65536"/>
              <a:gd name="T3" fmla="*/ 0 60000 65536"/>
              <a:gd name="T4" fmla="*/ 0 h 360045"/>
              <a:gd name="T5" fmla="*/ 360045 h 36004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60045">
                <a:moveTo>
                  <a:pt x="0" y="0"/>
                </a:moveTo>
                <a:lnTo>
                  <a:pt x="0" y="359664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87" name="object 32"/>
          <p:cNvSpPr>
            <a:spLocks/>
          </p:cNvSpPr>
          <p:nvPr/>
        </p:nvSpPr>
        <p:spPr bwMode="auto">
          <a:xfrm>
            <a:off x="5580063" y="5708650"/>
            <a:ext cx="0" cy="358775"/>
          </a:xfrm>
          <a:custGeom>
            <a:avLst/>
            <a:gdLst>
              <a:gd name="T0" fmla="*/ 0 h 360045"/>
              <a:gd name="T1" fmla="*/ 358395 h 360045"/>
              <a:gd name="T2" fmla="*/ 0 60000 65536"/>
              <a:gd name="T3" fmla="*/ 0 60000 65536"/>
              <a:gd name="T4" fmla="*/ 0 h 360045"/>
              <a:gd name="T5" fmla="*/ 360045 h 36004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60045">
                <a:moveTo>
                  <a:pt x="0" y="0"/>
                </a:moveTo>
                <a:lnTo>
                  <a:pt x="0" y="359664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88" name="object 33"/>
          <p:cNvSpPr>
            <a:spLocks/>
          </p:cNvSpPr>
          <p:nvPr/>
        </p:nvSpPr>
        <p:spPr bwMode="auto">
          <a:xfrm>
            <a:off x="6516688" y="5708650"/>
            <a:ext cx="0" cy="358775"/>
          </a:xfrm>
          <a:custGeom>
            <a:avLst/>
            <a:gdLst>
              <a:gd name="T0" fmla="*/ 0 h 360045"/>
              <a:gd name="T1" fmla="*/ 358395 h 360045"/>
              <a:gd name="T2" fmla="*/ 0 60000 65536"/>
              <a:gd name="T3" fmla="*/ 0 60000 65536"/>
              <a:gd name="T4" fmla="*/ 0 h 360045"/>
              <a:gd name="T5" fmla="*/ 360045 h 36004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60045">
                <a:moveTo>
                  <a:pt x="0" y="0"/>
                </a:moveTo>
                <a:lnTo>
                  <a:pt x="0" y="359664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89" name="object 34"/>
          <p:cNvSpPr>
            <a:spLocks/>
          </p:cNvSpPr>
          <p:nvPr/>
        </p:nvSpPr>
        <p:spPr bwMode="auto">
          <a:xfrm>
            <a:off x="3924300" y="5735638"/>
            <a:ext cx="0" cy="360362"/>
          </a:xfrm>
          <a:custGeom>
            <a:avLst/>
            <a:gdLst>
              <a:gd name="T0" fmla="*/ 0 h 360045"/>
              <a:gd name="T1" fmla="*/ 359980 h 360045"/>
              <a:gd name="T2" fmla="*/ 0 60000 65536"/>
              <a:gd name="T3" fmla="*/ 0 60000 65536"/>
              <a:gd name="T4" fmla="*/ 0 h 360045"/>
              <a:gd name="T5" fmla="*/ 360045 h 36004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90" name="object 35"/>
          <p:cNvSpPr>
            <a:spLocks/>
          </p:cNvSpPr>
          <p:nvPr/>
        </p:nvSpPr>
        <p:spPr bwMode="auto">
          <a:xfrm>
            <a:off x="1333500" y="5735638"/>
            <a:ext cx="0" cy="360362"/>
          </a:xfrm>
          <a:custGeom>
            <a:avLst/>
            <a:gdLst>
              <a:gd name="T0" fmla="*/ 0 h 360045"/>
              <a:gd name="T1" fmla="*/ 359980 h 360045"/>
              <a:gd name="T2" fmla="*/ 0 60000 65536"/>
              <a:gd name="T3" fmla="*/ 0 60000 65536"/>
              <a:gd name="T4" fmla="*/ 0 h 360045"/>
              <a:gd name="T5" fmla="*/ 360045 h 36004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91" name="object 3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6A9F32C4-8665-4A25-9C49-895E7C28A71D}" type="slidenum">
              <a:rPr lang="en-US" smtClean="0"/>
              <a:pPr marL="111125"/>
              <a:t>9</a:t>
            </a:fld>
            <a:endParaRPr lang="th-TH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968</Words>
  <Application>Microsoft Office PowerPoint</Application>
  <PresentationFormat>On-screen Show (4:3)</PresentationFormat>
  <Paragraphs>358</Paragraphs>
  <Slides>33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Design Template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Arial</vt:lpstr>
      <vt:lpstr>Angsana New</vt:lpstr>
      <vt:lpstr>Calibri</vt:lpstr>
      <vt:lpstr>Cordia New</vt:lpstr>
      <vt:lpstr>Tahoma</vt:lpstr>
      <vt:lpstr>Wingdings</vt:lpstr>
      <vt:lpstr>Times New Roman</vt:lpstr>
      <vt:lpstr>BrowalliaUPC</vt:lpstr>
      <vt:lpstr>MS PGothic</vt:lpstr>
      <vt:lpstr>Courier New</vt:lpstr>
      <vt:lpstr>Office Theme</vt:lpstr>
      <vt:lpstr>Office Theme</vt:lpstr>
      <vt:lpstr>Office Theme</vt:lpstr>
      <vt:lpstr>Network Layer &amp; IPv4</vt:lpstr>
      <vt:lpstr>Outline</vt:lpstr>
      <vt:lpstr>IP Address</vt:lpstr>
      <vt:lpstr>IP Address</vt:lpstr>
      <vt:lpstr>Internet Address</vt:lpstr>
      <vt:lpstr>Internet Classes</vt:lpstr>
      <vt:lpstr>IP Address Class</vt:lpstr>
      <vt:lpstr>Amount of Networks and Hosts</vt:lpstr>
      <vt:lpstr>IP address in decimal notation</vt:lpstr>
      <vt:lpstr>IP address practice</vt:lpstr>
      <vt:lpstr>IP address in decimal notation</vt:lpstr>
      <vt:lpstr>Class Ranges</vt:lpstr>
      <vt:lpstr>IP Address Class</vt:lpstr>
      <vt:lpstr>IP Address Blocks</vt:lpstr>
      <vt:lpstr>Special IP Addresses</vt:lpstr>
      <vt:lpstr>Special IP Address: Loopback Address</vt:lpstr>
      <vt:lpstr>Special IP Address: Broadcast Address</vt:lpstr>
      <vt:lpstr>Special IP Address: Private IP Address</vt:lpstr>
      <vt:lpstr>Special IP Address: Network Address</vt:lpstr>
      <vt:lpstr>Sample internet</vt:lpstr>
      <vt:lpstr>Slide 21</vt:lpstr>
      <vt:lpstr>Slide 22</vt:lpstr>
      <vt:lpstr>Slide 23</vt:lpstr>
      <vt:lpstr>Finding a Network Address</vt:lpstr>
      <vt:lpstr>Network Address</vt:lpstr>
      <vt:lpstr>Masking (without subnet)</vt:lpstr>
      <vt:lpstr>Masking (with subnet)</vt:lpstr>
      <vt:lpstr>Slide 28</vt:lpstr>
      <vt:lpstr>Example</vt:lpstr>
      <vt:lpstr>Subnet Design</vt:lpstr>
      <vt:lpstr>Subnet Design</vt:lpstr>
      <vt:lpstr>Subnet Design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>Anan</dc:creator>
  <cp:lastModifiedBy>KID</cp:lastModifiedBy>
  <cp:revision>3</cp:revision>
  <dcterms:created xsi:type="dcterms:W3CDTF">2017-02-16T02:09:44Z</dcterms:created>
  <dcterms:modified xsi:type="dcterms:W3CDTF">2017-02-23T03:38:32Z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2017-02-16T00:00:00Z</vt:filetime>
  </property>
</Properties>
</file>