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9144000" cy="6858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387" autoAdjust="0"/>
  </p:normalViewPr>
  <p:slideViewPr>
    <p:cSldViewPr>
      <p:cViewPr varScale="1">
        <p:scale>
          <a:sx n="67" d="100"/>
          <a:sy n="67" d="100"/>
        </p:scale>
        <p:origin x="-1464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endParaRPr lang="th-TH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fld id="{12A8AA02-369B-406A-8FBF-9C84AC0F38BF}" type="datetimeFigureOut">
              <a:rPr lang="th-TH"/>
              <a:pPr/>
              <a:t>02/03/60</a:t>
            </a:fld>
            <a:endParaRPr lang="th-TH"/>
          </a:p>
        </p:txBody>
      </p:sp>
      <p:sp>
        <p:nvSpPr>
          <p:cNvPr id="4198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endParaRPr lang="th-TH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fld id="{44A0F16C-1B6F-40C1-A188-FD4E7A10075D}" type="slidenum">
              <a:rPr lang="en-US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1pPr>
    <a:lvl2pPr marL="4572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2pPr>
    <a:lvl3pPr marL="9144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3pPr>
    <a:lvl4pPr marL="13716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4pPr>
    <a:lvl5pPr marL="18288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ปัญหา</a:t>
            </a:r>
            <a:r>
              <a:rPr lang="en-US"/>
              <a:t> ip</a:t>
            </a:r>
            <a:r>
              <a:rPr lang="th-TH"/>
              <a:t> ใหญ่เกินไปหรือเล็กเกินไป และปัญหาของการหาเส้นทาง</a:t>
            </a:r>
            <a:r>
              <a:rPr lang="en-US"/>
              <a:t>(Routing table) </a:t>
            </a:r>
            <a:endParaRPr lang="th-T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อาจเกิด </a:t>
            </a:r>
            <a:r>
              <a:rPr lang="en-US"/>
              <a:t>Overlapping </a:t>
            </a:r>
            <a:r>
              <a:rPr lang="th-TH"/>
              <a:t>ได้เพราะประกาศกว้างกว่า</a:t>
            </a:r>
          </a:p>
          <a:p>
            <a:r>
              <a:rPr lang="th-TH"/>
              <a:t>ก็เช็คว่าอันไหนตรงก็ส่งไป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พยายามให้ใช้มากสุดคือ ทำไงให้ </a:t>
            </a:r>
            <a:r>
              <a:rPr lang="en-US"/>
              <a:t>router </a:t>
            </a:r>
            <a:r>
              <a:rPr lang="th-TH"/>
              <a:t>และการจัดการ</a:t>
            </a:r>
            <a:r>
              <a:rPr lang="en-US"/>
              <a:t> address</a:t>
            </a:r>
            <a:r>
              <a:rPr lang="th-TH"/>
              <a:t>ให้ดีที่สุด </a:t>
            </a:r>
            <a:r>
              <a:rPr lang="en-US"/>
              <a:t>CIDR </a:t>
            </a:r>
            <a:r>
              <a:rPr lang="th-TH"/>
              <a:t>ยอมให้ </a:t>
            </a:r>
            <a:r>
              <a:rPr lang="en-US"/>
              <a:t>Router break RIGID </a:t>
            </a:r>
            <a:r>
              <a:rPr lang="th-TH"/>
              <a:t>ทิ้งไปเลย เรียก </a:t>
            </a:r>
            <a:r>
              <a:rPr lang="en-US"/>
              <a:t>SUPERNET</a:t>
            </a:r>
            <a:endParaRPr lang="th-T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เปลี่ยนไปใช้เป็น </a:t>
            </a:r>
            <a:r>
              <a:rPr lang="en-US"/>
              <a:t>Classless</a:t>
            </a:r>
            <a:r>
              <a:rPr lang="th-TH"/>
              <a:t> เวลาเขียนก็จะเขียนด้วย </a:t>
            </a:r>
            <a:r>
              <a:rPr lang="en-US"/>
              <a:t>slaash</a:t>
            </a:r>
            <a:endParaRPr lang="th-T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โจทย์ อะไรคือ </a:t>
            </a:r>
            <a:r>
              <a:rPr lang="en-US"/>
              <a:t>ADDRESS </a:t>
            </a:r>
            <a:r>
              <a:rPr lang="th-TH"/>
              <a:t>แรก</a:t>
            </a:r>
            <a:r>
              <a:rPr lang="en-US"/>
              <a:t> </a:t>
            </a:r>
            <a:r>
              <a:rPr lang="th-TH"/>
              <a:t>ก็คือ </a:t>
            </a:r>
            <a:r>
              <a:rPr lang="en-US"/>
              <a:t>.65</a:t>
            </a:r>
            <a:endParaRPr lang="th-T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ความยาวเท่าไหร่ก็ได้ ทำการ</a:t>
            </a:r>
            <a:r>
              <a:rPr lang="en-US"/>
              <a:t>Address </a:t>
            </a:r>
            <a:r>
              <a:rPr lang="th-TH"/>
              <a:t>หลายๆอันมารวมเป็น </a:t>
            </a:r>
            <a:r>
              <a:rPr lang="en-US"/>
              <a:t>1 Address</a:t>
            </a:r>
            <a:r>
              <a:rPr lang="th-TH"/>
              <a:t> และ </a:t>
            </a:r>
            <a:r>
              <a:rPr lang="en-US"/>
              <a:t>router </a:t>
            </a:r>
            <a:r>
              <a:rPr lang="th-TH"/>
              <a:t>ทุกตัวต้องรองรับ </a:t>
            </a:r>
            <a:r>
              <a:rPr lang="en-US"/>
              <a:t>CIDR </a:t>
            </a:r>
            <a:r>
              <a:rPr lang="th-TH"/>
              <a:t>ใช้ </a:t>
            </a:r>
            <a:r>
              <a:rPr lang="en-US"/>
              <a:t>SLASH Notation </a:t>
            </a:r>
            <a:endParaRPr lang="th-T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ตัวอย่าง </a:t>
            </a:r>
            <a:r>
              <a:rPr lang="en-US"/>
              <a:t>Company A,B,C </a:t>
            </a:r>
            <a:r>
              <a:rPr lang="th-TH"/>
              <a:t>อยู่ภายใต้ </a:t>
            </a:r>
            <a:r>
              <a:rPr lang="en-US"/>
              <a:t>ISP </a:t>
            </a:r>
            <a:r>
              <a:rPr lang="th-TH"/>
              <a:t>เดียวกันถ้า</a:t>
            </a:r>
            <a:r>
              <a:rPr lang="en-US"/>
              <a:t>Address</a:t>
            </a:r>
            <a:r>
              <a:rPr lang="th-TH"/>
              <a:t>แต่ละอันถ้าให้ </a:t>
            </a:r>
            <a:r>
              <a:rPr lang="en-US"/>
              <a:t>IP </a:t>
            </a:r>
            <a:r>
              <a:rPr lang="th-TH"/>
              <a:t>ดีพอจะ</a:t>
            </a:r>
            <a:r>
              <a:rPr lang="en-US"/>
              <a:t> Manage Grouping </a:t>
            </a:r>
            <a:r>
              <a:rPr lang="th-TH"/>
              <a:t>ได้</a:t>
            </a:r>
            <a:r>
              <a:rPr lang="en-US"/>
              <a:t> </a:t>
            </a:r>
            <a:r>
              <a:rPr lang="th-TH"/>
              <a:t>ถ้า</a:t>
            </a:r>
            <a:r>
              <a:rPr lang="en-US"/>
              <a:t>ISP </a:t>
            </a:r>
            <a:r>
              <a:rPr lang="th-TH"/>
              <a:t>ต่อกับ</a:t>
            </a:r>
            <a:r>
              <a:rPr lang="en-US"/>
              <a:t>Gateway </a:t>
            </a:r>
            <a:r>
              <a:rPr lang="th-TH"/>
              <a:t>ประเทศ จะส่งสามบริษัทหรือส่งชื่อเดียว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ทำให้</a:t>
            </a:r>
            <a:r>
              <a:rPr lang="en-US"/>
              <a:t>Contiguous </a:t>
            </a:r>
            <a:r>
              <a:rPr lang="th-TH"/>
              <a:t>เรียงกัน ถ้าประกาศชื่อต้องการประกาศเบอร์เดียวมั้ย ถ้าประกาศ</a:t>
            </a:r>
            <a:r>
              <a:rPr lang="en-US"/>
              <a:t>route</a:t>
            </a:r>
            <a:r>
              <a:rPr lang="th-TH"/>
              <a:t>ตรงไปตรงมา </a:t>
            </a:r>
            <a:r>
              <a:rPr lang="en-US"/>
              <a:t>16</a:t>
            </a:r>
            <a:r>
              <a:rPr lang="th-TH"/>
              <a:t>วงจะมา </a:t>
            </a:r>
            <a:r>
              <a:rPr lang="en-US"/>
              <a:t>AND </a:t>
            </a:r>
            <a:r>
              <a:rPr lang="th-TH"/>
              <a:t>ทีละตัว แล้วเทียบตาราง แล้วโยนออก ได้มา</a:t>
            </a:r>
            <a:r>
              <a:rPr lang="en-US"/>
              <a:t>16 link</a:t>
            </a:r>
            <a:endParaRPr lang="th-TH"/>
          </a:p>
          <a:p>
            <a:r>
              <a:rPr lang="th-TH"/>
              <a:t>แต่ถ้าเรียนมา มัน </a:t>
            </a:r>
            <a:r>
              <a:rPr lang="en-US"/>
              <a:t>contiguous </a:t>
            </a:r>
            <a:r>
              <a:rPr lang="th-TH"/>
              <a:t>เป็นไปได้มั้ยจะเอาเบอร์เดียว คือประกาษเป็น </a:t>
            </a:r>
            <a:r>
              <a:rPr lang="en-US"/>
              <a:t>20 enable </a:t>
            </a:r>
            <a:r>
              <a:rPr lang="th-TH"/>
              <a:t>ควรประกาษเป็น</a:t>
            </a:r>
            <a:r>
              <a:rPr lang="en-US"/>
              <a:t>199.23.16.0 </a:t>
            </a:r>
            <a:r>
              <a:rPr lang="th-TH"/>
              <a:t>แล้วพอ </a:t>
            </a:r>
            <a:r>
              <a:rPr lang="en-US"/>
              <a:t>route </a:t>
            </a:r>
            <a:r>
              <a:rPr lang="th-TH"/>
              <a:t>ไปแล้วก็จบรู้เบอร์เดียวก็พอ จากตอนแรก</a:t>
            </a:r>
            <a:r>
              <a:rPr lang="en-US"/>
              <a:t>/24 </a:t>
            </a:r>
            <a:r>
              <a:rPr lang="th-TH"/>
              <a:t>ไปเป็น</a:t>
            </a:r>
            <a:r>
              <a:rPr lang="en-US"/>
              <a:t>/20</a:t>
            </a:r>
            <a:endParaRPr lang="th-TH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ถ้าจะไปวงนี้ให้โยนมี </a:t>
            </a:r>
            <a:r>
              <a:rPr lang="en-US"/>
              <a:t>BoarderGateWay </a:t>
            </a:r>
            <a:r>
              <a:rPr lang="th-TH"/>
              <a:t>เยอะ</a:t>
            </a:r>
            <a:r>
              <a:rPr lang="en-US"/>
              <a:t>entry</a:t>
            </a:r>
            <a:endParaRPr lang="th-TH"/>
          </a:p>
          <a:p>
            <a:r>
              <a:rPr lang="th-TH"/>
              <a:t>แต่ถ้าทำ </a:t>
            </a:r>
            <a:r>
              <a:rPr lang="en-US"/>
              <a:t>CIDR </a:t>
            </a:r>
            <a:r>
              <a:rPr lang="th-TH"/>
              <a:t> คือสามารถโยนไป</a:t>
            </a:r>
            <a:r>
              <a:rPr lang="en-US"/>
              <a:t>1entry </a:t>
            </a:r>
            <a:r>
              <a:rPr lang="th-TH"/>
              <a:t>เท่านั้นเพื่อให้ </a:t>
            </a:r>
            <a:r>
              <a:rPr lang="en-US"/>
              <a:t>route</a:t>
            </a:r>
            <a:r>
              <a:rPr lang="th-TH"/>
              <a:t>จัดการ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เลื่อนขึ้นมา</a:t>
            </a:r>
            <a:r>
              <a:rPr lang="en-US"/>
              <a:t>1</a:t>
            </a:r>
            <a:r>
              <a:rPr lang="th-TH"/>
              <a:t>อันก็ได้ จะทำให้สามารไปดั้ง </a:t>
            </a:r>
            <a:r>
              <a:rPr lang="en-US"/>
              <a:t>2 route </a:t>
            </a:r>
            <a:r>
              <a:rPr lang="th-TH"/>
              <a:t>ได้ เป็นการทำ </a:t>
            </a:r>
            <a:r>
              <a:rPr lang="en-US"/>
              <a:t>route Aggregation  </a:t>
            </a:r>
          </a:p>
          <a:p>
            <a:r>
              <a:rPr lang="th-TH"/>
              <a:t>แต่ถ้าประกาศผิด คือการรวม </a:t>
            </a:r>
            <a:r>
              <a:rPr lang="en-US"/>
              <a:t>route</a:t>
            </a:r>
            <a:r>
              <a:rPr lang="th-TH"/>
              <a:t>คนอื่นมาด้วย ทำให้ </a:t>
            </a:r>
            <a:r>
              <a:rPr lang="en-US"/>
              <a:t>network traffic </a:t>
            </a:r>
            <a:r>
              <a:rPr lang="th-TH"/>
              <a:t>หายเรียบ แล้วก็โดนแบน เพราะ</a:t>
            </a:r>
            <a:r>
              <a:rPr lang="en-US"/>
              <a:t>network </a:t>
            </a:r>
            <a:r>
              <a:rPr lang="th-TH"/>
              <a:t>ที่ส่งมาหาย แล้วคนที่จะรับจริงๆก็ไม่ได้รับ </a:t>
            </a:r>
            <a:r>
              <a:rPr lang="en-US"/>
              <a:t>network </a:t>
            </a:r>
            <a:r>
              <a:rPr lang="th-TH"/>
              <a:t>ใดๆเลย</a:t>
            </a:r>
          </a:p>
          <a:p>
            <a:r>
              <a:rPr lang="th-TH"/>
              <a:t>ในข้อสอบห้ามเลื่อน </a:t>
            </a:r>
            <a:r>
              <a:rPr lang="en-US"/>
              <a:t>Bit </a:t>
            </a:r>
            <a:r>
              <a:rPr lang="th-TH"/>
              <a:t>ผิด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15B77-83F3-4AE0-8D5F-5AC4EE3BBF47}" type="datetimeFigureOut">
              <a:rPr lang="en-US"/>
              <a:pPr>
                <a:defRPr/>
              </a:pPr>
              <a:t>3/2/2017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3CCA03-B56D-4732-870C-10F1AEB9D079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78E621-B2A0-452E-84B9-A3DBE6756247}" type="datetimeFigureOut">
              <a:rPr lang="en-US"/>
              <a:pPr>
                <a:defRPr/>
              </a:pPr>
              <a:t>3/2/2017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0BA51C-A9A5-46DD-B1D9-A786BE6C7018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k object 16"/>
          <p:cNvSpPr/>
          <p:nvPr/>
        </p:nvSpPr>
        <p:spPr>
          <a:xfrm>
            <a:off x="417513" y="822325"/>
            <a:ext cx="438150" cy="474663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0" y="473963"/>
                </a:moveTo>
                <a:lnTo>
                  <a:pt x="437387" y="473963"/>
                </a:lnTo>
                <a:lnTo>
                  <a:pt x="43738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6" name="bk object 17"/>
          <p:cNvSpPr/>
          <p:nvPr/>
        </p:nvSpPr>
        <p:spPr>
          <a:xfrm>
            <a:off x="800100" y="822325"/>
            <a:ext cx="328613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7" name="bk object 18"/>
          <p:cNvSpPr/>
          <p:nvPr/>
        </p:nvSpPr>
        <p:spPr>
          <a:xfrm>
            <a:off x="541338" y="1244600"/>
            <a:ext cx="422275" cy="474663"/>
          </a:xfrm>
          <a:custGeom>
            <a:avLst/>
            <a:gdLst/>
            <a:ahLst/>
            <a:cxnLst/>
            <a:rect l="l" t="t" r="r" b="b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8" name="bk object 19"/>
          <p:cNvSpPr/>
          <p:nvPr/>
        </p:nvSpPr>
        <p:spPr>
          <a:xfrm>
            <a:off x="911225" y="1244600"/>
            <a:ext cx="368300" cy="474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9" name="bk object 20"/>
          <p:cNvSpPr/>
          <p:nvPr/>
        </p:nvSpPr>
        <p:spPr>
          <a:xfrm>
            <a:off x="127000" y="1171575"/>
            <a:ext cx="560388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0" name="bk object 21"/>
          <p:cNvSpPr/>
          <p:nvPr/>
        </p:nvSpPr>
        <p:spPr>
          <a:xfrm>
            <a:off x="777875" y="714375"/>
            <a:ext cx="0" cy="1052513"/>
          </a:xfrm>
          <a:custGeom>
            <a:avLst/>
            <a:gdLst/>
            <a:ahLst/>
            <a:cxnLst/>
            <a:rect l="l" t="t" r="r" b="b"/>
            <a:pathLst>
              <a:path h="1051560">
                <a:moveTo>
                  <a:pt x="0" y="0"/>
                </a:moveTo>
                <a:lnTo>
                  <a:pt x="0" y="1051560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1" name="bk object 22"/>
          <p:cNvSpPr/>
          <p:nvPr/>
        </p:nvSpPr>
        <p:spPr>
          <a:xfrm>
            <a:off x="442913" y="1504950"/>
            <a:ext cx="8226425" cy="31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00124" y="2175002"/>
            <a:ext cx="3121660" cy="4025900"/>
          </a:xfrm>
          <a:prstGeom prst="rect">
            <a:avLst/>
          </a:prstGeo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12" name="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3" name="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A0C2403-074B-441F-9196-2B91A624C8CC}" type="datetimeFigureOut">
              <a:rPr lang="en-US"/>
              <a:pPr>
                <a:defRPr/>
              </a:pPr>
              <a:t>3/2/2017</a:t>
            </a:fld>
            <a:endParaRPr lang="en-US"/>
          </a:p>
        </p:txBody>
      </p:sp>
      <p:sp>
        <p:nvSpPr>
          <p:cNvPr id="14" name="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C29BE2-B71F-4CBE-9B2E-F0C4130DA2D0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FB843-C9E1-40C7-83FF-0AEBD04D8DAC}" type="datetimeFigureOut">
              <a:rPr lang="en-US"/>
              <a:pPr>
                <a:defRPr/>
              </a:pPr>
              <a:t>3/2/2017</a:t>
            </a:fld>
            <a:endParaRPr lang="en-US"/>
          </a:p>
        </p:txBody>
      </p:sp>
      <p:sp>
        <p:nvSpPr>
          <p:cNvPr id="5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D99637-B7B1-4565-B384-BCE3E41AB037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B96D2-D226-4AF2-964B-0B8C11CC7E25}" type="datetimeFigureOut">
              <a:rPr lang="en-US"/>
              <a:pPr>
                <a:defRPr/>
              </a:pPr>
              <a:t>3/2/2017</a:t>
            </a:fld>
            <a:endParaRPr lang="en-US"/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7A037-D2EB-42AE-88E3-330DC99A1D07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513" y="822325"/>
            <a:ext cx="438150" cy="474663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0" y="473963"/>
                </a:moveTo>
                <a:lnTo>
                  <a:pt x="437387" y="473963"/>
                </a:lnTo>
                <a:lnTo>
                  <a:pt x="43738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800100" y="822325"/>
            <a:ext cx="328613" cy="4746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028" name="Holder 2"/>
          <p:cNvSpPr>
            <a:spLocks noGrp="1"/>
          </p:cNvSpPr>
          <p:nvPr>
            <p:ph type="title"/>
          </p:nvPr>
        </p:nvSpPr>
        <p:spPr bwMode="auto">
          <a:xfrm>
            <a:off x="287338" y="711200"/>
            <a:ext cx="85693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1029" name="Holder 3"/>
          <p:cNvSpPr>
            <a:spLocks noGrp="1"/>
          </p:cNvSpPr>
          <p:nvPr>
            <p:ph type="body" idx="1"/>
          </p:nvPr>
        </p:nvSpPr>
        <p:spPr bwMode="auto">
          <a:xfrm>
            <a:off x="703263" y="1855788"/>
            <a:ext cx="7737475" cy="407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325" y="6378575"/>
            <a:ext cx="292735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9F122F2-24BD-49E1-A9F3-00E5713BAD97}" type="datetimeFigureOut">
              <a:rPr lang="en-US"/>
              <a:pPr>
                <a:defRPr/>
              </a:pPr>
              <a:t>3/2/2017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51850" y="6459538"/>
            <a:ext cx="430213" cy="207962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1550"/>
              </a:lnSpc>
              <a:defRPr sz="1400">
                <a:latin typeface="Tahoma" pitchFamily="34" charset="0"/>
                <a:cs typeface="Tahoma" pitchFamily="34" charset="0"/>
              </a:defRPr>
            </a:lvl1pPr>
          </a:lstStyle>
          <a:p>
            <a:fld id="{A8BCFB15-165C-4BA0-A1ED-ED2C55FD56C8}" type="slidenum">
              <a:rPr lang="th-TH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4" r:id="rId3"/>
    <p:sldLayoutId id="2147483651" r:id="rId4"/>
    <p:sldLayoutId id="2147483650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www.cpe.ku.ac.th/~ana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nan.p@cpe.ku.ac.th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2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4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38912" y="473963"/>
              </a:cxn>
              <a:cxn ang="0">
                <a:pos x="438912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0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1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2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3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4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5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9975" y="2420938"/>
            <a:ext cx="4602163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CIDR – VLSM –</a:t>
            </a:r>
            <a:r>
              <a:rPr spc="-140" dirty="0"/>
              <a:t> </a:t>
            </a:r>
            <a:r>
              <a:rPr dirty="0"/>
              <a:t>AS</a:t>
            </a:r>
          </a:p>
        </p:txBody>
      </p:sp>
      <p:sp>
        <p:nvSpPr>
          <p:cNvPr id="7177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306388"/>
            <a:fld id="{E9F143DC-0EF6-49BD-A473-E1CCB665A72C}" type="slidenum">
              <a:rPr lang="th-TH"/>
              <a:pPr marL="306388"/>
              <a:t>1</a:t>
            </a:fld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2352675" y="3660775"/>
            <a:ext cx="5656263" cy="23050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81375"/>
            <a:r>
              <a:rPr lang="th-TH" b="1">
                <a:latin typeface="Angsana New" charset="-34"/>
              </a:rPr>
              <a:t>รศ</a:t>
            </a:r>
            <a:r>
              <a:rPr lang="th-TH" b="1">
                <a:latin typeface="Tahoma" pitchFamily="34" charset="0"/>
                <a:cs typeface="Tahoma" pitchFamily="34" charset="0"/>
              </a:rPr>
              <a:t>.</a:t>
            </a:r>
            <a:r>
              <a:rPr lang="th-TH" b="1">
                <a:latin typeface="Angsana New" charset="-34"/>
              </a:rPr>
              <a:t>ดร</a:t>
            </a:r>
            <a:r>
              <a:rPr lang="th-TH" b="1">
                <a:latin typeface="Tahoma" pitchFamily="34" charset="0"/>
                <a:cs typeface="Tahoma" pitchFamily="34" charset="0"/>
              </a:rPr>
              <a:t>. </a:t>
            </a:r>
            <a:r>
              <a:rPr lang="th-TH" b="1">
                <a:latin typeface="Angsana New" charset="-34"/>
              </a:rPr>
              <a:t>อนันต์  ผลเพม</a:t>
            </a:r>
            <a:endParaRPr lang="th-TH">
              <a:latin typeface="Angsana New" charset="-34"/>
            </a:endParaRPr>
          </a:p>
          <a:p>
            <a:pPr marL="3381375" algn="r">
              <a:spcBef>
                <a:spcPts val="1000"/>
              </a:spcBef>
            </a:pPr>
            <a:r>
              <a:rPr lang="th-TH">
                <a:latin typeface="Tahoma" pitchFamily="34" charset="0"/>
                <a:cs typeface="Tahoma" pitchFamily="34" charset="0"/>
              </a:rPr>
              <a:t>Asso. Prof. Anan Phonphoem, Ph.D.</a:t>
            </a:r>
          </a:p>
          <a:p>
            <a:pPr marL="3381375" algn="r">
              <a:lnSpc>
                <a:spcPct val="120000"/>
              </a:lnSpc>
            </a:pPr>
            <a:r>
              <a:rPr lang="th-TH" sz="1800" u="sng">
                <a:solidFill>
                  <a:srgbClr val="FF0000"/>
                </a:solidFill>
                <a:latin typeface="Tahoma" pitchFamily="34" charset="0"/>
                <a:cs typeface="Tahoma" pitchFamily="34" charset="0"/>
                <a:hlinkClick r:id="rId6"/>
              </a:rPr>
              <a:t>anan.p@ku.ac.th </a:t>
            </a:r>
            <a:r>
              <a:rPr lang="th-TH" sz="18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th-TH" sz="1800">
                <a:latin typeface="Tahoma" pitchFamily="34" charset="0"/>
                <a:cs typeface="Tahoma" pitchFamily="34" charset="0"/>
                <a:hlinkClick r:id="rId7"/>
              </a:rPr>
              <a:t>http://www.cpe.ku.ac.th/~anan </a:t>
            </a:r>
            <a:r>
              <a:rPr lang="th-TH" sz="1800">
                <a:latin typeface="Tahoma" pitchFamily="34" charset="0"/>
                <a:cs typeface="Tahoma" pitchFamily="34" charset="0"/>
              </a:rPr>
              <a:t> Computer Engineering Department  Kasetsart University, Bangkok, Thailand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object 2"/>
          <p:cNvSpPr>
            <a:spLocks/>
          </p:cNvSpPr>
          <p:nvPr/>
        </p:nvSpPr>
        <p:spPr bwMode="auto">
          <a:xfrm>
            <a:off x="541338" y="1244600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86" name="object 3"/>
          <p:cNvSpPr>
            <a:spLocks noChangeArrowheads="1"/>
          </p:cNvSpPr>
          <p:nvPr/>
        </p:nvSpPr>
        <p:spPr bwMode="auto">
          <a:xfrm>
            <a:off x="911225" y="1244600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387" name="object 4"/>
          <p:cNvSpPr>
            <a:spLocks noChangeArrowheads="1"/>
          </p:cNvSpPr>
          <p:nvPr/>
        </p:nvSpPr>
        <p:spPr bwMode="auto">
          <a:xfrm>
            <a:off x="127000" y="1171575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388" name="object 5"/>
          <p:cNvSpPr>
            <a:spLocks/>
          </p:cNvSpPr>
          <p:nvPr/>
        </p:nvSpPr>
        <p:spPr bwMode="auto">
          <a:xfrm>
            <a:off x="777875" y="714375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1560"/>
              </a:cxn>
            </a:cxnLst>
            <a:rect l="0" t="0" r="r" b="b"/>
            <a:pathLst>
              <a:path h="1051560">
                <a:moveTo>
                  <a:pt x="0" y="0"/>
                </a:moveTo>
                <a:lnTo>
                  <a:pt x="0" y="1051560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89" name="object 6"/>
          <p:cNvSpPr>
            <a:spLocks noChangeArrowheads="1"/>
          </p:cNvSpPr>
          <p:nvPr/>
        </p:nvSpPr>
        <p:spPr bwMode="auto">
          <a:xfrm>
            <a:off x="442913" y="1504950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tIns="61467" rtlCol="0"/>
          <a:lstStyle/>
          <a:p>
            <a:pPr marL="95440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10" dirty="0"/>
              <a:t>Example </a:t>
            </a:r>
            <a:r>
              <a:rPr sz="4000" spc="-5" dirty="0"/>
              <a:t>of CIDR</a:t>
            </a:r>
            <a:r>
              <a:rPr sz="4000" spc="25" dirty="0"/>
              <a:t> </a:t>
            </a:r>
            <a:r>
              <a:rPr sz="4000" spc="-5" dirty="0"/>
              <a:t>(Supernetting)</a:t>
            </a:r>
            <a:endParaRPr sz="4000"/>
          </a:p>
        </p:txBody>
      </p:sp>
      <p:sp>
        <p:nvSpPr>
          <p:cNvPr id="8" name="object 8"/>
          <p:cNvSpPr txBox="1"/>
          <p:nvPr/>
        </p:nvSpPr>
        <p:spPr>
          <a:xfrm>
            <a:off x="1262063" y="1830388"/>
            <a:ext cx="5648325" cy="18208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If </a:t>
            </a:r>
            <a:r>
              <a:rPr spc="-10" dirty="0">
                <a:latin typeface="Tahoma"/>
                <a:cs typeface="Tahoma"/>
              </a:rPr>
              <a:t>ISP </a:t>
            </a:r>
            <a:r>
              <a:rPr spc="-5" dirty="0">
                <a:latin typeface="Tahoma"/>
                <a:cs typeface="Tahoma"/>
              </a:rPr>
              <a:t>needs 16 class C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addresses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make </a:t>
            </a:r>
            <a:r>
              <a:rPr sz="2400" spc="-5" dirty="0">
                <a:latin typeface="Tahoma"/>
                <a:cs typeface="Tahoma"/>
              </a:rPr>
              <a:t>them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C00000"/>
                </a:solidFill>
                <a:latin typeface="Tahoma"/>
                <a:cs typeface="Tahoma"/>
              </a:rPr>
              <a:t>contiguous</a:t>
            </a:r>
            <a:endParaRPr sz="2400">
              <a:latin typeface="Tahoma"/>
              <a:cs typeface="Tahoma"/>
            </a:endParaRPr>
          </a:p>
          <a:p>
            <a:pPr marL="12700" fontAlgn="auto">
              <a:spcBef>
                <a:spcPts val="670"/>
              </a:spcBef>
              <a:spcAft>
                <a:spcPts val="0"/>
              </a:spcAft>
              <a:tabLst>
                <a:tab pos="354965" algn="l"/>
                <a:tab pos="3067050" algn="l"/>
              </a:tabLst>
              <a:defRPr/>
            </a:pPr>
            <a:r>
              <a:rPr sz="1650" spc="2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650" spc="2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pc="-5" dirty="0">
                <a:latin typeface="Tahoma"/>
                <a:cs typeface="Tahoma"/>
              </a:rPr>
              <a:t>Eg.</a:t>
            </a:r>
            <a:r>
              <a:rPr spc="2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199.23.16.0	to</a:t>
            </a:r>
            <a:r>
              <a:rPr spc="-6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199.23.31.0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enables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20-bit </a:t>
            </a:r>
            <a:r>
              <a:rPr sz="2400" dirty="0">
                <a:latin typeface="Tahoma"/>
                <a:cs typeface="Tahoma"/>
              </a:rPr>
              <a:t>network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number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392" name="object 9"/>
          <p:cNvSpPr>
            <a:spLocks/>
          </p:cNvSpPr>
          <p:nvPr/>
        </p:nvSpPr>
        <p:spPr bwMode="auto">
          <a:xfrm>
            <a:off x="2195513" y="4006850"/>
            <a:ext cx="5348287" cy="2493963"/>
          </a:xfrm>
          <a:custGeom>
            <a:avLst/>
            <a:gdLst/>
            <a:ahLst/>
            <a:cxnLst>
              <a:cxn ang="0">
                <a:pos x="0" y="2494788"/>
              </a:cxn>
              <a:cxn ang="0">
                <a:pos x="5347716" y="2494788"/>
              </a:cxn>
              <a:cxn ang="0">
                <a:pos x="5347716" y="0"/>
              </a:cxn>
              <a:cxn ang="0">
                <a:pos x="0" y="0"/>
              </a:cxn>
              <a:cxn ang="0">
                <a:pos x="0" y="2494788"/>
              </a:cxn>
            </a:cxnLst>
            <a:rect l="0" t="0" r="r" b="b"/>
            <a:pathLst>
              <a:path w="5347970" h="2494915">
                <a:moveTo>
                  <a:pt x="0" y="2494788"/>
                </a:moveTo>
                <a:lnTo>
                  <a:pt x="5347716" y="2494788"/>
                </a:lnTo>
                <a:lnTo>
                  <a:pt x="5347716" y="0"/>
                </a:lnTo>
                <a:lnTo>
                  <a:pt x="0" y="0"/>
                </a:lnTo>
                <a:lnTo>
                  <a:pt x="0" y="2494788"/>
                </a:lnTo>
                <a:close/>
              </a:path>
            </a:pathLst>
          </a:cu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2411413" y="4151313"/>
            <a:ext cx="1527175" cy="2087562"/>
          </a:xfrm>
          <a:prstGeom prst="rect">
            <a:avLst/>
          </a:prstGeom>
        </p:spPr>
        <p:txBody>
          <a:bodyPr lIns="0" tIns="195580" rIns="0" bIns="0">
            <a:spAutoFit/>
          </a:bodyPr>
          <a:lstStyle/>
          <a:p>
            <a:pPr marL="111125">
              <a:lnSpc>
                <a:spcPts val="2363"/>
              </a:lnSpc>
              <a:spcBef>
                <a:spcPts val="1538"/>
              </a:spcBef>
            </a:pPr>
            <a:r>
              <a:rPr lang="th-TH" sz="2000">
                <a:latin typeface="Tahoma" pitchFamily="34" charset="0"/>
                <a:cs typeface="Tahoma" pitchFamily="34" charset="0"/>
              </a:rPr>
              <a:t>199.23.0001</a:t>
            </a:r>
          </a:p>
          <a:p>
            <a:pPr marL="111125">
              <a:lnSpc>
                <a:spcPts val="2325"/>
              </a:lnSpc>
            </a:pPr>
            <a:r>
              <a:rPr lang="th-TH" sz="2000">
                <a:latin typeface="Tahoma" pitchFamily="34" charset="0"/>
                <a:cs typeface="Tahoma" pitchFamily="34" charset="0"/>
              </a:rPr>
              <a:t>199.23.0001</a:t>
            </a:r>
          </a:p>
          <a:p>
            <a:pPr marL="111125">
              <a:lnSpc>
                <a:spcPts val="2325"/>
              </a:lnSpc>
            </a:pPr>
            <a:r>
              <a:rPr lang="th-TH" sz="2000">
                <a:latin typeface="Tahoma" pitchFamily="34" charset="0"/>
                <a:cs typeface="Tahoma" pitchFamily="34" charset="0"/>
              </a:rPr>
              <a:t>199.23.0001</a:t>
            </a:r>
          </a:p>
          <a:p>
            <a:pPr marL="111125">
              <a:lnSpc>
                <a:spcPts val="2350"/>
              </a:lnSpc>
            </a:pPr>
            <a:r>
              <a:rPr lang="th-TH" sz="2000">
                <a:latin typeface="Tahoma" pitchFamily="34" charset="0"/>
                <a:cs typeface="Tahoma" pitchFamily="34" charset="0"/>
              </a:rPr>
              <a:t>199.23.0001</a:t>
            </a:r>
          </a:p>
          <a:p>
            <a:pPr marL="111125">
              <a:lnSpc>
                <a:spcPts val="2288"/>
              </a:lnSpc>
              <a:spcBef>
                <a:spcPts val="150"/>
              </a:spcBef>
            </a:pPr>
            <a:r>
              <a:rPr lang="th-TH" sz="2000">
                <a:latin typeface="Tahoma" pitchFamily="34" charset="0"/>
                <a:cs typeface="Tahoma" pitchFamily="34" charset="0"/>
              </a:rPr>
              <a:t>…  199.23.0001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114800" y="4038600"/>
            <a:ext cx="5348288" cy="213677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lIns="0" tIns="6350" rIns="0" bIns="0">
            <a:spAutoFit/>
          </a:bodyPr>
          <a:lstStyle/>
          <a:p>
            <a:pPr fontAlgn="auto">
              <a:spcBef>
                <a:spcPts val="50"/>
              </a:spcBef>
              <a:spcAft>
                <a:spcPts val="0"/>
              </a:spcAft>
              <a:defRPr/>
            </a:pPr>
            <a:endParaRPr sz="2250">
              <a:latin typeface="Times New Roman"/>
              <a:cs typeface="Times New Roman"/>
            </a:endParaRPr>
          </a:p>
          <a:p>
            <a:pPr marL="1798320" fontAlgn="auto">
              <a:lnSpc>
                <a:spcPts val="236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Tahoma"/>
                <a:cs typeface="Tahoma"/>
              </a:rPr>
              <a:t>0000.0 </a:t>
            </a:r>
            <a:r>
              <a:rPr sz="2000" dirty="0">
                <a:latin typeface="Wingdings"/>
                <a:cs typeface="Wingdings"/>
              </a:rPr>
              <a:t>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ahoma"/>
                <a:cs typeface="Tahoma"/>
              </a:rPr>
              <a:t>199.23.16.0</a:t>
            </a:r>
            <a:endParaRPr sz="2000">
              <a:latin typeface="Tahoma"/>
              <a:cs typeface="Tahoma"/>
            </a:endParaRPr>
          </a:p>
          <a:p>
            <a:pPr marL="1798320" fontAlgn="auto">
              <a:lnSpc>
                <a:spcPts val="23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Tahoma"/>
                <a:cs typeface="Tahoma"/>
              </a:rPr>
              <a:t>0001.0 </a:t>
            </a:r>
            <a:r>
              <a:rPr sz="2000" dirty="0">
                <a:latin typeface="Wingdings"/>
                <a:cs typeface="Wingdings"/>
              </a:rPr>
              <a:t>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ahoma"/>
                <a:cs typeface="Tahoma"/>
              </a:rPr>
              <a:t>199.23.17.0</a:t>
            </a:r>
            <a:endParaRPr sz="2000">
              <a:latin typeface="Tahoma"/>
              <a:cs typeface="Tahoma"/>
            </a:endParaRPr>
          </a:p>
          <a:p>
            <a:pPr marL="1798320" fontAlgn="auto">
              <a:lnSpc>
                <a:spcPts val="23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Tahoma"/>
                <a:cs typeface="Tahoma"/>
              </a:rPr>
              <a:t>0010.0 </a:t>
            </a:r>
            <a:r>
              <a:rPr sz="2000" dirty="0">
                <a:latin typeface="Wingdings"/>
                <a:cs typeface="Wingdings"/>
              </a:rPr>
              <a:t>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ahoma"/>
                <a:cs typeface="Tahoma"/>
              </a:rPr>
              <a:t>199.23.18.0</a:t>
            </a:r>
            <a:endParaRPr sz="2000">
              <a:latin typeface="Tahoma"/>
              <a:cs typeface="Tahoma"/>
            </a:endParaRPr>
          </a:p>
          <a:p>
            <a:pPr marL="1798320" fontAlgn="auto">
              <a:lnSpc>
                <a:spcPts val="236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0011.0 </a:t>
            </a:r>
            <a:r>
              <a:rPr sz="2000" spc="5" dirty="0">
                <a:latin typeface="Wingdings"/>
                <a:cs typeface="Wingdings"/>
              </a:rPr>
              <a:t>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ahoma"/>
                <a:cs typeface="Tahoma"/>
              </a:rPr>
              <a:t>199.23.19.0</a:t>
            </a:r>
            <a:endParaRPr sz="2000">
              <a:latin typeface="Tahoma"/>
              <a:cs typeface="Tahoma"/>
            </a:endParaRPr>
          </a:p>
          <a:p>
            <a:pPr fontAlgn="auto">
              <a:spcBef>
                <a:spcPts val="15"/>
              </a:spcBef>
              <a:spcAft>
                <a:spcPts val="0"/>
              </a:spcAft>
              <a:defRPr/>
            </a:pPr>
            <a:endParaRPr sz="1950">
              <a:latin typeface="Times New Roman"/>
              <a:cs typeface="Times New Roman"/>
            </a:endParaRPr>
          </a:p>
          <a:p>
            <a:pPr marL="1798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Tahoma"/>
                <a:cs typeface="Tahoma"/>
              </a:rPr>
              <a:t>1111.0 </a:t>
            </a:r>
            <a:r>
              <a:rPr sz="2000" dirty="0">
                <a:latin typeface="Wingdings"/>
                <a:cs typeface="Wingdings"/>
              </a:rPr>
              <a:t>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ahoma"/>
                <a:cs typeface="Tahoma"/>
              </a:rPr>
              <a:t>199.23.31.0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395" name="object 12"/>
          <p:cNvSpPr>
            <a:spLocks/>
          </p:cNvSpPr>
          <p:nvPr/>
        </p:nvSpPr>
        <p:spPr bwMode="auto">
          <a:xfrm>
            <a:off x="2438400" y="4114800"/>
            <a:ext cx="1527175" cy="2087563"/>
          </a:xfrm>
          <a:custGeom>
            <a:avLst/>
            <a:gdLst/>
            <a:ahLst/>
            <a:cxnLst>
              <a:cxn ang="0">
                <a:pos x="0" y="2087880"/>
              </a:cxn>
              <a:cxn ang="0">
                <a:pos x="1527047" y="2087880"/>
              </a:cxn>
              <a:cxn ang="0">
                <a:pos x="1527047" y="0"/>
              </a:cxn>
              <a:cxn ang="0">
                <a:pos x="0" y="0"/>
              </a:cxn>
              <a:cxn ang="0">
                <a:pos x="0" y="2087880"/>
              </a:cxn>
            </a:cxnLst>
            <a:rect l="0" t="0" r="r" b="b"/>
            <a:pathLst>
              <a:path w="1527175" h="2087879">
                <a:moveTo>
                  <a:pt x="0" y="2087880"/>
                </a:moveTo>
                <a:lnTo>
                  <a:pt x="1527047" y="2087880"/>
                </a:lnTo>
                <a:lnTo>
                  <a:pt x="1527047" y="0"/>
                </a:lnTo>
                <a:lnTo>
                  <a:pt x="0" y="0"/>
                </a:lnTo>
                <a:lnTo>
                  <a:pt x="0" y="2087880"/>
                </a:lnTo>
                <a:close/>
              </a:path>
            </a:pathLst>
          </a:custGeom>
          <a:solidFill>
            <a:srgbClr val="FF9900">
              <a:alpha val="45097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97" name="object 1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A0AE3EDC-3764-4BE3-A27A-E375FFCED286}" type="slidenum">
              <a:rPr lang="th-TH"/>
              <a:pPr marL="209550"/>
              <a:t>10</a:t>
            </a:fld>
            <a:endParaRPr lang="th-TH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object 2"/>
          <p:cNvSpPr>
            <a:spLocks noChangeArrowheads="1"/>
          </p:cNvSpPr>
          <p:nvPr/>
        </p:nvSpPr>
        <p:spPr bwMode="auto">
          <a:xfrm>
            <a:off x="2700338" y="2719388"/>
            <a:ext cx="6264275" cy="30861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10" name="object 3"/>
          <p:cNvSpPr>
            <a:spLocks/>
          </p:cNvSpPr>
          <p:nvPr/>
        </p:nvSpPr>
        <p:spPr bwMode="auto">
          <a:xfrm>
            <a:off x="2700338" y="2709863"/>
            <a:ext cx="6264275" cy="3095625"/>
          </a:xfrm>
          <a:custGeom>
            <a:avLst/>
            <a:gdLst/>
            <a:ahLst/>
            <a:cxnLst>
              <a:cxn ang="0">
                <a:pos x="39041" y="1302576"/>
              </a:cxn>
              <a:cxn ang="0">
                <a:pos x="191330" y="1013770"/>
              </a:cxn>
              <a:cxn ang="0">
                <a:pos x="417703" y="774920"/>
              </a:cxn>
              <a:cxn ang="0">
                <a:pos x="576751" y="652470"/>
              </a:cxn>
              <a:cxn ang="0">
                <a:pos x="757724" y="538254"/>
              </a:cxn>
              <a:cxn ang="0">
                <a:pos x="959158" y="432993"/>
              </a:cxn>
              <a:cxn ang="0">
                <a:pos x="1179593" y="337410"/>
              </a:cxn>
              <a:cxn ang="0">
                <a:pos x="1417565" y="252228"/>
              </a:cxn>
              <a:cxn ang="0">
                <a:pos x="1671613" y="178168"/>
              </a:cxn>
              <a:cxn ang="0">
                <a:pos x="1940274" y="115954"/>
              </a:cxn>
              <a:cxn ang="0">
                <a:pos x="2222088" y="66308"/>
              </a:cxn>
              <a:cxn ang="0">
                <a:pos x="2515591" y="29951"/>
              </a:cxn>
              <a:cxn ang="0">
                <a:pos x="2819322" y="7608"/>
              </a:cxn>
              <a:cxn ang="0">
                <a:pos x="3131820" y="0"/>
              </a:cxn>
              <a:cxn ang="0">
                <a:pos x="3444317" y="7608"/>
              </a:cxn>
              <a:cxn ang="0">
                <a:pos x="3748048" y="29951"/>
              </a:cxn>
              <a:cxn ang="0">
                <a:pos x="4041551" y="66308"/>
              </a:cxn>
              <a:cxn ang="0">
                <a:pos x="4323365" y="115954"/>
              </a:cxn>
              <a:cxn ang="0">
                <a:pos x="4592026" y="178168"/>
              </a:cxn>
              <a:cxn ang="0">
                <a:pos x="4846074" y="252228"/>
              </a:cxn>
              <a:cxn ang="0">
                <a:pos x="5084046" y="337410"/>
              </a:cxn>
              <a:cxn ang="0">
                <a:pos x="5304481" y="432993"/>
              </a:cxn>
              <a:cxn ang="0">
                <a:pos x="5505915" y="538254"/>
              </a:cxn>
              <a:cxn ang="0">
                <a:pos x="5686888" y="652470"/>
              </a:cxn>
              <a:cxn ang="0">
                <a:pos x="5845936" y="774920"/>
              </a:cxn>
              <a:cxn ang="0">
                <a:pos x="6072309" y="1013770"/>
              </a:cxn>
              <a:cxn ang="0">
                <a:pos x="6224598" y="1302576"/>
              </a:cxn>
              <a:cxn ang="0">
                <a:pos x="6263016" y="1578818"/>
              </a:cxn>
              <a:cxn ang="0">
                <a:pos x="6190535" y="1881573"/>
              </a:cxn>
              <a:cxn ang="0">
                <a:pos x="6005797" y="2163533"/>
              </a:cxn>
              <a:cxn ang="0">
                <a:pos x="5785041" y="2370245"/>
              </a:cxn>
              <a:cxn ang="0">
                <a:pos x="5617048" y="2489487"/>
              </a:cxn>
              <a:cxn ang="0">
                <a:pos x="5427715" y="2600208"/>
              </a:cxn>
              <a:cxn ang="0">
                <a:pos x="5218505" y="2701685"/>
              </a:cxn>
              <a:cxn ang="0">
                <a:pos x="4990880" y="2793194"/>
              </a:cxn>
              <a:cxn ang="0">
                <a:pos x="4746302" y="2874014"/>
              </a:cxn>
              <a:cxn ang="0">
                <a:pos x="4486234" y="2943422"/>
              </a:cxn>
              <a:cxn ang="0">
                <a:pos x="4212136" y="3000696"/>
              </a:cxn>
              <a:cxn ang="0">
                <a:pos x="3925471" y="3045113"/>
              </a:cxn>
              <a:cxn ang="0">
                <a:pos x="3627701" y="3075951"/>
              </a:cxn>
              <a:cxn ang="0">
                <a:pos x="3320288" y="3092487"/>
              </a:cxn>
              <a:cxn ang="0">
                <a:pos x="3005862" y="3094015"/>
              </a:cxn>
              <a:cxn ang="0">
                <a:pos x="2696696" y="3080425"/>
              </a:cxn>
              <a:cxn ang="0">
                <a:pos x="2396881" y="3052390"/>
              </a:cxn>
              <a:cxn ang="0">
                <a:pos x="2107878" y="3010631"/>
              </a:cxn>
              <a:cxn ang="0">
                <a:pos x="1831149" y="2955871"/>
              </a:cxn>
              <a:cxn ang="0">
                <a:pos x="1568158" y="2888832"/>
              </a:cxn>
              <a:cxn ang="0">
                <a:pos x="1320365" y="2810236"/>
              </a:cxn>
              <a:cxn ang="0">
                <a:pos x="1089232" y="2720807"/>
              </a:cxn>
              <a:cxn ang="0">
                <a:pos x="876223" y="2621266"/>
              </a:cxn>
              <a:cxn ang="0">
                <a:pos x="682798" y="2512337"/>
              </a:cxn>
              <a:cxn ang="0">
                <a:pos x="510419" y="2394740"/>
              </a:cxn>
              <a:cxn ang="0">
                <a:pos x="333405" y="2243202"/>
              </a:cxn>
              <a:cxn ang="0">
                <a:pos x="117271" y="1968608"/>
              </a:cxn>
              <a:cxn ang="0">
                <a:pos x="9885" y="1671484"/>
              </a:cxn>
            </a:cxnLst>
            <a:rect l="0" t="0" r="r" b="b"/>
            <a:pathLst>
              <a:path w="6263640" h="3095625">
                <a:moveTo>
                  <a:pt x="0" y="1547621"/>
                </a:moveTo>
                <a:lnTo>
                  <a:pt x="2486" y="1485378"/>
                </a:lnTo>
                <a:lnTo>
                  <a:pt x="9885" y="1423759"/>
                </a:lnTo>
                <a:lnTo>
                  <a:pt x="22101" y="1362809"/>
                </a:lnTo>
                <a:lnTo>
                  <a:pt x="39041" y="1302576"/>
                </a:lnTo>
                <a:lnTo>
                  <a:pt x="60611" y="1243105"/>
                </a:lnTo>
                <a:lnTo>
                  <a:pt x="86719" y="1184443"/>
                </a:lnTo>
                <a:lnTo>
                  <a:pt x="117271" y="1126635"/>
                </a:lnTo>
                <a:lnTo>
                  <a:pt x="152172" y="1069729"/>
                </a:lnTo>
                <a:lnTo>
                  <a:pt x="191330" y="1013770"/>
                </a:lnTo>
                <a:lnTo>
                  <a:pt x="234650" y="958805"/>
                </a:lnTo>
                <a:lnTo>
                  <a:pt x="282040" y="904880"/>
                </a:lnTo>
                <a:lnTo>
                  <a:pt x="333405" y="852041"/>
                </a:lnTo>
                <a:lnTo>
                  <a:pt x="388652" y="800334"/>
                </a:lnTo>
                <a:lnTo>
                  <a:pt x="417703" y="774920"/>
                </a:lnTo>
                <a:lnTo>
                  <a:pt x="447688" y="749806"/>
                </a:lnTo>
                <a:lnTo>
                  <a:pt x="478598" y="724998"/>
                </a:lnTo>
                <a:lnTo>
                  <a:pt x="510419" y="700503"/>
                </a:lnTo>
                <a:lnTo>
                  <a:pt x="543141" y="676325"/>
                </a:lnTo>
                <a:lnTo>
                  <a:pt x="576751" y="652470"/>
                </a:lnTo>
                <a:lnTo>
                  <a:pt x="611239" y="628945"/>
                </a:lnTo>
                <a:lnTo>
                  <a:pt x="646591" y="605756"/>
                </a:lnTo>
                <a:lnTo>
                  <a:pt x="682798" y="582906"/>
                </a:lnTo>
                <a:lnTo>
                  <a:pt x="719846" y="560404"/>
                </a:lnTo>
                <a:lnTo>
                  <a:pt x="757724" y="538254"/>
                </a:lnTo>
                <a:lnTo>
                  <a:pt x="796421" y="516462"/>
                </a:lnTo>
                <a:lnTo>
                  <a:pt x="835924" y="495035"/>
                </a:lnTo>
                <a:lnTo>
                  <a:pt x="876223" y="473977"/>
                </a:lnTo>
                <a:lnTo>
                  <a:pt x="917305" y="453294"/>
                </a:lnTo>
                <a:lnTo>
                  <a:pt x="959158" y="432993"/>
                </a:lnTo>
                <a:lnTo>
                  <a:pt x="1001772" y="413079"/>
                </a:lnTo>
                <a:lnTo>
                  <a:pt x="1045134" y="393558"/>
                </a:lnTo>
                <a:lnTo>
                  <a:pt x="1089232" y="374436"/>
                </a:lnTo>
                <a:lnTo>
                  <a:pt x="1134056" y="355718"/>
                </a:lnTo>
                <a:lnTo>
                  <a:pt x="1179593" y="337410"/>
                </a:lnTo>
                <a:lnTo>
                  <a:pt x="1225831" y="319519"/>
                </a:lnTo>
                <a:lnTo>
                  <a:pt x="1272759" y="302049"/>
                </a:lnTo>
                <a:lnTo>
                  <a:pt x="1320365" y="285007"/>
                </a:lnTo>
                <a:lnTo>
                  <a:pt x="1368637" y="268398"/>
                </a:lnTo>
                <a:lnTo>
                  <a:pt x="1417565" y="252228"/>
                </a:lnTo>
                <a:lnTo>
                  <a:pt x="1467135" y="236503"/>
                </a:lnTo>
                <a:lnTo>
                  <a:pt x="1517337" y="221229"/>
                </a:lnTo>
                <a:lnTo>
                  <a:pt x="1568158" y="206411"/>
                </a:lnTo>
                <a:lnTo>
                  <a:pt x="1619587" y="192056"/>
                </a:lnTo>
                <a:lnTo>
                  <a:pt x="1671613" y="178168"/>
                </a:lnTo>
                <a:lnTo>
                  <a:pt x="1724223" y="164755"/>
                </a:lnTo>
                <a:lnTo>
                  <a:pt x="1777405" y="151821"/>
                </a:lnTo>
                <a:lnTo>
                  <a:pt x="1831149" y="139372"/>
                </a:lnTo>
                <a:lnTo>
                  <a:pt x="1885443" y="127415"/>
                </a:lnTo>
                <a:lnTo>
                  <a:pt x="1940274" y="115954"/>
                </a:lnTo>
                <a:lnTo>
                  <a:pt x="1995632" y="104996"/>
                </a:lnTo>
                <a:lnTo>
                  <a:pt x="2051503" y="94547"/>
                </a:lnTo>
                <a:lnTo>
                  <a:pt x="2107878" y="84612"/>
                </a:lnTo>
                <a:lnTo>
                  <a:pt x="2164743" y="75197"/>
                </a:lnTo>
                <a:lnTo>
                  <a:pt x="2222088" y="66308"/>
                </a:lnTo>
                <a:lnTo>
                  <a:pt x="2279900" y="57950"/>
                </a:lnTo>
                <a:lnTo>
                  <a:pt x="2338168" y="50130"/>
                </a:lnTo>
                <a:lnTo>
                  <a:pt x="2396881" y="42853"/>
                </a:lnTo>
                <a:lnTo>
                  <a:pt x="2456026" y="36125"/>
                </a:lnTo>
                <a:lnTo>
                  <a:pt x="2515591" y="29951"/>
                </a:lnTo>
                <a:lnTo>
                  <a:pt x="2575566" y="24339"/>
                </a:lnTo>
                <a:lnTo>
                  <a:pt x="2635938" y="19292"/>
                </a:lnTo>
                <a:lnTo>
                  <a:pt x="2696696" y="14818"/>
                </a:lnTo>
                <a:lnTo>
                  <a:pt x="2757828" y="10921"/>
                </a:lnTo>
                <a:lnTo>
                  <a:pt x="2819322" y="7608"/>
                </a:lnTo>
                <a:lnTo>
                  <a:pt x="2881167" y="4884"/>
                </a:lnTo>
                <a:lnTo>
                  <a:pt x="2943351" y="2756"/>
                </a:lnTo>
                <a:lnTo>
                  <a:pt x="3005862" y="1228"/>
                </a:lnTo>
                <a:lnTo>
                  <a:pt x="3068689" y="308"/>
                </a:lnTo>
                <a:lnTo>
                  <a:pt x="3131820" y="0"/>
                </a:lnTo>
                <a:lnTo>
                  <a:pt x="3194950" y="308"/>
                </a:lnTo>
                <a:lnTo>
                  <a:pt x="3257777" y="1228"/>
                </a:lnTo>
                <a:lnTo>
                  <a:pt x="3320288" y="2756"/>
                </a:lnTo>
                <a:lnTo>
                  <a:pt x="3382472" y="4884"/>
                </a:lnTo>
                <a:lnTo>
                  <a:pt x="3444317" y="7608"/>
                </a:lnTo>
                <a:lnTo>
                  <a:pt x="3505811" y="10921"/>
                </a:lnTo>
                <a:lnTo>
                  <a:pt x="3566943" y="14818"/>
                </a:lnTo>
                <a:lnTo>
                  <a:pt x="3627701" y="19292"/>
                </a:lnTo>
                <a:lnTo>
                  <a:pt x="3688073" y="24339"/>
                </a:lnTo>
                <a:lnTo>
                  <a:pt x="3748048" y="29951"/>
                </a:lnTo>
                <a:lnTo>
                  <a:pt x="3807613" y="36125"/>
                </a:lnTo>
                <a:lnTo>
                  <a:pt x="3866758" y="42853"/>
                </a:lnTo>
                <a:lnTo>
                  <a:pt x="3925471" y="50130"/>
                </a:lnTo>
                <a:lnTo>
                  <a:pt x="3983739" y="57950"/>
                </a:lnTo>
                <a:lnTo>
                  <a:pt x="4041551" y="66308"/>
                </a:lnTo>
                <a:lnTo>
                  <a:pt x="4098896" y="75197"/>
                </a:lnTo>
                <a:lnTo>
                  <a:pt x="4155761" y="84612"/>
                </a:lnTo>
                <a:lnTo>
                  <a:pt x="4212136" y="94547"/>
                </a:lnTo>
                <a:lnTo>
                  <a:pt x="4268007" y="104996"/>
                </a:lnTo>
                <a:lnTo>
                  <a:pt x="4323365" y="115954"/>
                </a:lnTo>
                <a:lnTo>
                  <a:pt x="4378196" y="127415"/>
                </a:lnTo>
                <a:lnTo>
                  <a:pt x="4432490" y="139372"/>
                </a:lnTo>
                <a:lnTo>
                  <a:pt x="4486234" y="151821"/>
                </a:lnTo>
                <a:lnTo>
                  <a:pt x="4539416" y="164755"/>
                </a:lnTo>
                <a:lnTo>
                  <a:pt x="4592026" y="178168"/>
                </a:lnTo>
                <a:lnTo>
                  <a:pt x="4644052" y="192056"/>
                </a:lnTo>
                <a:lnTo>
                  <a:pt x="4695481" y="206411"/>
                </a:lnTo>
                <a:lnTo>
                  <a:pt x="4746302" y="221229"/>
                </a:lnTo>
                <a:lnTo>
                  <a:pt x="4796504" y="236503"/>
                </a:lnTo>
                <a:lnTo>
                  <a:pt x="4846074" y="252228"/>
                </a:lnTo>
                <a:lnTo>
                  <a:pt x="4895002" y="268398"/>
                </a:lnTo>
                <a:lnTo>
                  <a:pt x="4943274" y="285007"/>
                </a:lnTo>
                <a:lnTo>
                  <a:pt x="4990880" y="302049"/>
                </a:lnTo>
                <a:lnTo>
                  <a:pt x="5037808" y="319519"/>
                </a:lnTo>
                <a:lnTo>
                  <a:pt x="5084046" y="337410"/>
                </a:lnTo>
                <a:lnTo>
                  <a:pt x="5129583" y="355718"/>
                </a:lnTo>
                <a:lnTo>
                  <a:pt x="5174407" y="374436"/>
                </a:lnTo>
                <a:lnTo>
                  <a:pt x="5218505" y="393558"/>
                </a:lnTo>
                <a:lnTo>
                  <a:pt x="5261867" y="413079"/>
                </a:lnTo>
                <a:lnTo>
                  <a:pt x="5304481" y="432993"/>
                </a:lnTo>
                <a:lnTo>
                  <a:pt x="5346334" y="453294"/>
                </a:lnTo>
                <a:lnTo>
                  <a:pt x="5387416" y="473977"/>
                </a:lnTo>
                <a:lnTo>
                  <a:pt x="5427715" y="495035"/>
                </a:lnTo>
                <a:lnTo>
                  <a:pt x="5467218" y="516462"/>
                </a:lnTo>
                <a:lnTo>
                  <a:pt x="5505915" y="538254"/>
                </a:lnTo>
                <a:lnTo>
                  <a:pt x="5543793" y="560404"/>
                </a:lnTo>
                <a:lnTo>
                  <a:pt x="5580841" y="582906"/>
                </a:lnTo>
                <a:lnTo>
                  <a:pt x="5617048" y="605756"/>
                </a:lnTo>
                <a:lnTo>
                  <a:pt x="5652400" y="628945"/>
                </a:lnTo>
                <a:lnTo>
                  <a:pt x="5686888" y="652470"/>
                </a:lnTo>
                <a:lnTo>
                  <a:pt x="5720498" y="676325"/>
                </a:lnTo>
                <a:lnTo>
                  <a:pt x="5753220" y="700503"/>
                </a:lnTo>
                <a:lnTo>
                  <a:pt x="5785041" y="724998"/>
                </a:lnTo>
                <a:lnTo>
                  <a:pt x="5815951" y="749806"/>
                </a:lnTo>
                <a:lnTo>
                  <a:pt x="5845936" y="774920"/>
                </a:lnTo>
                <a:lnTo>
                  <a:pt x="5874987" y="800334"/>
                </a:lnTo>
                <a:lnTo>
                  <a:pt x="5930234" y="852041"/>
                </a:lnTo>
                <a:lnTo>
                  <a:pt x="5981599" y="904880"/>
                </a:lnTo>
                <a:lnTo>
                  <a:pt x="6028989" y="958805"/>
                </a:lnTo>
                <a:lnTo>
                  <a:pt x="6072309" y="1013770"/>
                </a:lnTo>
                <a:lnTo>
                  <a:pt x="6111467" y="1069729"/>
                </a:lnTo>
                <a:lnTo>
                  <a:pt x="6146368" y="1126635"/>
                </a:lnTo>
                <a:lnTo>
                  <a:pt x="6176920" y="1184443"/>
                </a:lnTo>
                <a:lnTo>
                  <a:pt x="6203028" y="1243105"/>
                </a:lnTo>
                <a:lnTo>
                  <a:pt x="6224598" y="1302576"/>
                </a:lnTo>
                <a:lnTo>
                  <a:pt x="6241538" y="1362809"/>
                </a:lnTo>
                <a:lnTo>
                  <a:pt x="6253754" y="1423759"/>
                </a:lnTo>
                <a:lnTo>
                  <a:pt x="6261153" y="1485378"/>
                </a:lnTo>
                <a:lnTo>
                  <a:pt x="6263640" y="1547621"/>
                </a:lnTo>
                <a:lnTo>
                  <a:pt x="6263016" y="1578818"/>
                </a:lnTo>
                <a:lnTo>
                  <a:pt x="6258062" y="1640755"/>
                </a:lnTo>
                <a:lnTo>
                  <a:pt x="6248243" y="1702046"/>
                </a:lnTo>
                <a:lnTo>
                  <a:pt x="6233653" y="1762643"/>
                </a:lnTo>
                <a:lnTo>
                  <a:pt x="6214386" y="1822501"/>
                </a:lnTo>
                <a:lnTo>
                  <a:pt x="6190535" y="1881573"/>
                </a:lnTo>
                <a:lnTo>
                  <a:pt x="6162194" y="1939814"/>
                </a:lnTo>
                <a:lnTo>
                  <a:pt x="6129456" y="1997176"/>
                </a:lnTo>
                <a:lnTo>
                  <a:pt x="6092414" y="2053614"/>
                </a:lnTo>
                <a:lnTo>
                  <a:pt x="6051164" y="2109082"/>
                </a:lnTo>
                <a:lnTo>
                  <a:pt x="6005797" y="2163533"/>
                </a:lnTo>
                <a:lnTo>
                  <a:pt x="5956408" y="2216921"/>
                </a:lnTo>
                <a:lnTo>
                  <a:pt x="5903090" y="2269200"/>
                </a:lnTo>
                <a:lnTo>
                  <a:pt x="5845936" y="2320323"/>
                </a:lnTo>
                <a:lnTo>
                  <a:pt x="5815951" y="2345437"/>
                </a:lnTo>
                <a:lnTo>
                  <a:pt x="5785041" y="2370245"/>
                </a:lnTo>
                <a:lnTo>
                  <a:pt x="5753220" y="2394740"/>
                </a:lnTo>
                <a:lnTo>
                  <a:pt x="5720498" y="2418918"/>
                </a:lnTo>
                <a:lnTo>
                  <a:pt x="5686888" y="2442773"/>
                </a:lnTo>
                <a:lnTo>
                  <a:pt x="5652400" y="2466298"/>
                </a:lnTo>
                <a:lnTo>
                  <a:pt x="5617048" y="2489487"/>
                </a:lnTo>
                <a:lnTo>
                  <a:pt x="5580841" y="2512337"/>
                </a:lnTo>
                <a:lnTo>
                  <a:pt x="5543793" y="2534839"/>
                </a:lnTo>
                <a:lnTo>
                  <a:pt x="5505915" y="2556989"/>
                </a:lnTo>
                <a:lnTo>
                  <a:pt x="5467218" y="2578781"/>
                </a:lnTo>
                <a:lnTo>
                  <a:pt x="5427715" y="2600208"/>
                </a:lnTo>
                <a:lnTo>
                  <a:pt x="5387416" y="2621266"/>
                </a:lnTo>
                <a:lnTo>
                  <a:pt x="5346334" y="2641949"/>
                </a:lnTo>
                <a:lnTo>
                  <a:pt x="5304481" y="2662250"/>
                </a:lnTo>
                <a:lnTo>
                  <a:pt x="5261867" y="2682164"/>
                </a:lnTo>
                <a:lnTo>
                  <a:pt x="5218505" y="2701685"/>
                </a:lnTo>
                <a:lnTo>
                  <a:pt x="5174407" y="2720807"/>
                </a:lnTo>
                <a:lnTo>
                  <a:pt x="5129583" y="2739525"/>
                </a:lnTo>
                <a:lnTo>
                  <a:pt x="5084046" y="2757833"/>
                </a:lnTo>
                <a:lnTo>
                  <a:pt x="5037808" y="2775724"/>
                </a:lnTo>
                <a:lnTo>
                  <a:pt x="4990880" y="2793194"/>
                </a:lnTo>
                <a:lnTo>
                  <a:pt x="4943274" y="2810236"/>
                </a:lnTo>
                <a:lnTo>
                  <a:pt x="4895002" y="2826845"/>
                </a:lnTo>
                <a:lnTo>
                  <a:pt x="4846074" y="2843015"/>
                </a:lnTo>
                <a:lnTo>
                  <a:pt x="4796504" y="2858740"/>
                </a:lnTo>
                <a:lnTo>
                  <a:pt x="4746302" y="2874014"/>
                </a:lnTo>
                <a:lnTo>
                  <a:pt x="4695481" y="2888832"/>
                </a:lnTo>
                <a:lnTo>
                  <a:pt x="4644052" y="2903187"/>
                </a:lnTo>
                <a:lnTo>
                  <a:pt x="4592026" y="2917075"/>
                </a:lnTo>
                <a:lnTo>
                  <a:pt x="4539416" y="2930488"/>
                </a:lnTo>
                <a:lnTo>
                  <a:pt x="4486234" y="2943422"/>
                </a:lnTo>
                <a:lnTo>
                  <a:pt x="4432490" y="2955871"/>
                </a:lnTo>
                <a:lnTo>
                  <a:pt x="4378196" y="2967828"/>
                </a:lnTo>
                <a:lnTo>
                  <a:pt x="4323365" y="2979289"/>
                </a:lnTo>
                <a:lnTo>
                  <a:pt x="4268007" y="2990247"/>
                </a:lnTo>
                <a:lnTo>
                  <a:pt x="4212136" y="3000696"/>
                </a:lnTo>
                <a:lnTo>
                  <a:pt x="4155761" y="3010631"/>
                </a:lnTo>
                <a:lnTo>
                  <a:pt x="4098896" y="3020046"/>
                </a:lnTo>
                <a:lnTo>
                  <a:pt x="4041551" y="3028935"/>
                </a:lnTo>
                <a:lnTo>
                  <a:pt x="3983739" y="3037293"/>
                </a:lnTo>
                <a:lnTo>
                  <a:pt x="3925471" y="3045113"/>
                </a:lnTo>
                <a:lnTo>
                  <a:pt x="3866758" y="3052390"/>
                </a:lnTo>
                <a:lnTo>
                  <a:pt x="3807613" y="3059118"/>
                </a:lnTo>
                <a:lnTo>
                  <a:pt x="3748048" y="3065292"/>
                </a:lnTo>
                <a:lnTo>
                  <a:pt x="3688073" y="3070904"/>
                </a:lnTo>
                <a:lnTo>
                  <a:pt x="3627701" y="3075951"/>
                </a:lnTo>
                <a:lnTo>
                  <a:pt x="3566943" y="3080425"/>
                </a:lnTo>
                <a:lnTo>
                  <a:pt x="3505811" y="3084322"/>
                </a:lnTo>
                <a:lnTo>
                  <a:pt x="3444317" y="3087635"/>
                </a:lnTo>
                <a:lnTo>
                  <a:pt x="3382472" y="3090359"/>
                </a:lnTo>
                <a:lnTo>
                  <a:pt x="3320288" y="3092487"/>
                </a:lnTo>
                <a:lnTo>
                  <a:pt x="3257777" y="3094015"/>
                </a:lnTo>
                <a:lnTo>
                  <a:pt x="3194950" y="3094935"/>
                </a:lnTo>
                <a:lnTo>
                  <a:pt x="3131820" y="3095243"/>
                </a:lnTo>
                <a:lnTo>
                  <a:pt x="3068689" y="3094935"/>
                </a:lnTo>
                <a:lnTo>
                  <a:pt x="3005862" y="3094015"/>
                </a:lnTo>
                <a:lnTo>
                  <a:pt x="2943351" y="3092487"/>
                </a:lnTo>
                <a:lnTo>
                  <a:pt x="2881167" y="3090359"/>
                </a:lnTo>
                <a:lnTo>
                  <a:pt x="2819322" y="3087635"/>
                </a:lnTo>
                <a:lnTo>
                  <a:pt x="2757828" y="3084322"/>
                </a:lnTo>
                <a:lnTo>
                  <a:pt x="2696696" y="3080425"/>
                </a:lnTo>
                <a:lnTo>
                  <a:pt x="2635938" y="3075951"/>
                </a:lnTo>
                <a:lnTo>
                  <a:pt x="2575566" y="3070904"/>
                </a:lnTo>
                <a:lnTo>
                  <a:pt x="2515591" y="3065292"/>
                </a:lnTo>
                <a:lnTo>
                  <a:pt x="2456026" y="3059118"/>
                </a:lnTo>
                <a:lnTo>
                  <a:pt x="2396881" y="3052390"/>
                </a:lnTo>
                <a:lnTo>
                  <a:pt x="2338168" y="3045113"/>
                </a:lnTo>
                <a:lnTo>
                  <a:pt x="2279900" y="3037293"/>
                </a:lnTo>
                <a:lnTo>
                  <a:pt x="2222088" y="3028935"/>
                </a:lnTo>
                <a:lnTo>
                  <a:pt x="2164743" y="3020046"/>
                </a:lnTo>
                <a:lnTo>
                  <a:pt x="2107878" y="3010631"/>
                </a:lnTo>
                <a:lnTo>
                  <a:pt x="2051503" y="3000696"/>
                </a:lnTo>
                <a:lnTo>
                  <a:pt x="1995632" y="2990247"/>
                </a:lnTo>
                <a:lnTo>
                  <a:pt x="1940274" y="2979289"/>
                </a:lnTo>
                <a:lnTo>
                  <a:pt x="1885443" y="2967828"/>
                </a:lnTo>
                <a:lnTo>
                  <a:pt x="1831149" y="2955871"/>
                </a:lnTo>
                <a:lnTo>
                  <a:pt x="1777405" y="2943422"/>
                </a:lnTo>
                <a:lnTo>
                  <a:pt x="1724223" y="2930488"/>
                </a:lnTo>
                <a:lnTo>
                  <a:pt x="1671613" y="2917075"/>
                </a:lnTo>
                <a:lnTo>
                  <a:pt x="1619587" y="2903187"/>
                </a:lnTo>
                <a:lnTo>
                  <a:pt x="1568158" y="2888832"/>
                </a:lnTo>
                <a:lnTo>
                  <a:pt x="1517337" y="2874014"/>
                </a:lnTo>
                <a:lnTo>
                  <a:pt x="1467135" y="2858740"/>
                </a:lnTo>
                <a:lnTo>
                  <a:pt x="1417565" y="2843015"/>
                </a:lnTo>
                <a:lnTo>
                  <a:pt x="1368637" y="2826845"/>
                </a:lnTo>
                <a:lnTo>
                  <a:pt x="1320365" y="2810236"/>
                </a:lnTo>
                <a:lnTo>
                  <a:pt x="1272759" y="2793194"/>
                </a:lnTo>
                <a:lnTo>
                  <a:pt x="1225831" y="2775724"/>
                </a:lnTo>
                <a:lnTo>
                  <a:pt x="1179593" y="2757833"/>
                </a:lnTo>
                <a:lnTo>
                  <a:pt x="1134056" y="2739525"/>
                </a:lnTo>
                <a:lnTo>
                  <a:pt x="1089232" y="2720807"/>
                </a:lnTo>
                <a:lnTo>
                  <a:pt x="1045134" y="2701685"/>
                </a:lnTo>
                <a:lnTo>
                  <a:pt x="1001772" y="2682164"/>
                </a:lnTo>
                <a:lnTo>
                  <a:pt x="959158" y="2662250"/>
                </a:lnTo>
                <a:lnTo>
                  <a:pt x="917305" y="2641949"/>
                </a:lnTo>
                <a:lnTo>
                  <a:pt x="876223" y="2621266"/>
                </a:lnTo>
                <a:lnTo>
                  <a:pt x="835924" y="2600208"/>
                </a:lnTo>
                <a:lnTo>
                  <a:pt x="796421" y="2578781"/>
                </a:lnTo>
                <a:lnTo>
                  <a:pt x="757724" y="2556989"/>
                </a:lnTo>
                <a:lnTo>
                  <a:pt x="719846" y="2534839"/>
                </a:lnTo>
                <a:lnTo>
                  <a:pt x="682798" y="2512337"/>
                </a:lnTo>
                <a:lnTo>
                  <a:pt x="646591" y="2489487"/>
                </a:lnTo>
                <a:lnTo>
                  <a:pt x="611239" y="2466298"/>
                </a:lnTo>
                <a:lnTo>
                  <a:pt x="576751" y="2442773"/>
                </a:lnTo>
                <a:lnTo>
                  <a:pt x="543141" y="2418918"/>
                </a:lnTo>
                <a:lnTo>
                  <a:pt x="510419" y="2394740"/>
                </a:lnTo>
                <a:lnTo>
                  <a:pt x="478598" y="2370245"/>
                </a:lnTo>
                <a:lnTo>
                  <a:pt x="447688" y="2345437"/>
                </a:lnTo>
                <a:lnTo>
                  <a:pt x="417703" y="2320323"/>
                </a:lnTo>
                <a:lnTo>
                  <a:pt x="388652" y="2294909"/>
                </a:lnTo>
                <a:lnTo>
                  <a:pt x="333405" y="2243202"/>
                </a:lnTo>
                <a:lnTo>
                  <a:pt x="282040" y="2190363"/>
                </a:lnTo>
                <a:lnTo>
                  <a:pt x="234650" y="2136438"/>
                </a:lnTo>
                <a:lnTo>
                  <a:pt x="191330" y="2081473"/>
                </a:lnTo>
                <a:lnTo>
                  <a:pt x="152172" y="2025514"/>
                </a:lnTo>
                <a:lnTo>
                  <a:pt x="117271" y="1968608"/>
                </a:lnTo>
                <a:lnTo>
                  <a:pt x="86719" y="1910800"/>
                </a:lnTo>
                <a:lnTo>
                  <a:pt x="60611" y="1852138"/>
                </a:lnTo>
                <a:lnTo>
                  <a:pt x="39041" y="1792667"/>
                </a:lnTo>
                <a:lnTo>
                  <a:pt x="22101" y="1732434"/>
                </a:lnTo>
                <a:lnTo>
                  <a:pt x="9885" y="1671484"/>
                </a:lnTo>
                <a:lnTo>
                  <a:pt x="2486" y="1609865"/>
                </a:lnTo>
                <a:lnTo>
                  <a:pt x="0" y="154762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8725" y="596900"/>
            <a:ext cx="4787900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solidFill>
                  <a:srgbClr val="000080"/>
                </a:solidFill>
              </a:rPr>
              <a:t>Example of</a:t>
            </a:r>
            <a:r>
              <a:rPr b="1" spc="-45" dirty="0">
                <a:solidFill>
                  <a:srgbClr val="000080"/>
                </a:solidFill>
              </a:rPr>
              <a:t> </a:t>
            </a:r>
            <a:r>
              <a:rPr b="1" spc="-5" dirty="0">
                <a:solidFill>
                  <a:srgbClr val="000080"/>
                </a:solidFill>
              </a:rPr>
              <a:t>CIDR</a:t>
            </a:r>
          </a:p>
        </p:txBody>
      </p:sp>
      <p:sp>
        <p:nvSpPr>
          <p:cNvPr id="17412" name="object 5"/>
          <p:cNvSpPr>
            <a:spLocks noChangeArrowheads="1"/>
          </p:cNvSpPr>
          <p:nvPr/>
        </p:nvSpPr>
        <p:spPr bwMode="auto">
          <a:xfrm>
            <a:off x="2989263" y="3789363"/>
            <a:ext cx="1439862" cy="87788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13" name="object 6"/>
          <p:cNvSpPr>
            <a:spLocks noChangeArrowheads="1"/>
          </p:cNvSpPr>
          <p:nvPr/>
        </p:nvSpPr>
        <p:spPr bwMode="auto">
          <a:xfrm>
            <a:off x="5797550" y="2901950"/>
            <a:ext cx="1008063" cy="6143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14" name="object 7"/>
          <p:cNvSpPr>
            <a:spLocks noChangeArrowheads="1"/>
          </p:cNvSpPr>
          <p:nvPr/>
        </p:nvSpPr>
        <p:spPr bwMode="auto">
          <a:xfrm>
            <a:off x="5797550" y="3717925"/>
            <a:ext cx="1008063" cy="6143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15" name="object 8"/>
          <p:cNvSpPr>
            <a:spLocks noChangeArrowheads="1"/>
          </p:cNvSpPr>
          <p:nvPr/>
        </p:nvSpPr>
        <p:spPr bwMode="auto">
          <a:xfrm>
            <a:off x="5868988" y="4941888"/>
            <a:ext cx="1008062" cy="6143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16" name="object 9"/>
          <p:cNvSpPr>
            <a:spLocks/>
          </p:cNvSpPr>
          <p:nvPr/>
        </p:nvSpPr>
        <p:spPr bwMode="auto">
          <a:xfrm>
            <a:off x="4429125" y="3209925"/>
            <a:ext cx="1368425" cy="1019175"/>
          </a:xfrm>
          <a:custGeom>
            <a:avLst/>
            <a:gdLst/>
            <a:ahLst/>
            <a:cxnLst>
              <a:cxn ang="0">
                <a:pos x="0" y="1019175"/>
              </a:cxn>
              <a:cxn ang="0">
                <a:pos x="1368425" y="0"/>
              </a:cxn>
            </a:cxnLst>
            <a:rect l="0" t="0" r="r" b="b"/>
            <a:pathLst>
              <a:path w="1368425" h="1019175">
                <a:moveTo>
                  <a:pt x="0" y="1019175"/>
                </a:moveTo>
                <a:lnTo>
                  <a:pt x="1368425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7" name="object 10"/>
          <p:cNvSpPr>
            <a:spLocks/>
          </p:cNvSpPr>
          <p:nvPr/>
        </p:nvSpPr>
        <p:spPr bwMode="auto">
          <a:xfrm>
            <a:off x="4429125" y="4027488"/>
            <a:ext cx="1368425" cy="203200"/>
          </a:xfrm>
          <a:custGeom>
            <a:avLst/>
            <a:gdLst/>
            <a:ahLst/>
            <a:cxnLst>
              <a:cxn ang="0">
                <a:pos x="0" y="203199"/>
              </a:cxn>
              <a:cxn ang="0">
                <a:pos x="1368425" y="0"/>
              </a:cxn>
            </a:cxnLst>
            <a:rect l="0" t="0" r="r" b="b"/>
            <a:pathLst>
              <a:path w="1368425" h="203200">
                <a:moveTo>
                  <a:pt x="0" y="203199"/>
                </a:moveTo>
                <a:lnTo>
                  <a:pt x="1368425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8" name="object 11"/>
          <p:cNvSpPr>
            <a:spLocks/>
          </p:cNvSpPr>
          <p:nvPr/>
        </p:nvSpPr>
        <p:spPr bwMode="auto">
          <a:xfrm>
            <a:off x="4429125" y="4229100"/>
            <a:ext cx="1439863" cy="1022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9926" y="1020826"/>
              </a:cxn>
            </a:cxnLst>
            <a:rect l="0" t="0" r="r" b="b"/>
            <a:pathLst>
              <a:path w="1440179" h="1021079">
                <a:moveTo>
                  <a:pt x="0" y="0"/>
                </a:moveTo>
                <a:lnTo>
                  <a:pt x="1439926" y="1020826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9" name="object 12"/>
          <p:cNvSpPr>
            <a:spLocks/>
          </p:cNvSpPr>
          <p:nvPr/>
        </p:nvSpPr>
        <p:spPr bwMode="auto">
          <a:xfrm>
            <a:off x="1620838" y="4294188"/>
            <a:ext cx="1368425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67027" y="1524"/>
              </a:cxn>
            </a:cxnLst>
            <a:rect l="0" t="0" r="r" b="b"/>
            <a:pathLst>
              <a:path w="1367155" h="1904">
                <a:moveTo>
                  <a:pt x="0" y="0"/>
                </a:moveTo>
                <a:lnTo>
                  <a:pt x="1367027" y="1524"/>
                </a:lnTo>
              </a:path>
            </a:pathLst>
          </a:custGeom>
          <a:noFill/>
          <a:ln w="5791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" name="object 13"/>
          <p:cNvSpPr txBox="1"/>
          <p:nvPr/>
        </p:nvSpPr>
        <p:spPr>
          <a:xfrm>
            <a:off x="6046788" y="2901950"/>
            <a:ext cx="2433637" cy="26019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806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199.23.16.0</a:t>
            </a:r>
            <a:endParaRPr sz="2400">
              <a:latin typeface="Tahoma"/>
              <a:cs typeface="Tahom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400">
              <a:latin typeface="Times New Roman"/>
              <a:cs typeface="Times New Roman"/>
            </a:endParaRPr>
          </a:p>
          <a:p>
            <a:pPr marL="806450" fontAlgn="auto">
              <a:spcBef>
                <a:spcPts val="1535"/>
              </a:spcBef>
              <a:spcAft>
                <a:spcPts val="0"/>
              </a:spcAft>
              <a:defRPr/>
            </a:pPr>
            <a:r>
              <a:rPr sz="2400" spc="-20" dirty="0">
                <a:latin typeface="Tahoma"/>
                <a:cs typeface="Tahoma"/>
              </a:rPr>
              <a:t>199.23.17.0</a:t>
            </a:r>
            <a:endParaRPr sz="2400">
              <a:latin typeface="Tahoma"/>
              <a:cs typeface="Tahoma"/>
            </a:endParaRPr>
          </a:p>
          <a:p>
            <a:pPr marL="12700" fontAlgn="auto">
              <a:spcBef>
                <a:spcPts val="725"/>
              </a:spcBef>
              <a:spcAft>
                <a:spcPts val="0"/>
              </a:spcAft>
              <a:defRPr/>
            </a:pPr>
            <a:r>
              <a:rPr sz="4000" spc="-5" dirty="0">
                <a:latin typeface="Tahoma"/>
                <a:cs typeface="Tahoma"/>
              </a:rPr>
              <a:t>…</a:t>
            </a:r>
            <a:endParaRPr sz="4000">
              <a:latin typeface="Tahoma"/>
              <a:cs typeface="Tahoma"/>
            </a:endParaRPr>
          </a:p>
          <a:p>
            <a:pPr marL="812165" fontAlgn="auto">
              <a:spcBef>
                <a:spcPts val="1995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199.23.31.0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421" name="object 17"/>
          <p:cNvSpPr txBox="1">
            <a:spLocks noChangeArrowheads="1"/>
          </p:cNvSpPr>
          <p:nvPr/>
        </p:nvSpPr>
        <p:spPr bwMode="auto">
          <a:xfrm>
            <a:off x="8634413" y="6313488"/>
            <a:ext cx="24765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8905" rIns="0" bIns="0">
            <a:spAutoFit/>
          </a:bodyPr>
          <a:lstStyle/>
          <a:p>
            <a:pPr marL="25400">
              <a:spcBef>
                <a:spcPts val="1013"/>
              </a:spcBef>
            </a:pPr>
            <a:fld id="{84EEDC83-A308-427D-9614-DB5ADD9E0031}" type="slidenum">
              <a:rPr lang="th-TH" sz="1400">
                <a:latin typeface="Tahoma" pitchFamily="34" charset="0"/>
                <a:cs typeface="Tahoma" pitchFamily="34" charset="0"/>
              </a:rPr>
              <a:pPr marL="25400">
                <a:spcBef>
                  <a:spcPts val="1013"/>
                </a:spcBef>
              </a:pPr>
              <a:t>11</a:t>
            </a:fld>
            <a:endParaRPr lang="th-TH" sz="1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7338" y="2278063"/>
            <a:ext cx="2487612" cy="1868487"/>
          </a:xfrm>
          <a:prstGeom prst="rect">
            <a:avLst/>
          </a:prstGeom>
          <a:solidFill>
            <a:srgbClr val="FFFF99"/>
          </a:solidFill>
        </p:spPr>
        <p:txBody>
          <a:bodyPr lIns="0" tIns="46990" rIns="0" bIns="0">
            <a:spAutoFit/>
          </a:bodyPr>
          <a:lstStyle/>
          <a:p>
            <a:pPr algn="ctr" fontAlgn="auto">
              <a:lnSpc>
                <a:spcPts val="2840"/>
              </a:lnSpc>
              <a:spcBef>
                <a:spcPts val="370"/>
              </a:spcBef>
              <a:spcAft>
                <a:spcPts val="0"/>
              </a:spcAft>
              <a:defRPr/>
            </a:pPr>
            <a:r>
              <a:rPr sz="2400" b="1" spc="-5" dirty="0">
                <a:latin typeface="Tahoma"/>
                <a:cs typeface="Tahoma"/>
              </a:rPr>
              <a:t>Without</a:t>
            </a:r>
            <a:r>
              <a:rPr sz="2400" b="1" spc="-70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CIDR</a:t>
            </a:r>
            <a:endParaRPr sz="2400">
              <a:latin typeface="Tahoma"/>
              <a:cs typeface="Tahoma"/>
            </a:endParaRPr>
          </a:p>
          <a:p>
            <a:pPr algn="ctr" fontAlgn="auto">
              <a:lnSpc>
                <a:spcPts val="27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199.23.16.0</a:t>
            </a:r>
            <a:endParaRPr sz="2400">
              <a:latin typeface="Tahoma"/>
              <a:cs typeface="Tahoma"/>
            </a:endParaRPr>
          </a:p>
          <a:p>
            <a:pPr algn="ctr" fontAlgn="auto">
              <a:lnSpc>
                <a:spcPts val="27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20" dirty="0">
                <a:latin typeface="Tahoma"/>
                <a:cs typeface="Tahoma"/>
              </a:rPr>
              <a:t>199.23.17.0</a:t>
            </a:r>
            <a:endParaRPr sz="2400">
              <a:latin typeface="Tahoma"/>
              <a:cs typeface="Tahoma"/>
            </a:endParaRPr>
          </a:p>
          <a:p>
            <a:pPr algn="ctr" fontAlgn="auto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…</a:t>
            </a:r>
            <a:endParaRPr sz="2400">
              <a:latin typeface="Tahoma"/>
              <a:cs typeface="Tahoma"/>
            </a:endParaRPr>
          </a:p>
          <a:p>
            <a:pPr algn="ctr" fontAlgn="auto">
              <a:lnSpc>
                <a:spcPts val="28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199.23.31.0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62263" y="4840288"/>
            <a:ext cx="2014537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Boarder</a:t>
            </a:r>
            <a:r>
              <a:rPr sz="1800" b="1" spc="-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Gateway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1938" y="4510088"/>
            <a:ext cx="2513012" cy="803275"/>
          </a:xfrm>
          <a:prstGeom prst="rect">
            <a:avLst/>
          </a:prstGeom>
          <a:solidFill>
            <a:srgbClr val="CCFF99"/>
          </a:solidFill>
        </p:spPr>
        <p:txBody>
          <a:bodyPr lIns="0" tIns="48260" rIns="0" bIns="0">
            <a:spAutoFit/>
          </a:bodyPr>
          <a:lstStyle/>
          <a:p>
            <a:pPr algn="ctr" fontAlgn="auto">
              <a:lnSpc>
                <a:spcPts val="2840"/>
              </a:lnSpc>
              <a:spcBef>
                <a:spcPts val="380"/>
              </a:spcBef>
              <a:spcAft>
                <a:spcPts val="0"/>
              </a:spcAft>
              <a:defRPr/>
            </a:pPr>
            <a:r>
              <a:rPr sz="2400" b="1" dirty="0">
                <a:latin typeface="Tahoma"/>
                <a:cs typeface="Tahoma"/>
              </a:rPr>
              <a:t>With</a:t>
            </a:r>
            <a:r>
              <a:rPr sz="2400" b="1" spc="-114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CIDR</a:t>
            </a:r>
            <a:endParaRPr sz="2400">
              <a:latin typeface="Tahoma"/>
              <a:cs typeface="Tahoma"/>
            </a:endParaRPr>
          </a:p>
          <a:p>
            <a:pPr marL="635" algn="ctr" fontAlgn="auto">
              <a:lnSpc>
                <a:spcPts val="28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199.23.16.0/20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object 2"/>
          <p:cNvSpPr>
            <a:spLocks/>
          </p:cNvSpPr>
          <p:nvPr/>
        </p:nvSpPr>
        <p:spPr bwMode="auto">
          <a:xfrm>
            <a:off x="541338" y="1244600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34" name="object 3"/>
          <p:cNvSpPr>
            <a:spLocks noChangeArrowheads="1"/>
          </p:cNvSpPr>
          <p:nvPr/>
        </p:nvSpPr>
        <p:spPr bwMode="auto">
          <a:xfrm>
            <a:off x="911225" y="1244600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35" name="object 4"/>
          <p:cNvSpPr>
            <a:spLocks noChangeArrowheads="1"/>
          </p:cNvSpPr>
          <p:nvPr/>
        </p:nvSpPr>
        <p:spPr bwMode="auto">
          <a:xfrm>
            <a:off x="127000" y="1171575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36" name="object 5"/>
          <p:cNvSpPr>
            <a:spLocks/>
          </p:cNvSpPr>
          <p:nvPr/>
        </p:nvSpPr>
        <p:spPr bwMode="auto">
          <a:xfrm>
            <a:off x="777875" y="714375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1560"/>
              </a:cxn>
            </a:cxnLst>
            <a:rect l="0" t="0" r="r" b="b"/>
            <a:pathLst>
              <a:path h="1051560">
                <a:moveTo>
                  <a:pt x="0" y="0"/>
                </a:moveTo>
                <a:lnTo>
                  <a:pt x="0" y="1051560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37" name="object 6"/>
          <p:cNvSpPr>
            <a:spLocks noChangeArrowheads="1"/>
          </p:cNvSpPr>
          <p:nvPr/>
        </p:nvSpPr>
        <p:spPr bwMode="auto">
          <a:xfrm>
            <a:off x="442913" y="1504950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38" name="object 7"/>
          <p:cNvSpPr>
            <a:spLocks noGrp="1"/>
          </p:cNvSpPr>
          <p:nvPr>
            <p:ph type="title"/>
          </p:nvPr>
        </p:nvSpPr>
        <p:spPr>
          <a:xfrm>
            <a:off x="1228725" y="596900"/>
            <a:ext cx="3481388" cy="666750"/>
          </a:xfrm>
        </p:spPr>
        <p:txBody>
          <a:bodyPr/>
          <a:lstStyle/>
          <a:p>
            <a:pPr marL="12700" eaLnBrk="1" hangingPunct="1">
              <a:lnSpc>
                <a:spcPts val="5250"/>
              </a:lnSpc>
            </a:pPr>
            <a:r>
              <a:rPr lang="th-TH" b="1" smtClean="0">
                <a:solidFill>
                  <a:srgbClr val="000080"/>
                </a:solidFill>
                <a:latin typeface="Tahoma" pitchFamily="34" charset="0"/>
                <a:cs typeface="Tahoma" pitchFamily="34" charset="0"/>
              </a:rPr>
              <a:t>Aggregation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85850" y="1773238"/>
            <a:ext cx="6992938" cy="16557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5280" indent="-32258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Some </a:t>
            </a:r>
            <a:r>
              <a:rPr sz="3200" dirty="0">
                <a:latin typeface="Tahoma"/>
                <a:cs typeface="Tahoma"/>
              </a:rPr>
              <a:t>pairs of </a:t>
            </a:r>
            <a:r>
              <a:rPr sz="3200" spc="-5" dirty="0">
                <a:latin typeface="Tahoma"/>
                <a:cs typeface="Tahoma"/>
              </a:rPr>
              <a:t>consecutive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prefixes</a:t>
            </a:r>
            <a:endParaRPr sz="3200">
              <a:latin typeface="Tahoma"/>
              <a:cs typeface="Tahoma"/>
            </a:endParaRPr>
          </a:p>
          <a:p>
            <a:pPr marL="335280" indent="-322580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4531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dirty="0">
                <a:latin typeface="Tahoma"/>
                <a:cs typeface="Tahoma"/>
              </a:rPr>
              <a:t>Example: </a:t>
            </a:r>
            <a:r>
              <a:rPr sz="3200" spc="-5" dirty="0">
                <a:latin typeface="Tahoma"/>
                <a:cs typeface="Tahoma"/>
              </a:rPr>
              <a:t>routes </a:t>
            </a:r>
            <a:r>
              <a:rPr sz="3200" dirty="0">
                <a:latin typeface="Tahoma"/>
                <a:cs typeface="Tahoma"/>
              </a:rPr>
              <a:t>within </a:t>
            </a:r>
            <a:r>
              <a:rPr sz="3200" spc="-5" dirty="0">
                <a:latin typeface="Tahoma"/>
                <a:cs typeface="Tahoma"/>
              </a:rPr>
              <a:t>the same</a:t>
            </a:r>
            <a:r>
              <a:rPr sz="3200" spc="-3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AS:</a:t>
            </a:r>
            <a:endParaRPr sz="3200">
              <a:latin typeface="Tahoma"/>
              <a:cs typeface="Tahoma"/>
            </a:endParaRPr>
          </a:p>
          <a:p>
            <a:pPr marL="520065" fontAlgn="auto">
              <a:spcBef>
                <a:spcPts val="70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AS has 2 address</a:t>
            </a:r>
            <a:r>
              <a:rPr sz="3200" spc="-10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blocks: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8440" name="object 9"/>
          <p:cNvSpPr>
            <a:spLocks/>
          </p:cNvSpPr>
          <p:nvPr/>
        </p:nvSpPr>
        <p:spPr bwMode="auto">
          <a:xfrm>
            <a:off x="5532438" y="3933825"/>
            <a:ext cx="3252787" cy="685800"/>
          </a:xfrm>
          <a:custGeom>
            <a:avLst/>
            <a:gdLst/>
            <a:ahLst/>
            <a:cxnLst>
              <a:cxn ang="0">
                <a:pos x="0" y="685799"/>
              </a:cxn>
              <a:cxn ang="0">
                <a:pos x="3251454" y="685799"/>
              </a:cxn>
              <a:cxn ang="0">
                <a:pos x="3251454" y="0"/>
              </a:cxn>
              <a:cxn ang="0">
                <a:pos x="0" y="0"/>
              </a:cxn>
              <a:cxn ang="0">
                <a:pos x="0" y="685799"/>
              </a:cxn>
            </a:cxnLst>
            <a:rect l="0" t="0" r="r" b="b"/>
            <a:pathLst>
              <a:path w="3251834" h="685800">
                <a:moveTo>
                  <a:pt x="0" y="685799"/>
                </a:moveTo>
                <a:lnTo>
                  <a:pt x="3251454" y="685799"/>
                </a:lnTo>
                <a:lnTo>
                  <a:pt x="3251454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41" name="object 10"/>
          <p:cNvSpPr>
            <a:spLocks/>
          </p:cNvSpPr>
          <p:nvPr/>
        </p:nvSpPr>
        <p:spPr bwMode="auto">
          <a:xfrm>
            <a:off x="539750" y="3933825"/>
            <a:ext cx="1501775" cy="685800"/>
          </a:xfrm>
          <a:custGeom>
            <a:avLst/>
            <a:gdLst/>
            <a:ahLst/>
            <a:cxnLst>
              <a:cxn ang="0">
                <a:pos x="0" y="685799"/>
              </a:cxn>
              <a:cxn ang="0">
                <a:pos x="1501902" y="685799"/>
              </a:cxn>
              <a:cxn ang="0">
                <a:pos x="1501902" y="0"/>
              </a:cxn>
              <a:cxn ang="0">
                <a:pos x="0" y="0"/>
              </a:cxn>
              <a:cxn ang="0">
                <a:pos x="0" y="685799"/>
              </a:cxn>
            </a:cxnLst>
            <a:rect l="0" t="0" r="r" b="b"/>
            <a:pathLst>
              <a:path w="1502410" h="685800">
                <a:moveTo>
                  <a:pt x="0" y="685799"/>
                </a:moveTo>
                <a:lnTo>
                  <a:pt x="1501902" y="685799"/>
                </a:lnTo>
                <a:lnTo>
                  <a:pt x="1501902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42" name="object 11"/>
          <p:cNvSpPr>
            <a:spLocks/>
          </p:cNvSpPr>
          <p:nvPr/>
        </p:nvSpPr>
        <p:spPr bwMode="auto">
          <a:xfrm>
            <a:off x="539750" y="3933825"/>
            <a:ext cx="8243888" cy="685800"/>
          </a:xfrm>
          <a:custGeom>
            <a:avLst/>
            <a:gdLst/>
            <a:ahLst/>
            <a:cxnLst>
              <a:cxn ang="0">
                <a:pos x="0" y="685799"/>
              </a:cxn>
              <a:cxn ang="0">
                <a:pos x="8244840" y="685799"/>
              </a:cxn>
              <a:cxn ang="0">
                <a:pos x="8244840" y="0"/>
              </a:cxn>
              <a:cxn ang="0">
                <a:pos x="0" y="0"/>
              </a:cxn>
              <a:cxn ang="0">
                <a:pos x="0" y="685799"/>
              </a:cxn>
            </a:cxnLst>
            <a:rect l="0" t="0" r="r" b="b"/>
            <a:pathLst>
              <a:path w="8244840" h="685800">
                <a:moveTo>
                  <a:pt x="0" y="685799"/>
                </a:moveTo>
                <a:lnTo>
                  <a:pt x="8244840" y="685799"/>
                </a:lnTo>
                <a:lnTo>
                  <a:pt x="824484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" name="object 12"/>
          <p:cNvSpPr txBox="1"/>
          <p:nvPr/>
        </p:nvSpPr>
        <p:spPr>
          <a:xfrm>
            <a:off x="617538" y="3981450"/>
            <a:ext cx="1444625" cy="609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3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1.2.2.0/24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=</a:t>
            </a:r>
            <a:endParaRPr sz="2000">
              <a:latin typeface="Tahoma"/>
              <a:cs typeface="Tahoma"/>
            </a:endParaRPr>
          </a:p>
          <a:p>
            <a:pPr marL="12700" fontAlgn="auto">
              <a:lnSpc>
                <a:spcPts val="23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1.2.3.0/24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=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41525" y="3857625"/>
            <a:ext cx="3492500" cy="871538"/>
          </a:xfrm>
          <a:prstGeom prst="rect">
            <a:avLst/>
          </a:prstGeom>
        </p:spPr>
        <p:txBody>
          <a:bodyPr lIns="0" tIns="123825" rIns="0" bIns="0">
            <a:spAutoFit/>
          </a:bodyPr>
          <a:lstStyle/>
          <a:p>
            <a:pPr marL="86360" fontAlgn="auto">
              <a:lnSpc>
                <a:spcPts val="2375"/>
              </a:lnSpc>
              <a:spcBef>
                <a:spcPts val="975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0000001.00000010.</a:t>
            </a:r>
            <a:r>
              <a:rPr sz="2000" b="1" spc="-5" dirty="0">
                <a:latin typeface="Tahoma"/>
                <a:cs typeface="Tahoma"/>
              </a:rPr>
              <a:t>0000001</a:t>
            </a:r>
            <a:endParaRPr sz="2000">
              <a:latin typeface="Tahoma"/>
              <a:cs typeface="Tahoma"/>
            </a:endParaRPr>
          </a:p>
          <a:p>
            <a:pPr marL="86360" fontAlgn="auto">
              <a:lnSpc>
                <a:spcPts val="23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0000001.00000010.</a:t>
            </a:r>
            <a:r>
              <a:rPr sz="2000" b="1" spc="-5" dirty="0">
                <a:latin typeface="Tahoma"/>
                <a:cs typeface="Tahoma"/>
              </a:rPr>
              <a:t>0000001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76875" y="3981450"/>
            <a:ext cx="1743075" cy="609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3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-25" dirty="0">
                <a:latin typeface="Tahoma"/>
                <a:cs typeface="Tahoma"/>
              </a:rPr>
              <a:t>0</a:t>
            </a:r>
            <a:r>
              <a:rPr sz="2000" dirty="0">
                <a:latin typeface="Tahoma"/>
                <a:cs typeface="Tahoma"/>
              </a:rPr>
              <a:t>.000</a:t>
            </a:r>
            <a:r>
              <a:rPr sz="2000" spc="-20" dirty="0">
                <a:latin typeface="Tahoma"/>
                <a:cs typeface="Tahoma"/>
              </a:rPr>
              <a:t>0</a:t>
            </a:r>
            <a:r>
              <a:rPr sz="2000" dirty="0">
                <a:latin typeface="Tahoma"/>
                <a:cs typeface="Tahoma"/>
              </a:rPr>
              <a:t>0</a:t>
            </a:r>
            <a:r>
              <a:rPr sz="2000" spc="-20" dirty="0">
                <a:latin typeface="Tahoma"/>
                <a:cs typeface="Tahoma"/>
              </a:rPr>
              <a:t>0</a:t>
            </a:r>
            <a:r>
              <a:rPr sz="2000" dirty="0">
                <a:latin typeface="Tahoma"/>
                <a:cs typeface="Tahoma"/>
              </a:rPr>
              <a:t>00</a:t>
            </a:r>
            <a:r>
              <a:rPr sz="2000" spc="-15" dirty="0">
                <a:latin typeface="Tahoma"/>
                <a:cs typeface="Tahoma"/>
              </a:rPr>
              <a:t>/</a:t>
            </a:r>
            <a:r>
              <a:rPr sz="2000" dirty="0">
                <a:latin typeface="Tahoma"/>
                <a:cs typeface="Tahoma"/>
              </a:rPr>
              <a:t>24</a:t>
            </a:r>
            <a:endParaRPr sz="2000">
              <a:latin typeface="Tahoma"/>
              <a:cs typeface="Tahoma"/>
            </a:endParaRPr>
          </a:p>
          <a:p>
            <a:pPr marL="12700" fontAlgn="auto">
              <a:lnSpc>
                <a:spcPts val="23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-25" dirty="0">
                <a:latin typeface="Tahoma"/>
                <a:cs typeface="Tahoma"/>
              </a:rPr>
              <a:t>1</a:t>
            </a:r>
            <a:r>
              <a:rPr sz="2000" dirty="0">
                <a:latin typeface="Tahoma"/>
                <a:cs typeface="Tahoma"/>
              </a:rPr>
              <a:t>.000</a:t>
            </a:r>
            <a:r>
              <a:rPr sz="2000" spc="-20" dirty="0">
                <a:latin typeface="Tahoma"/>
                <a:cs typeface="Tahoma"/>
              </a:rPr>
              <a:t>0</a:t>
            </a:r>
            <a:r>
              <a:rPr sz="2000" dirty="0">
                <a:latin typeface="Tahoma"/>
                <a:cs typeface="Tahoma"/>
              </a:rPr>
              <a:t>0</a:t>
            </a:r>
            <a:r>
              <a:rPr sz="2000" spc="-20" dirty="0">
                <a:latin typeface="Tahoma"/>
                <a:cs typeface="Tahoma"/>
              </a:rPr>
              <a:t>0</a:t>
            </a:r>
            <a:r>
              <a:rPr sz="2000" dirty="0">
                <a:latin typeface="Tahoma"/>
                <a:cs typeface="Tahoma"/>
              </a:rPr>
              <a:t>00</a:t>
            </a:r>
            <a:r>
              <a:rPr sz="2000" spc="-15" dirty="0">
                <a:latin typeface="Tahoma"/>
                <a:cs typeface="Tahoma"/>
              </a:rPr>
              <a:t>/</a:t>
            </a:r>
            <a:r>
              <a:rPr sz="2000" dirty="0">
                <a:latin typeface="Tahoma"/>
                <a:cs typeface="Tahoma"/>
              </a:rPr>
              <a:t>24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52613" y="5145088"/>
            <a:ext cx="5313362" cy="568325"/>
          </a:xfrm>
          <a:prstGeom prst="rect">
            <a:avLst/>
          </a:prstGeom>
          <a:solidFill>
            <a:srgbClr val="CCFF99"/>
          </a:solidFill>
          <a:ln w="9144">
            <a:solidFill>
              <a:srgbClr val="000000"/>
            </a:solidFill>
          </a:ln>
        </p:spPr>
        <p:txBody>
          <a:bodyPr lIns="0" tIns="43815" rIns="0" bIns="0">
            <a:spAutoFit/>
          </a:bodyPr>
          <a:lstStyle/>
          <a:p>
            <a:pPr marL="84455" fontAlgn="auto">
              <a:spcBef>
                <a:spcPts val="345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Can announce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1.2.2.0/23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8447" name="object 16"/>
          <p:cNvSpPr>
            <a:spLocks/>
          </p:cNvSpPr>
          <p:nvPr/>
        </p:nvSpPr>
        <p:spPr bwMode="auto">
          <a:xfrm>
            <a:off x="2041525" y="3857625"/>
            <a:ext cx="3492500" cy="871538"/>
          </a:xfrm>
          <a:custGeom>
            <a:avLst/>
            <a:gdLst/>
            <a:ahLst/>
            <a:cxnLst>
              <a:cxn ang="0">
                <a:pos x="0" y="871728"/>
              </a:cxn>
              <a:cxn ang="0">
                <a:pos x="3491484" y="871728"/>
              </a:cxn>
              <a:cxn ang="0">
                <a:pos x="3491484" y="0"/>
              </a:cxn>
              <a:cxn ang="0">
                <a:pos x="0" y="0"/>
              </a:cxn>
              <a:cxn ang="0">
                <a:pos x="0" y="871728"/>
              </a:cxn>
            </a:cxnLst>
            <a:rect l="0" t="0" r="r" b="b"/>
            <a:pathLst>
              <a:path w="3491865" h="871854">
                <a:moveTo>
                  <a:pt x="0" y="871728"/>
                </a:moveTo>
                <a:lnTo>
                  <a:pt x="3491484" y="871728"/>
                </a:lnTo>
                <a:lnTo>
                  <a:pt x="3491484" y="0"/>
                </a:lnTo>
                <a:lnTo>
                  <a:pt x="0" y="0"/>
                </a:lnTo>
                <a:lnTo>
                  <a:pt x="0" y="871728"/>
                </a:lnTo>
                <a:close/>
              </a:path>
            </a:pathLst>
          </a:custGeom>
          <a:solidFill>
            <a:srgbClr val="FF9900">
              <a:alpha val="34901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48" name="object 17"/>
          <p:cNvSpPr>
            <a:spLocks/>
          </p:cNvSpPr>
          <p:nvPr/>
        </p:nvSpPr>
        <p:spPr bwMode="auto">
          <a:xfrm>
            <a:off x="2041525" y="3857625"/>
            <a:ext cx="3492500" cy="871538"/>
          </a:xfrm>
          <a:custGeom>
            <a:avLst/>
            <a:gdLst/>
            <a:ahLst/>
            <a:cxnLst>
              <a:cxn ang="0">
                <a:pos x="0" y="871728"/>
              </a:cxn>
              <a:cxn ang="0">
                <a:pos x="3491484" y="871728"/>
              </a:cxn>
              <a:cxn ang="0">
                <a:pos x="3491484" y="0"/>
              </a:cxn>
              <a:cxn ang="0">
                <a:pos x="0" y="0"/>
              </a:cxn>
              <a:cxn ang="0">
                <a:pos x="0" y="871728"/>
              </a:cxn>
            </a:cxnLst>
            <a:rect l="0" t="0" r="r" b="b"/>
            <a:pathLst>
              <a:path w="3491865" h="871854">
                <a:moveTo>
                  <a:pt x="0" y="871728"/>
                </a:moveTo>
                <a:lnTo>
                  <a:pt x="3491484" y="871728"/>
                </a:lnTo>
                <a:lnTo>
                  <a:pt x="3491484" y="0"/>
                </a:lnTo>
                <a:lnTo>
                  <a:pt x="0" y="0"/>
                </a:lnTo>
                <a:lnTo>
                  <a:pt x="0" y="871728"/>
                </a:lnTo>
                <a:close/>
              </a:path>
            </a:pathLst>
          </a:custGeom>
          <a:noFill/>
          <a:ln w="28955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49" name="object 18"/>
          <p:cNvSpPr txBox="1">
            <a:spLocks noChangeArrowheads="1"/>
          </p:cNvSpPr>
          <p:nvPr/>
        </p:nvSpPr>
        <p:spPr bwMode="auto">
          <a:xfrm>
            <a:off x="8634413" y="6313488"/>
            <a:ext cx="24765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8905" rIns="0" bIns="0">
            <a:spAutoFit/>
          </a:bodyPr>
          <a:lstStyle/>
          <a:p>
            <a:pPr marL="25400">
              <a:spcBef>
                <a:spcPts val="1013"/>
              </a:spcBef>
            </a:pPr>
            <a:fld id="{87F5686C-7FEE-45B6-BE4B-AE7B89130B48}" type="slidenum">
              <a:rPr lang="th-TH" sz="1400">
                <a:latin typeface="Tahoma" pitchFamily="34" charset="0"/>
                <a:cs typeface="Tahoma" pitchFamily="34" charset="0"/>
              </a:rPr>
              <a:pPr marL="25400">
                <a:spcBef>
                  <a:spcPts val="1013"/>
                </a:spcBef>
              </a:pPr>
              <a:t>12</a:t>
            </a:fld>
            <a:endParaRPr lang="th-TH" sz="140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object 2"/>
          <p:cNvSpPr>
            <a:spLocks/>
          </p:cNvSpPr>
          <p:nvPr/>
        </p:nvSpPr>
        <p:spPr bwMode="auto">
          <a:xfrm>
            <a:off x="541338" y="1244600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58" name="object 3"/>
          <p:cNvSpPr>
            <a:spLocks noChangeArrowheads="1"/>
          </p:cNvSpPr>
          <p:nvPr/>
        </p:nvSpPr>
        <p:spPr bwMode="auto">
          <a:xfrm>
            <a:off x="911225" y="1244600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9459" name="object 4"/>
          <p:cNvSpPr>
            <a:spLocks noChangeArrowheads="1"/>
          </p:cNvSpPr>
          <p:nvPr/>
        </p:nvSpPr>
        <p:spPr bwMode="auto">
          <a:xfrm>
            <a:off x="127000" y="1171575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9460" name="object 5"/>
          <p:cNvSpPr>
            <a:spLocks/>
          </p:cNvSpPr>
          <p:nvPr/>
        </p:nvSpPr>
        <p:spPr bwMode="auto">
          <a:xfrm>
            <a:off x="777875" y="714375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1560"/>
              </a:cxn>
            </a:cxnLst>
            <a:rect l="0" t="0" r="r" b="b"/>
            <a:pathLst>
              <a:path h="1051560">
                <a:moveTo>
                  <a:pt x="0" y="0"/>
                </a:moveTo>
                <a:lnTo>
                  <a:pt x="0" y="1051560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1" name="object 6"/>
          <p:cNvSpPr>
            <a:spLocks noChangeArrowheads="1"/>
          </p:cNvSpPr>
          <p:nvPr/>
        </p:nvSpPr>
        <p:spPr bwMode="auto">
          <a:xfrm>
            <a:off x="442913" y="1504950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440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CIDR: Longest prefix</a:t>
            </a:r>
            <a:r>
              <a:rPr spc="-175" dirty="0"/>
              <a:t> </a:t>
            </a:r>
            <a:r>
              <a:rPr dirty="0"/>
              <a:t>match</a:t>
            </a:r>
          </a:p>
        </p:txBody>
      </p:sp>
      <p:sp>
        <p:nvSpPr>
          <p:cNvPr id="19463" name="object 8"/>
          <p:cNvSpPr>
            <a:spLocks noChangeArrowheads="1"/>
          </p:cNvSpPr>
          <p:nvPr/>
        </p:nvSpPr>
        <p:spPr bwMode="auto">
          <a:xfrm>
            <a:off x="5364163" y="2060575"/>
            <a:ext cx="3600450" cy="187801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9464" name="object 9"/>
          <p:cNvSpPr>
            <a:spLocks/>
          </p:cNvSpPr>
          <p:nvPr/>
        </p:nvSpPr>
        <p:spPr bwMode="auto">
          <a:xfrm>
            <a:off x="5364163" y="2060575"/>
            <a:ext cx="3600450" cy="1878013"/>
          </a:xfrm>
          <a:custGeom>
            <a:avLst/>
            <a:gdLst/>
            <a:ahLst/>
            <a:cxnLst>
              <a:cxn ang="0">
                <a:pos x="16430" y="811409"/>
              </a:cxn>
              <a:cxn ang="0">
                <a:pos x="99339" y="630455"/>
              </a:cxn>
              <a:cxn ang="0">
                <a:pos x="245730" y="464989"/>
              </a:cxn>
              <a:cxn ang="0">
                <a:pos x="340470" y="389244"/>
              </a:cxn>
              <a:cxn ang="0">
                <a:pos x="448367" y="318787"/>
              </a:cxn>
              <a:cxn ang="0">
                <a:pos x="568516" y="254090"/>
              </a:cxn>
              <a:cxn ang="0">
                <a:pos x="700011" y="195626"/>
              </a:cxn>
              <a:cxn ang="0">
                <a:pos x="841950" y="143866"/>
              </a:cxn>
              <a:cxn ang="0">
                <a:pos x="993426" y="99284"/>
              </a:cxn>
              <a:cxn ang="0">
                <a:pos x="1153535" y="62350"/>
              </a:cxn>
              <a:cxn ang="0">
                <a:pos x="1321373" y="33538"/>
              </a:cxn>
              <a:cxn ang="0">
                <a:pos x="1496034" y="13319"/>
              </a:cxn>
              <a:cxn ang="0">
                <a:pos x="1676615" y="2166"/>
              </a:cxn>
              <a:cxn ang="0">
                <a:pos x="1861720" y="544"/>
              </a:cxn>
              <a:cxn ang="0">
                <a:pos x="2044072" y="8571"/>
              </a:cxn>
              <a:cxn ang="0">
                <a:pos x="2220807" y="25820"/>
              </a:cxn>
              <a:cxn ang="0">
                <a:pos x="2391020" y="51821"/>
              </a:cxn>
              <a:cxn ang="0">
                <a:pos x="2553806" y="86100"/>
              </a:cxn>
              <a:cxn ang="0">
                <a:pos x="2708260" y="128185"/>
              </a:cxn>
              <a:cxn ang="0">
                <a:pos x="2853478" y="177604"/>
              </a:cxn>
              <a:cxn ang="0">
                <a:pos x="2988556" y="233886"/>
              </a:cxn>
              <a:cxn ang="0">
                <a:pos x="3112587" y="296558"/>
              </a:cxn>
              <a:cxn ang="0">
                <a:pos x="3224668" y="365147"/>
              </a:cxn>
              <a:cxn ang="0">
                <a:pos x="3323894" y="439182"/>
              </a:cxn>
              <a:cxn ang="0">
                <a:pos x="3434635" y="545550"/>
              </a:cxn>
              <a:cxn ang="0">
                <a:pos x="3550190" y="719232"/>
              </a:cxn>
              <a:cxn ang="0">
                <a:pos x="3598644" y="906513"/>
              </a:cxn>
              <a:cxn ang="0">
                <a:pos x="3590395" y="1034758"/>
              </a:cxn>
              <a:cxn ang="0">
                <a:pos x="3518770" y="1217926"/>
              </a:cxn>
              <a:cxn ang="0">
                <a:pos x="3382457" y="1386236"/>
              </a:cxn>
              <a:cxn ang="0">
                <a:pos x="3292303" y="1463639"/>
              </a:cxn>
              <a:cxn ang="0">
                <a:pos x="3188691" y="1535912"/>
              </a:cxn>
              <a:cxn ang="0">
                <a:pos x="3072526" y="1602581"/>
              </a:cxn>
              <a:cxn ang="0">
                <a:pos x="2944713" y="1663175"/>
              </a:cxn>
              <a:cxn ang="0">
                <a:pos x="2806155" y="1717222"/>
              </a:cxn>
              <a:cxn ang="0">
                <a:pos x="2657757" y="1764249"/>
              </a:cxn>
              <a:cxn ang="0">
                <a:pos x="2500425" y="1803784"/>
              </a:cxn>
              <a:cxn ang="0">
                <a:pos x="2335063" y="1835356"/>
              </a:cxn>
              <a:cxn ang="0">
                <a:pos x="2162576" y="1858492"/>
              </a:cxn>
              <a:cxn ang="0">
                <a:pos x="1983868" y="1872720"/>
              </a:cxn>
              <a:cxn ang="0">
                <a:pos x="1799844" y="1877568"/>
              </a:cxn>
              <a:cxn ang="0">
                <a:pos x="1615819" y="1872720"/>
              </a:cxn>
              <a:cxn ang="0">
                <a:pos x="1437111" y="1858492"/>
              </a:cxn>
              <a:cxn ang="0">
                <a:pos x="1264624" y="1835356"/>
              </a:cxn>
              <a:cxn ang="0">
                <a:pos x="1099262" y="1803784"/>
              </a:cxn>
              <a:cxn ang="0">
                <a:pos x="941930" y="1764249"/>
              </a:cxn>
              <a:cxn ang="0">
                <a:pos x="793532" y="1717222"/>
              </a:cxn>
              <a:cxn ang="0">
                <a:pos x="654974" y="1663175"/>
              </a:cxn>
              <a:cxn ang="0">
                <a:pos x="527161" y="1602581"/>
              </a:cxn>
              <a:cxn ang="0">
                <a:pos x="410996" y="1535912"/>
              </a:cxn>
              <a:cxn ang="0">
                <a:pos x="307384" y="1463639"/>
              </a:cxn>
              <a:cxn ang="0">
                <a:pos x="217230" y="1386236"/>
              </a:cxn>
              <a:cxn ang="0">
                <a:pos x="80917" y="1217926"/>
              </a:cxn>
              <a:cxn ang="0">
                <a:pos x="9292" y="1034758"/>
              </a:cxn>
            </a:cxnLst>
            <a:rect l="0" t="0" r="r" b="b"/>
            <a:pathLst>
              <a:path w="3599815" h="1877695">
                <a:moveTo>
                  <a:pt x="0" y="938784"/>
                </a:moveTo>
                <a:lnTo>
                  <a:pt x="4152" y="874516"/>
                </a:lnTo>
                <a:lnTo>
                  <a:pt x="16430" y="811409"/>
                </a:lnTo>
                <a:lnTo>
                  <a:pt x="36566" y="749604"/>
                </a:lnTo>
                <a:lnTo>
                  <a:pt x="64291" y="689239"/>
                </a:lnTo>
                <a:lnTo>
                  <a:pt x="99339" y="630455"/>
                </a:lnTo>
                <a:lnTo>
                  <a:pt x="141440" y="573393"/>
                </a:lnTo>
                <a:lnTo>
                  <a:pt x="190326" y="518190"/>
                </a:lnTo>
                <a:lnTo>
                  <a:pt x="245730" y="464989"/>
                </a:lnTo>
                <a:lnTo>
                  <a:pt x="275793" y="439182"/>
                </a:lnTo>
                <a:lnTo>
                  <a:pt x="307384" y="413928"/>
                </a:lnTo>
                <a:lnTo>
                  <a:pt x="340470" y="389244"/>
                </a:lnTo>
                <a:lnTo>
                  <a:pt x="375019" y="365147"/>
                </a:lnTo>
                <a:lnTo>
                  <a:pt x="410996" y="341655"/>
                </a:lnTo>
                <a:lnTo>
                  <a:pt x="448367" y="318787"/>
                </a:lnTo>
                <a:lnTo>
                  <a:pt x="487100" y="296558"/>
                </a:lnTo>
                <a:lnTo>
                  <a:pt x="527161" y="274986"/>
                </a:lnTo>
                <a:lnTo>
                  <a:pt x="568516" y="254090"/>
                </a:lnTo>
                <a:lnTo>
                  <a:pt x="611131" y="233886"/>
                </a:lnTo>
                <a:lnTo>
                  <a:pt x="654974" y="214392"/>
                </a:lnTo>
                <a:lnTo>
                  <a:pt x="700011" y="195626"/>
                </a:lnTo>
                <a:lnTo>
                  <a:pt x="746209" y="177604"/>
                </a:lnTo>
                <a:lnTo>
                  <a:pt x="793532" y="160345"/>
                </a:lnTo>
                <a:lnTo>
                  <a:pt x="841950" y="143866"/>
                </a:lnTo>
                <a:lnTo>
                  <a:pt x="891427" y="128185"/>
                </a:lnTo>
                <a:lnTo>
                  <a:pt x="941930" y="113318"/>
                </a:lnTo>
                <a:lnTo>
                  <a:pt x="993426" y="99284"/>
                </a:lnTo>
                <a:lnTo>
                  <a:pt x="1045881" y="86100"/>
                </a:lnTo>
                <a:lnTo>
                  <a:pt x="1099262" y="73783"/>
                </a:lnTo>
                <a:lnTo>
                  <a:pt x="1153535" y="62350"/>
                </a:lnTo>
                <a:lnTo>
                  <a:pt x="1208667" y="51821"/>
                </a:lnTo>
                <a:lnTo>
                  <a:pt x="1264624" y="42211"/>
                </a:lnTo>
                <a:lnTo>
                  <a:pt x="1321373" y="33538"/>
                </a:lnTo>
                <a:lnTo>
                  <a:pt x="1378880" y="25820"/>
                </a:lnTo>
                <a:lnTo>
                  <a:pt x="1437111" y="19075"/>
                </a:lnTo>
                <a:lnTo>
                  <a:pt x="1496034" y="13319"/>
                </a:lnTo>
                <a:lnTo>
                  <a:pt x="1555615" y="8571"/>
                </a:lnTo>
                <a:lnTo>
                  <a:pt x="1615819" y="4847"/>
                </a:lnTo>
                <a:lnTo>
                  <a:pt x="1676615" y="2166"/>
                </a:lnTo>
                <a:lnTo>
                  <a:pt x="1737967" y="544"/>
                </a:lnTo>
                <a:lnTo>
                  <a:pt x="1799844" y="0"/>
                </a:lnTo>
                <a:lnTo>
                  <a:pt x="1861720" y="544"/>
                </a:lnTo>
                <a:lnTo>
                  <a:pt x="1923072" y="2166"/>
                </a:lnTo>
                <a:lnTo>
                  <a:pt x="1983868" y="4847"/>
                </a:lnTo>
                <a:lnTo>
                  <a:pt x="2044072" y="8571"/>
                </a:lnTo>
                <a:lnTo>
                  <a:pt x="2103653" y="13319"/>
                </a:lnTo>
                <a:lnTo>
                  <a:pt x="2162576" y="19075"/>
                </a:lnTo>
                <a:lnTo>
                  <a:pt x="2220807" y="25820"/>
                </a:lnTo>
                <a:lnTo>
                  <a:pt x="2278314" y="33538"/>
                </a:lnTo>
                <a:lnTo>
                  <a:pt x="2335063" y="42211"/>
                </a:lnTo>
                <a:lnTo>
                  <a:pt x="2391020" y="51821"/>
                </a:lnTo>
                <a:lnTo>
                  <a:pt x="2446152" y="62350"/>
                </a:lnTo>
                <a:lnTo>
                  <a:pt x="2500425" y="73783"/>
                </a:lnTo>
                <a:lnTo>
                  <a:pt x="2553806" y="86100"/>
                </a:lnTo>
                <a:lnTo>
                  <a:pt x="2606261" y="99284"/>
                </a:lnTo>
                <a:lnTo>
                  <a:pt x="2657757" y="113318"/>
                </a:lnTo>
                <a:lnTo>
                  <a:pt x="2708260" y="128185"/>
                </a:lnTo>
                <a:lnTo>
                  <a:pt x="2757737" y="143866"/>
                </a:lnTo>
                <a:lnTo>
                  <a:pt x="2806155" y="160345"/>
                </a:lnTo>
                <a:lnTo>
                  <a:pt x="2853478" y="177604"/>
                </a:lnTo>
                <a:lnTo>
                  <a:pt x="2899676" y="195626"/>
                </a:lnTo>
                <a:lnTo>
                  <a:pt x="2944713" y="214392"/>
                </a:lnTo>
                <a:lnTo>
                  <a:pt x="2988556" y="233886"/>
                </a:lnTo>
                <a:lnTo>
                  <a:pt x="3031171" y="254090"/>
                </a:lnTo>
                <a:lnTo>
                  <a:pt x="3072526" y="274986"/>
                </a:lnTo>
                <a:lnTo>
                  <a:pt x="3112587" y="296558"/>
                </a:lnTo>
                <a:lnTo>
                  <a:pt x="3151320" y="318787"/>
                </a:lnTo>
                <a:lnTo>
                  <a:pt x="3188691" y="341655"/>
                </a:lnTo>
                <a:lnTo>
                  <a:pt x="3224668" y="365147"/>
                </a:lnTo>
                <a:lnTo>
                  <a:pt x="3259217" y="389244"/>
                </a:lnTo>
                <a:lnTo>
                  <a:pt x="3292303" y="413928"/>
                </a:lnTo>
                <a:lnTo>
                  <a:pt x="3323894" y="439182"/>
                </a:lnTo>
                <a:lnTo>
                  <a:pt x="3353957" y="464989"/>
                </a:lnTo>
                <a:lnTo>
                  <a:pt x="3382457" y="491331"/>
                </a:lnTo>
                <a:lnTo>
                  <a:pt x="3434635" y="545550"/>
                </a:lnTo>
                <a:lnTo>
                  <a:pt x="3480163" y="601700"/>
                </a:lnTo>
                <a:lnTo>
                  <a:pt x="3518770" y="659641"/>
                </a:lnTo>
                <a:lnTo>
                  <a:pt x="3550190" y="719232"/>
                </a:lnTo>
                <a:lnTo>
                  <a:pt x="3574155" y="780335"/>
                </a:lnTo>
                <a:lnTo>
                  <a:pt x="3590395" y="842809"/>
                </a:lnTo>
                <a:lnTo>
                  <a:pt x="3598644" y="906513"/>
                </a:lnTo>
                <a:lnTo>
                  <a:pt x="3599688" y="938784"/>
                </a:lnTo>
                <a:lnTo>
                  <a:pt x="3598644" y="971054"/>
                </a:lnTo>
                <a:lnTo>
                  <a:pt x="3590395" y="1034758"/>
                </a:lnTo>
                <a:lnTo>
                  <a:pt x="3574155" y="1097232"/>
                </a:lnTo>
                <a:lnTo>
                  <a:pt x="3550190" y="1158335"/>
                </a:lnTo>
                <a:lnTo>
                  <a:pt x="3518770" y="1217926"/>
                </a:lnTo>
                <a:lnTo>
                  <a:pt x="3480163" y="1275867"/>
                </a:lnTo>
                <a:lnTo>
                  <a:pt x="3434635" y="1332017"/>
                </a:lnTo>
                <a:lnTo>
                  <a:pt x="3382457" y="1386236"/>
                </a:lnTo>
                <a:lnTo>
                  <a:pt x="3353957" y="1412578"/>
                </a:lnTo>
                <a:lnTo>
                  <a:pt x="3323894" y="1438385"/>
                </a:lnTo>
                <a:lnTo>
                  <a:pt x="3292303" y="1463639"/>
                </a:lnTo>
                <a:lnTo>
                  <a:pt x="3259217" y="1488323"/>
                </a:lnTo>
                <a:lnTo>
                  <a:pt x="3224668" y="1512420"/>
                </a:lnTo>
                <a:lnTo>
                  <a:pt x="3188691" y="1535912"/>
                </a:lnTo>
                <a:lnTo>
                  <a:pt x="3151320" y="1558780"/>
                </a:lnTo>
                <a:lnTo>
                  <a:pt x="3112587" y="1581009"/>
                </a:lnTo>
                <a:lnTo>
                  <a:pt x="3072526" y="1602581"/>
                </a:lnTo>
                <a:lnTo>
                  <a:pt x="3031171" y="1623477"/>
                </a:lnTo>
                <a:lnTo>
                  <a:pt x="2988556" y="1643681"/>
                </a:lnTo>
                <a:lnTo>
                  <a:pt x="2944713" y="1663175"/>
                </a:lnTo>
                <a:lnTo>
                  <a:pt x="2899676" y="1681941"/>
                </a:lnTo>
                <a:lnTo>
                  <a:pt x="2853478" y="1699963"/>
                </a:lnTo>
                <a:lnTo>
                  <a:pt x="2806155" y="1717222"/>
                </a:lnTo>
                <a:lnTo>
                  <a:pt x="2757737" y="1733701"/>
                </a:lnTo>
                <a:lnTo>
                  <a:pt x="2708260" y="1749382"/>
                </a:lnTo>
                <a:lnTo>
                  <a:pt x="2657757" y="1764249"/>
                </a:lnTo>
                <a:lnTo>
                  <a:pt x="2606261" y="1778283"/>
                </a:lnTo>
                <a:lnTo>
                  <a:pt x="2553806" y="1791467"/>
                </a:lnTo>
                <a:lnTo>
                  <a:pt x="2500425" y="1803784"/>
                </a:lnTo>
                <a:lnTo>
                  <a:pt x="2446152" y="1815217"/>
                </a:lnTo>
                <a:lnTo>
                  <a:pt x="2391020" y="1825746"/>
                </a:lnTo>
                <a:lnTo>
                  <a:pt x="2335063" y="1835356"/>
                </a:lnTo>
                <a:lnTo>
                  <a:pt x="2278314" y="1844029"/>
                </a:lnTo>
                <a:lnTo>
                  <a:pt x="2220807" y="1851747"/>
                </a:lnTo>
                <a:lnTo>
                  <a:pt x="2162576" y="1858492"/>
                </a:lnTo>
                <a:lnTo>
                  <a:pt x="2103653" y="1864248"/>
                </a:lnTo>
                <a:lnTo>
                  <a:pt x="2044072" y="1868996"/>
                </a:lnTo>
                <a:lnTo>
                  <a:pt x="1983868" y="1872720"/>
                </a:lnTo>
                <a:lnTo>
                  <a:pt x="1923072" y="1875401"/>
                </a:lnTo>
                <a:lnTo>
                  <a:pt x="1861720" y="1877023"/>
                </a:lnTo>
                <a:lnTo>
                  <a:pt x="1799844" y="1877568"/>
                </a:lnTo>
                <a:lnTo>
                  <a:pt x="1737967" y="1877023"/>
                </a:lnTo>
                <a:lnTo>
                  <a:pt x="1676615" y="1875401"/>
                </a:lnTo>
                <a:lnTo>
                  <a:pt x="1615819" y="1872720"/>
                </a:lnTo>
                <a:lnTo>
                  <a:pt x="1555615" y="1868996"/>
                </a:lnTo>
                <a:lnTo>
                  <a:pt x="1496034" y="1864248"/>
                </a:lnTo>
                <a:lnTo>
                  <a:pt x="1437111" y="1858492"/>
                </a:lnTo>
                <a:lnTo>
                  <a:pt x="1378880" y="1851747"/>
                </a:lnTo>
                <a:lnTo>
                  <a:pt x="1321373" y="1844029"/>
                </a:lnTo>
                <a:lnTo>
                  <a:pt x="1264624" y="1835356"/>
                </a:lnTo>
                <a:lnTo>
                  <a:pt x="1208667" y="1825746"/>
                </a:lnTo>
                <a:lnTo>
                  <a:pt x="1153535" y="1815217"/>
                </a:lnTo>
                <a:lnTo>
                  <a:pt x="1099262" y="1803784"/>
                </a:lnTo>
                <a:lnTo>
                  <a:pt x="1045881" y="1791467"/>
                </a:lnTo>
                <a:lnTo>
                  <a:pt x="993426" y="1778283"/>
                </a:lnTo>
                <a:lnTo>
                  <a:pt x="941930" y="1764249"/>
                </a:lnTo>
                <a:lnTo>
                  <a:pt x="891427" y="1749382"/>
                </a:lnTo>
                <a:lnTo>
                  <a:pt x="841950" y="1733701"/>
                </a:lnTo>
                <a:lnTo>
                  <a:pt x="793532" y="1717222"/>
                </a:lnTo>
                <a:lnTo>
                  <a:pt x="746209" y="1699963"/>
                </a:lnTo>
                <a:lnTo>
                  <a:pt x="700011" y="1681941"/>
                </a:lnTo>
                <a:lnTo>
                  <a:pt x="654974" y="1663175"/>
                </a:lnTo>
                <a:lnTo>
                  <a:pt x="611131" y="1643681"/>
                </a:lnTo>
                <a:lnTo>
                  <a:pt x="568516" y="1623477"/>
                </a:lnTo>
                <a:lnTo>
                  <a:pt x="527161" y="1602581"/>
                </a:lnTo>
                <a:lnTo>
                  <a:pt x="487100" y="1581009"/>
                </a:lnTo>
                <a:lnTo>
                  <a:pt x="448367" y="1558780"/>
                </a:lnTo>
                <a:lnTo>
                  <a:pt x="410996" y="1535912"/>
                </a:lnTo>
                <a:lnTo>
                  <a:pt x="375019" y="1512420"/>
                </a:lnTo>
                <a:lnTo>
                  <a:pt x="340470" y="1488323"/>
                </a:lnTo>
                <a:lnTo>
                  <a:pt x="307384" y="1463639"/>
                </a:lnTo>
                <a:lnTo>
                  <a:pt x="275793" y="1438385"/>
                </a:lnTo>
                <a:lnTo>
                  <a:pt x="245730" y="1412578"/>
                </a:lnTo>
                <a:lnTo>
                  <a:pt x="217230" y="1386236"/>
                </a:lnTo>
                <a:lnTo>
                  <a:pt x="165052" y="1332017"/>
                </a:lnTo>
                <a:lnTo>
                  <a:pt x="119524" y="1275867"/>
                </a:lnTo>
                <a:lnTo>
                  <a:pt x="80917" y="1217926"/>
                </a:lnTo>
                <a:lnTo>
                  <a:pt x="49497" y="1158335"/>
                </a:lnTo>
                <a:lnTo>
                  <a:pt x="25532" y="1097232"/>
                </a:lnTo>
                <a:lnTo>
                  <a:pt x="9292" y="1034758"/>
                </a:lnTo>
                <a:lnTo>
                  <a:pt x="1043" y="971054"/>
                </a:lnTo>
                <a:lnTo>
                  <a:pt x="0" y="938784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5" name="object 10"/>
          <p:cNvSpPr>
            <a:spLocks noChangeArrowheads="1"/>
          </p:cNvSpPr>
          <p:nvPr/>
        </p:nvSpPr>
        <p:spPr bwMode="auto">
          <a:xfrm>
            <a:off x="5507038" y="2462213"/>
            <a:ext cx="1042987" cy="636587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9466" name="object 11"/>
          <p:cNvSpPr>
            <a:spLocks noChangeArrowheads="1"/>
          </p:cNvSpPr>
          <p:nvPr/>
        </p:nvSpPr>
        <p:spPr bwMode="auto">
          <a:xfrm>
            <a:off x="7361238" y="2363788"/>
            <a:ext cx="730250" cy="44450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9467" name="object 12"/>
          <p:cNvSpPr>
            <a:spLocks noChangeArrowheads="1"/>
          </p:cNvSpPr>
          <p:nvPr/>
        </p:nvSpPr>
        <p:spPr bwMode="auto">
          <a:xfrm>
            <a:off x="7218363" y="3155950"/>
            <a:ext cx="728662" cy="44450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9468" name="object 13"/>
          <p:cNvSpPr>
            <a:spLocks/>
          </p:cNvSpPr>
          <p:nvPr/>
        </p:nvSpPr>
        <p:spPr bwMode="auto">
          <a:xfrm>
            <a:off x="6551613" y="2587625"/>
            <a:ext cx="809625" cy="193675"/>
          </a:xfrm>
          <a:custGeom>
            <a:avLst/>
            <a:gdLst/>
            <a:ahLst/>
            <a:cxnLst>
              <a:cxn ang="0">
                <a:pos x="0" y="193801"/>
              </a:cxn>
              <a:cxn ang="0">
                <a:pos x="810767" y="0"/>
              </a:cxn>
            </a:cxnLst>
            <a:rect l="0" t="0" r="r" b="b"/>
            <a:pathLst>
              <a:path w="810895" h="194310">
                <a:moveTo>
                  <a:pt x="0" y="193801"/>
                </a:moveTo>
                <a:lnTo>
                  <a:pt x="810767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9" name="object 14"/>
          <p:cNvSpPr>
            <a:spLocks/>
          </p:cNvSpPr>
          <p:nvPr/>
        </p:nvSpPr>
        <p:spPr bwMode="auto">
          <a:xfrm>
            <a:off x="6551613" y="2781300"/>
            <a:ext cx="666750" cy="5984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66750" y="598297"/>
              </a:cxn>
            </a:cxnLst>
            <a:rect l="0" t="0" r="r" b="b"/>
            <a:pathLst>
              <a:path w="666750" h="598804">
                <a:moveTo>
                  <a:pt x="0" y="0"/>
                </a:moveTo>
                <a:lnTo>
                  <a:pt x="666750" y="598297"/>
                </a:lnTo>
              </a:path>
            </a:pathLst>
          </a:custGeom>
          <a:noFill/>
          <a:ln w="380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" name="object 15"/>
          <p:cNvSpPr txBox="1"/>
          <p:nvPr/>
        </p:nvSpPr>
        <p:spPr>
          <a:xfrm>
            <a:off x="7307263" y="2709863"/>
            <a:ext cx="1657350" cy="338137"/>
          </a:xfrm>
          <a:prstGeom prst="rect">
            <a:avLst/>
          </a:prstGeom>
        </p:spPr>
        <p:txBody>
          <a:bodyPr lIns="0" tIns="64135" rIns="0" bIns="0">
            <a:spAutoFit/>
          </a:bodyPr>
          <a:lstStyle/>
          <a:p>
            <a:pPr marL="216535" fontAlgn="auto">
              <a:spcBef>
                <a:spcPts val="505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124.39.0.0/16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48475" y="3567113"/>
            <a:ext cx="1657350" cy="339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18110" fontAlgn="auto">
              <a:lnSpc>
                <a:spcPts val="190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124.39.11.0/24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48475" y="3567113"/>
            <a:ext cx="1657350" cy="339725"/>
          </a:xfrm>
          <a:prstGeom prst="rect">
            <a:avLst/>
          </a:prstGeom>
          <a:solidFill>
            <a:srgbClr val="FFCF00"/>
          </a:solidFill>
        </p:spPr>
        <p:txBody>
          <a:bodyPr lIns="0" tIns="45085" rIns="0" bIns="0">
            <a:spAutoFit/>
          </a:bodyPr>
          <a:lstStyle/>
          <a:p>
            <a:pPr marL="92710" fontAlgn="auto">
              <a:spcBef>
                <a:spcPts val="355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124.39.11.0/24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07263" y="2709863"/>
            <a:ext cx="1657350" cy="338137"/>
          </a:xfrm>
          <a:prstGeom prst="rect">
            <a:avLst/>
          </a:prstGeom>
          <a:solidFill>
            <a:srgbClr val="FFCF00"/>
          </a:solidFill>
        </p:spPr>
        <p:txBody>
          <a:bodyPr lIns="0" tIns="45085" rIns="0" bIns="0">
            <a:spAutoFit/>
          </a:bodyPr>
          <a:lstStyle/>
          <a:p>
            <a:pPr marL="92710" fontAlgn="auto">
              <a:spcBef>
                <a:spcPts val="355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124.39.0.0/16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9474" name="object 19"/>
          <p:cNvSpPr>
            <a:spLocks/>
          </p:cNvSpPr>
          <p:nvPr/>
        </p:nvSpPr>
        <p:spPr bwMode="auto">
          <a:xfrm>
            <a:off x="4064000" y="2060575"/>
            <a:ext cx="1355725" cy="679450"/>
          </a:xfrm>
          <a:custGeom>
            <a:avLst/>
            <a:gdLst/>
            <a:ahLst/>
            <a:cxnLst>
              <a:cxn ang="0">
                <a:pos x="1017269" y="0"/>
              </a:cxn>
              <a:cxn ang="0">
                <a:pos x="1017269" y="169544"/>
              </a:cxn>
              <a:cxn ang="0">
                <a:pos x="0" y="169544"/>
              </a:cxn>
              <a:cxn ang="0">
                <a:pos x="0" y="508635"/>
              </a:cxn>
              <a:cxn ang="0">
                <a:pos x="1017269" y="508635"/>
              </a:cxn>
              <a:cxn ang="0">
                <a:pos x="1017269" y="678179"/>
              </a:cxn>
              <a:cxn ang="0">
                <a:pos x="1356359" y="339089"/>
              </a:cxn>
              <a:cxn ang="0">
                <a:pos x="1017269" y="0"/>
              </a:cxn>
            </a:cxnLst>
            <a:rect l="0" t="0" r="r" b="b"/>
            <a:pathLst>
              <a:path w="1356360" h="678180">
                <a:moveTo>
                  <a:pt x="1017269" y="0"/>
                </a:moveTo>
                <a:lnTo>
                  <a:pt x="1017269" y="169544"/>
                </a:lnTo>
                <a:lnTo>
                  <a:pt x="0" y="169544"/>
                </a:lnTo>
                <a:lnTo>
                  <a:pt x="0" y="508635"/>
                </a:lnTo>
                <a:lnTo>
                  <a:pt x="1017269" y="508635"/>
                </a:lnTo>
                <a:lnTo>
                  <a:pt x="1017269" y="678179"/>
                </a:lnTo>
                <a:lnTo>
                  <a:pt x="1356359" y="339089"/>
                </a:lnTo>
                <a:lnTo>
                  <a:pt x="1017269" y="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75" name="object 20"/>
          <p:cNvSpPr>
            <a:spLocks/>
          </p:cNvSpPr>
          <p:nvPr/>
        </p:nvSpPr>
        <p:spPr bwMode="auto">
          <a:xfrm>
            <a:off x="4064000" y="2060575"/>
            <a:ext cx="1355725" cy="679450"/>
          </a:xfrm>
          <a:custGeom>
            <a:avLst/>
            <a:gdLst/>
            <a:ahLst/>
            <a:cxnLst>
              <a:cxn ang="0">
                <a:pos x="0" y="169544"/>
              </a:cxn>
              <a:cxn ang="0">
                <a:pos x="1017269" y="169544"/>
              </a:cxn>
              <a:cxn ang="0">
                <a:pos x="1017269" y="0"/>
              </a:cxn>
              <a:cxn ang="0">
                <a:pos x="1356359" y="339089"/>
              </a:cxn>
              <a:cxn ang="0">
                <a:pos x="1017269" y="678179"/>
              </a:cxn>
              <a:cxn ang="0">
                <a:pos x="1017269" y="508635"/>
              </a:cxn>
              <a:cxn ang="0">
                <a:pos x="0" y="508635"/>
              </a:cxn>
              <a:cxn ang="0">
                <a:pos x="0" y="169544"/>
              </a:cxn>
            </a:cxnLst>
            <a:rect l="0" t="0" r="r" b="b"/>
            <a:pathLst>
              <a:path w="1356360" h="678180">
                <a:moveTo>
                  <a:pt x="0" y="169544"/>
                </a:moveTo>
                <a:lnTo>
                  <a:pt x="1017269" y="169544"/>
                </a:lnTo>
                <a:lnTo>
                  <a:pt x="1017269" y="0"/>
                </a:lnTo>
                <a:lnTo>
                  <a:pt x="1356359" y="339089"/>
                </a:lnTo>
                <a:lnTo>
                  <a:pt x="1017269" y="678179"/>
                </a:lnTo>
                <a:lnTo>
                  <a:pt x="1017269" y="508635"/>
                </a:lnTo>
                <a:lnTo>
                  <a:pt x="0" y="508635"/>
                </a:lnTo>
                <a:lnTo>
                  <a:pt x="0" y="169544"/>
                </a:lnTo>
                <a:close/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" name="object 21"/>
          <p:cNvSpPr txBox="1"/>
          <p:nvPr/>
        </p:nvSpPr>
        <p:spPr>
          <a:xfrm>
            <a:off x="4064000" y="2282825"/>
            <a:ext cx="1209675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10" dirty="0">
                <a:latin typeface="Tahoma"/>
                <a:cs typeface="Tahoma"/>
              </a:rPr>
              <a:t>124</a:t>
            </a:r>
            <a:r>
              <a:rPr sz="1400" b="1" dirty="0">
                <a:latin typeface="Tahoma"/>
                <a:cs typeface="Tahoma"/>
              </a:rPr>
              <a:t>.</a:t>
            </a:r>
            <a:r>
              <a:rPr sz="1400" b="1" spc="-10" dirty="0">
                <a:latin typeface="Tahoma"/>
                <a:cs typeface="Tahoma"/>
              </a:rPr>
              <a:t>39</a:t>
            </a:r>
            <a:r>
              <a:rPr sz="1400" b="1" dirty="0">
                <a:latin typeface="Tahoma"/>
                <a:cs typeface="Tahoma"/>
              </a:rPr>
              <a:t>.</a:t>
            </a:r>
            <a:r>
              <a:rPr sz="1400" b="1" spc="-10" dirty="0">
                <a:latin typeface="Tahoma"/>
                <a:cs typeface="Tahoma"/>
              </a:rPr>
              <a:t>11</a:t>
            </a:r>
            <a:r>
              <a:rPr sz="1400" b="1" dirty="0">
                <a:latin typeface="Tahoma"/>
                <a:cs typeface="Tahoma"/>
              </a:rPr>
              <a:t>.</a:t>
            </a:r>
            <a:r>
              <a:rPr sz="1400" b="1" spc="-10" dirty="0">
                <a:latin typeface="Tahoma"/>
                <a:cs typeface="Tahoma"/>
              </a:rPr>
              <a:t>3</a:t>
            </a:r>
            <a:r>
              <a:rPr sz="1400" b="1" dirty="0"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477" name="object 22"/>
          <p:cNvSpPr>
            <a:spLocks/>
          </p:cNvSpPr>
          <p:nvPr/>
        </p:nvSpPr>
        <p:spPr bwMode="auto">
          <a:xfrm>
            <a:off x="4356100" y="2797175"/>
            <a:ext cx="11525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52144" y="0"/>
              </a:cxn>
            </a:cxnLst>
            <a:rect l="0" t="0" r="r" b="b"/>
            <a:pathLst>
              <a:path w="1152525">
                <a:moveTo>
                  <a:pt x="0" y="0"/>
                </a:moveTo>
                <a:lnTo>
                  <a:pt x="1152144" y="0"/>
                </a:lnTo>
              </a:path>
            </a:pathLst>
          </a:custGeom>
          <a:noFill/>
          <a:ln w="5791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78" name="object 23"/>
          <p:cNvSpPr>
            <a:spLocks/>
          </p:cNvSpPr>
          <p:nvPr/>
        </p:nvSpPr>
        <p:spPr bwMode="auto">
          <a:xfrm>
            <a:off x="4076700" y="2925763"/>
            <a:ext cx="1355725" cy="677862"/>
          </a:xfrm>
          <a:custGeom>
            <a:avLst/>
            <a:gdLst/>
            <a:ahLst/>
            <a:cxnLst>
              <a:cxn ang="0">
                <a:pos x="1017270" y="0"/>
              </a:cxn>
              <a:cxn ang="0">
                <a:pos x="1017270" y="169545"/>
              </a:cxn>
              <a:cxn ang="0">
                <a:pos x="0" y="169545"/>
              </a:cxn>
              <a:cxn ang="0">
                <a:pos x="0" y="508635"/>
              </a:cxn>
              <a:cxn ang="0">
                <a:pos x="1017270" y="508635"/>
              </a:cxn>
              <a:cxn ang="0">
                <a:pos x="1017270" y="678180"/>
              </a:cxn>
              <a:cxn ang="0">
                <a:pos x="1356360" y="339090"/>
              </a:cxn>
              <a:cxn ang="0">
                <a:pos x="1017270" y="0"/>
              </a:cxn>
            </a:cxnLst>
            <a:rect l="0" t="0" r="r" b="b"/>
            <a:pathLst>
              <a:path w="1356360" h="678179">
                <a:moveTo>
                  <a:pt x="1017270" y="0"/>
                </a:moveTo>
                <a:lnTo>
                  <a:pt x="1017270" y="169545"/>
                </a:lnTo>
                <a:lnTo>
                  <a:pt x="0" y="169545"/>
                </a:lnTo>
                <a:lnTo>
                  <a:pt x="0" y="508635"/>
                </a:lnTo>
                <a:lnTo>
                  <a:pt x="1017270" y="508635"/>
                </a:lnTo>
                <a:lnTo>
                  <a:pt x="1017270" y="678180"/>
                </a:lnTo>
                <a:lnTo>
                  <a:pt x="1356360" y="339090"/>
                </a:lnTo>
                <a:lnTo>
                  <a:pt x="1017270" y="0"/>
                </a:lnTo>
                <a:close/>
              </a:path>
            </a:pathLst>
          </a:custGeom>
          <a:solidFill>
            <a:srgbClr val="FF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79" name="object 24"/>
          <p:cNvSpPr>
            <a:spLocks/>
          </p:cNvSpPr>
          <p:nvPr/>
        </p:nvSpPr>
        <p:spPr bwMode="auto">
          <a:xfrm>
            <a:off x="4076700" y="2925763"/>
            <a:ext cx="1355725" cy="677862"/>
          </a:xfrm>
          <a:custGeom>
            <a:avLst/>
            <a:gdLst/>
            <a:ahLst/>
            <a:cxnLst>
              <a:cxn ang="0">
                <a:pos x="0" y="169545"/>
              </a:cxn>
              <a:cxn ang="0">
                <a:pos x="1017270" y="169545"/>
              </a:cxn>
              <a:cxn ang="0">
                <a:pos x="1017270" y="0"/>
              </a:cxn>
              <a:cxn ang="0">
                <a:pos x="1356360" y="339090"/>
              </a:cxn>
              <a:cxn ang="0">
                <a:pos x="1017270" y="678180"/>
              </a:cxn>
              <a:cxn ang="0">
                <a:pos x="1017270" y="508635"/>
              </a:cxn>
              <a:cxn ang="0">
                <a:pos x="0" y="508635"/>
              </a:cxn>
              <a:cxn ang="0">
                <a:pos x="0" y="169545"/>
              </a:cxn>
            </a:cxnLst>
            <a:rect l="0" t="0" r="r" b="b"/>
            <a:pathLst>
              <a:path w="1356360" h="678179">
                <a:moveTo>
                  <a:pt x="0" y="169545"/>
                </a:moveTo>
                <a:lnTo>
                  <a:pt x="1017270" y="169545"/>
                </a:lnTo>
                <a:lnTo>
                  <a:pt x="1017270" y="0"/>
                </a:lnTo>
                <a:lnTo>
                  <a:pt x="1356360" y="339090"/>
                </a:lnTo>
                <a:lnTo>
                  <a:pt x="1017270" y="678180"/>
                </a:lnTo>
                <a:lnTo>
                  <a:pt x="1017270" y="508635"/>
                </a:lnTo>
                <a:lnTo>
                  <a:pt x="0" y="508635"/>
                </a:lnTo>
                <a:lnTo>
                  <a:pt x="0" y="169545"/>
                </a:lnTo>
                <a:close/>
              </a:path>
            </a:pathLst>
          </a:custGeom>
          <a:noFill/>
          <a:ln w="25908">
            <a:solidFill>
              <a:srgbClr val="FF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" name="object 25"/>
          <p:cNvSpPr txBox="1"/>
          <p:nvPr/>
        </p:nvSpPr>
        <p:spPr>
          <a:xfrm>
            <a:off x="4064000" y="3148013"/>
            <a:ext cx="1209675" cy="2206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10" dirty="0">
                <a:latin typeface="Tahoma"/>
                <a:cs typeface="Tahoma"/>
              </a:rPr>
              <a:t>124</a:t>
            </a:r>
            <a:r>
              <a:rPr sz="1400" b="1" dirty="0">
                <a:latin typeface="Tahoma"/>
                <a:cs typeface="Tahoma"/>
              </a:rPr>
              <a:t>.</a:t>
            </a:r>
            <a:r>
              <a:rPr sz="1400" b="1" spc="-10" dirty="0">
                <a:latin typeface="Tahoma"/>
                <a:cs typeface="Tahoma"/>
              </a:rPr>
              <a:t>39</a:t>
            </a:r>
            <a:r>
              <a:rPr sz="1400" b="1" dirty="0">
                <a:latin typeface="Tahoma"/>
                <a:cs typeface="Tahoma"/>
              </a:rPr>
              <a:t>.</a:t>
            </a:r>
            <a:r>
              <a:rPr sz="1400" b="1" spc="-10" dirty="0">
                <a:latin typeface="Tahoma"/>
                <a:cs typeface="Tahoma"/>
              </a:rPr>
              <a:t>22</a:t>
            </a:r>
            <a:r>
              <a:rPr sz="1400" b="1" dirty="0">
                <a:latin typeface="Tahoma"/>
                <a:cs typeface="Tahoma"/>
              </a:rPr>
              <a:t>.</a:t>
            </a:r>
            <a:r>
              <a:rPr sz="1400" b="1" spc="-10" dirty="0">
                <a:latin typeface="Tahoma"/>
                <a:cs typeface="Tahoma"/>
              </a:rPr>
              <a:t>4</a:t>
            </a:r>
            <a:r>
              <a:rPr sz="1400" b="1" dirty="0">
                <a:latin typeface="Tahoma"/>
                <a:cs typeface="Tahoma"/>
              </a:rPr>
              <a:t>5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481" name="object 28"/>
          <p:cNvSpPr txBox="1">
            <a:spLocks noChangeArrowheads="1"/>
          </p:cNvSpPr>
          <p:nvPr/>
        </p:nvSpPr>
        <p:spPr bwMode="auto">
          <a:xfrm>
            <a:off x="8634413" y="6313488"/>
            <a:ext cx="24765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8905" rIns="0" bIns="0">
            <a:spAutoFit/>
          </a:bodyPr>
          <a:lstStyle/>
          <a:p>
            <a:pPr marL="25400">
              <a:spcBef>
                <a:spcPts val="1013"/>
              </a:spcBef>
            </a:pPr>
            <a:fld id="{A8068D0F-1554-498E-94BF-DB59ABC9B8DF}" type="slidenum">
              <a:rPr lang="th-TH" sz="1400">
                <a:latin typeface="Tahoma" pitchFamily="34" charset="0"/>
                <a:cs typeface="Tahoma" pitchFamily="34" charset="0"/>
              </a:rPr>
              <a:pPr marL="25400">
                <a:spcBef>
                  <a:spcPts val="1013"/>
                </a:spcBef>
              </a:pPr>
              <a:t>13</a:t>
            </a:fld>
            <a:endParaRPr lang="th-TH" sz="1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0200" y="1890713"/>
            <a:ext cx="3575050" cy="26273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60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Because prefixes of arbitrary  length allowed, </a:t>
            </a:r>
            <a:r>
              <a:rPr lang="th-TH" sz="200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overlapping  prefixes </a:t>
            </a:r>
            <a:r>
              <a:rPr lang="th-TH" sz="2000">
                <a:latin typeface="Tahoma" pitchFamily="34" charset="0"/>
                <a:cs typeface="Tahoma" pitchFamily="34" charset="0"/>
              </a:rPr>
              <a:t>can exist.</a:t>
            </a:r>
          </a:p>
          <a:p>
            <a:pPr marL="355600" indent="-342900">
              <a:spcBef>
                <a:spcPts val="475"/>
              </a:spcBef>
              <a:buClr>
                <a:srgbClr val="3333CC"/>
              </a:buClr>
              <a:buSzPct val="60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355600" indent="-342900">
              <a:spcBef>
                <a:spcPts val="475"/>
              </a:spcBef>
              <a:tabLst>
                <a:tab pos="3556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router hears </a:t>
            </a:r>
            <a:r>
              <a:rPr lang="th-TH" sz="200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124.39.0.0/16</a:t>
            </a:r>
            <a:endParaRPr lang="th-TH" sz="2000">
              <a:latin typeface="Tahoma" pitchFamily="34" charset="0"/>
              <a:cs typeface="Tahoma" pitchFamily="34" charset="0"/>
            </a:endParaRPr>
          </a:p>
          <a:p>
            <a:pPr marL="355600" indent="-342900">
              <a:tabLst>
                <a:tab pos="3556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from one neighbor</a:t>
            </a:r>
          </a:p>
          <a:p>
            <a:pPr marL="355600" indent="-342900">
              <a:spcBef>
                <a:spcPts val="475"/>
              </a:spcBef>
              <a:tabLst>
                <a:tab pos="3556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and </a:t>
            </a:r>
            <a:r>
              <a:rPr lang="th-TH" sz="200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124.39.11.0/24 </a:t>
            </a:r>
            <a:r>
              <a:rPr lang="th-TH" sz="2000">
                <a:latin typeface="Tahoma" pitchFamily="34" charset="0"/>
                <a:cs typeface="Tahoma" pitchFamily="34" charset="0"/>
              </a:rPr>
              <a:t>from  another neighbor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85738" y="4627563"/>
            <a:ext cx="8701087" cy="1273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60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Router forwards packet according to most specific forwarding information,  called longest prefix match</a:t>
            </a:r>
          </a:p>
          <a:p>
            <a:pPr marL="755650" lvl="1" indent="-285750">
              <a:spcBef>
                <a:spcPts val="425"/>
              </a:spcBef>
              <a:buClr>
                <a:srgbClr val="FF0000"/>
              </a:buClr>
              <a:buSzPct val="56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800">
                <a:latin typeface="Tahoma" pitchFamily="34" charset="0"/>
                <a:cs typeface="Tahoma" pitchFamily="34" charset="0"/>
              </a:rPr>
              <a:t>Packet with destination </a:t>
            </a:r>
            <a:r>
              <a:rPr lang="th-TH" sz="1800" b="1">
                <a:solidFill>
                  <a:srgbClr val="007153"/>
                </a:solidFill>
                <a:latin typeface="Tahoma" pitchFamily="34" charset="0"/>
                <a:cs typeface="Tahoma" pitchFamily="34" charset="0"/>
              </a:rPr>
              <a:t>124.39.11.32 </a:t>
            </a:r>
            <a:r>
              <a:rPr lang="th-TH" sz="1800">
                <a:latin typeface="Tahoma" pitchFamily="34" charset="0"/>
                <a:cs typeface="Tahoma" pitchFamily="34" charset="0"/>
              </a:rPr>
              <a:t>will be forwarded using /24 entry.</a:t>
            </a:r>
          </a:p>
          <a:p>
            <a:pPr marL="755650" lvl="1" indent="-285750">
              <a:spcBef>
                <a:spcPts val="425"/>
              </a:spcBef>
              <a:buClr>
                <a:srgbClr val="FF0000"/>
              </a:buClr>
              <a:buSzPct val="56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800">
                <a:latin typeface="Tahoma" pitchFamily="34" charset="0"/>
                <a:cs typeface="Tahoma" pitchFamily="34" charset="0"/>
              </a:rPr>
              <a:t>Packet with destination </a:t>
            </a:r>
            <a:r>
              <a:rPr lang="th-TH" sz="1800" b="1">
                <a:solidFill>
                  <a:srgbClr val="FF66FF"/>
                </a:solidFill>
                <a:latin typeface="Tahoma" pitchFamily="34" charset="0"/>
                <a:cs typeface="Tahoma" pitchFamily="34" charset="0"/>
              </a:rPr>
              <a:t>124.39.22.45 </a:t>
            </a:r>
            <a:r>
              <a:rPr lang="th-TH" sz="1800">
                <a:latin typeface="Tahoma" pitchFamily="34" charset="0"/>
                <a:cs typeface="Tahoma" pitchFamily="34" charset="0"/>
              </a:rPr>
              <a:t>will be forwarded using /16 entry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object 2"/>
          <p:cNvSpPr>
            <a:spLocks/>
          </p:cNvSpPr>
          <p:nvPr/>
        </p:nvSpPr>
        <p:spPr bwMode="auto">
          <a:xfrm>
            <a:off x="541338" y="1244600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82" name="object 3"/>
          <p:cNvSpPr>
            <a:spLocks noChangeArrowheads="1"/>
          </p:cNvSpPr>
          <p:nvPr/>
        </p:nvSpPr>
        <p:spPr bwMode="auto">
          <a:xfrm>
            <a:off x="911225" y="1244600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83" name="object 4"/>
          <p:cNvSpPr>
            <a:spLocks noChangeArrowheads="1"/>
          </p:cNvSpPr>
          <p:nvPr/>
        </p:nvSpPr>
        <p:spPr bwMode="auto">
          <a:xfrm>
            <a:off x="127000" y="1171575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84" name="object 5"/>
          <p:cNvSpPr>
            <a:spLocks/>
          </p:cNvSpPr>
          <p:nvPr/>
        </p:nvSpPr>
        <p:spPr bwMode="auto">
          <a:xfrm>
            <a:off x="777875" y="714375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1560"/>
              </a:cxn>
            </a:cxnLst>
            <a:rect l="0" t="0" r="r" b="b"/>
            <a:pathLst>
              <a:path h="1051560">
                <a:moveTo>
                  <a:pt x="0" y="0"/>
                </a:moveTo>
                <a:lnTo>
                  <a:pt x="0" y="1051560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85" name="object 6"/>
          <p:cNvSpPr>
            <a:spLocks noChangeArrowheads="1"/>
          </p:cNvSpPr>
          <p:nvPr/>
        </p:nvSpPr>
        <p:spPr bwMode="auto">
          <a:xfrm>
            <a:off x="442913" y="1504950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440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CIDR: Longest prefix</a:t>
            </a:r>
            <a:r>
              <a:rPr spc="-175" dirty="0"/>
              <a:t> </a:t>
            </a:r>
            <a:r>
              <a:rPr dirty="0"/>
              <a:t>match</a:t>
            </a:r>
          </a:p>
        </p:txBody>
      </p:sp>
      <p:sp>
        <p:nvSpPr>
          <p:cNvPr id="20487" name="object 9"/>
          <p:cNvSpPr txBox="1">
            <a:spLocks noChangeArrowheads="1"/>
          </p:cNvSpPr>
          <p:nvPr/>
        </p:nvSpPr>
        <p:spPr bwMode="auto">
          <a:xfrm>
            <a:off x="8634413" y="6313488"/>
            <a:ext cx="24765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8905" rIns="0" bIns="0">
            <a:spAutoFit/>
          </a:bodyPr>
          <a:lstStyle/>
          <a:p>
            <a:pPr marL="25400">
              <a:spcBef>
                <a:spcPts val="1013"/>
              </a:spcBef>
            </a:pPr>
            <a:fld id="{83724858-CA88-48E5-91A2-A643B78665A9}" type="slidenum">
              <a:rPr lang="th-TH" sz="1400">
                <a:latin typeface="Tahoma" pitchFamily="34" charset="0"/>
                <a:cs typeface="Tahoma" pitchFamily="34" charset="0"/>
              </a:rPr>
              <a:pPr marL="25400">
                <a:spcBef>
                  <a:spcPts val="1013"/>
                </a:spcBef>
              </a:pPr>
              <a:t>14</a:t>
            </a:fld>
            <a:endParaRPr lang="th-TH" sz="1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913130" indent="-3429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913130" algn="l"/>
                <a:tab pos="913765" algn="l"/>
              </a:tabLst>
              <a:defRPr/>
            </a:pPr>
            <a:r>
              <a:rPr sz="3200" spc="-5" dirty="0"/>
              <a:t>Implicit </a:t>
            </a:r>
            <a:r>
              <a:rPr sz="3200" dirty="0"/>
              <a:t>ordering in </a:t>
            </a:r>
            <a:r>
              <a:rPr sz="3200" spc="-5" dirty="0"/>
              <a:t>the routing</a:t>
            </a:r>
            <a:r>
              <a:rPr sz="3200" spc="15" dirty="0"/>
              <a:t> </a:t>
            </a:r>
            <a:r>
              <a:rPr sz="3200" spc="-5" dirty="0"/>
              <a:t>table</a:t>
            </a:r>
            <a:endParaRPr sz="3200"/>
          </a:p>
          <a:p>
            <a:pPr marL="1313815" lvl="1" indent="-286385" eaLnBrk="1" fontAlgn="auto" hangingPunct="1">
              <a:spcBef>
                <a:spcPts val="68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1314450" algn="l"/>
                <a:tab pos="1315085" algn="l"/>
              </a:tabLst>
              <a:defRPr/>
            </a:pP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longer prefixes higher up </a:t>
            </a:r>
            <a:r>
              <a:rPr sz="2800" spc="-10" dirty="0">
                <a:solidFill>
                  <a:sysClr val="windowText" lastClr="000000"/>
                </a:solidFill>
                <a:latin typeface="Tahoma"/>
                <a:cs typeface="Tahoma"/>
              </a:rPr>
              <a:t>the</a:t>
            </a:r>
            <a:r>
              <a:rPr sz="2800" spc="25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ysClr val="windowText" lastClr="000000"/>
                </a:solidFill>
                <a:latin typeface="Tahoma"/>
                <a:cs typeface="Tahoma"/>
              </a:rPr>
              <a:t>table</a:t>
            </a:r>
            <a:endParaRPr sz="28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313815" lvl="1" indent="-286385" eaLnBrk="1" fontAlgn="auto" hangingPunct="1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1314450" algn="l"/>
                <a:tab pos="1315085" algn="l"/>
              </a:tabLst>
              <a:defRPr/>
            </a:pP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So, </a:t>
            </a:r>
            <a:r>
              <a:rPr sz="2800" spc="-10" dirty="0">
                <a:solidFill>
                  <a:sysClr val="windowText" lastClr="000000"/>
                </a:solidFill>
                <a:latin typeface="Tahoma"/>
                <a:cs typeface="Tahoma"/>
              </a:rPr>
              <a:t>the first </a:t>
            </a: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match is </a:t>
            </a:r>
            <a:r>
              <a:rPr sz="2800" spc="-10" dirty="0">
                <a:solidFill>
                  <a:sysClr val="windowText" lastClr="000000"/>
                </a:solidFill>
                <a:latin typeface="Tahoma"/>
                <a:cs typeface="Tahoma"/>
              </a:rPr>
              <a:t>the right</a:t>
            </a:r>
            <a:r>
              <a:rPr sz="2800" spc="10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one</a:t>
            </a:r>
            <a:endParaRPr sz="28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913130" indent="-342900" eaLnBrk="1" fontAlgn="auto" hangingPunct="1">
              <a:spcBef>
                <a:spcPts val="76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913130" algn="l"/>
                <a:tab pos="913765" algn="l"/>
              </a:tabLst>
              <a:defRPr/>
            </a:pPr>
            <a:r>
              <a:rPr sz="3200" spc="-5" dirty="0"/>
              <a:t>Explicit route </a:t>
            </a:r>
            <a:r>
              <a:rPr sz="3200" dirty="0"/>
              <a:t>to </a:t>
            </a:r>
            <a:r>
              <a:rPr sz="3200" spc="-5" dirty="0"/>
              <a:t>directly attached</a:t>
            </a:r>
            <a:r>
              <a:rPr sz="3200" spc="80" dirty="0"/>
              <a:t> </a:t>
            </a:r>
            <a:r>
              <a:rPr sz="3200" dirty="0"/>
              <a:t>host</a:t>
            </a:r>
            <a:endParaRPr sz="3200"/>
          </a:p>
          <a:p>
            <a:pPr marL="1313815" lvl="1" indent="-286385" eaLnBrk="1" fontAlgn="auto" hangingPunct="1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1314450" algn="l"/>
                <a:tab pos="1315085" algn="l"/>
              </a:tabLst>
              <a:defRPr/>
            </a:pP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a netmask of</a:t>
            </a:r>
            <a:r>
              <a:rPr sz="280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0.0.0.0</a:t>
            </a:r>
            <a:endParaRPr sz="280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38912" y="473963"/>
              </a:cxn>
              <a:cxn ang="0">
                <a:pos x="438912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06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07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08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09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10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1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12" name="object 9"/>
          <p:cNvSpPr>
            <a:spLocks noGrp="1"/>
          </p:cNvSpPr>
          <p:nvPr>
            <p:ph type="title"/>
          </p:nvPr>
        </p:nvSpPr>
        <p:spPr>
          <a:xfrm>
            <a:off x="1069975" y="2354263"/>
            <a:ext cx="1577975" cy="668337"/>
          </a:xfrm>
        </p:spPr>
        <p:txBody>
          <a:bodyPr/>
          <a:lstStyle/>
          <a:p>
            <a:pPr marL="12700" eaLnBrk="1" hangingPunct="1">
              <a:lnSpc>
                <a:spcPts val="5250"/>
              </a:lnSpc>
            </a:pPr>
            <a:r>
              <a:rPr lang="th-TH" b="1" smtClean="0">
                <a:solidFill>
                  <a:srgbClr val="000080"/>
                </a:solidFill>
                <a:latin typeface="Tahoma" pitchFamily="34" charset="0"/>
                <a:cs typeface="Tahoma" pitchFamily="34" charset="0"/>
              </a:rPr>
              <a:t>VLSM</a:t>
            </a:r>
          </a:p>
        </p:txBody>
      </p:sp>
      <p:sp>
        <p:nvSpPr>
          <p:cNvPr id="21513" name="object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65B633A9-9FE8-4A13-B6FC-564BB506D476}" type="slidenum">
              <a:rPr lang="th-TH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15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object 2"/>
          <p:cNvSpPr>
            <a:spLocks/>
          </p:cNvSpPr>
          <p:nvPr/>
        </p:nvSpPr>
        <p:spPr bwMode="auto">
          <a:xfrm>
            <a:off x="541338" y="1244600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30" name="object 3"/>
          <p:cNvSpPr>
            <a:spLocks noChangeArrowheads="1"/>
          </p:cNvSpPr>
          <p:nvPr/>
        </p:nvSpPr>
        <p:spPr bwMode="auto">
          <a:xfrm>
            <a:off x="911225" y="1244600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31" name="object 4"/>
          <p:cNvSpPr>
            <a:spLocks noChangeArrowheads="1"/>
          </p:cNvSpPr>
          <p:nvPr/>
        </p:nvSpPr>
        <p:spPr bwMode="auto">
          <a:xfrm>
            <a:off x="127000" y="1171575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32" name="object 5"/>
          <p:cNvSpPr>
            <a:spLocks/>
          </p:cNvSpPr>
          <p:nvPr/>
        </p:nvSpPr>
        <p:spPr bwMode="auto">
          <a:xfrm>
            <a:off x="777875" y="714375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1560"/>
              </a:cxn>
            </a:cxnLst>
            <a:rect l="0" t="0" r="r" b="b"/>
            <a:pathLst>
              <a:path h="1051560">
                <a:moveTo>
                  <a:pt x="0" y="0"/>
                </a:moveTo>
                <a:lnTo>
                  <a:pt x="0" y="1051560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33" name="object 6"/>
          <p:cNvSpPr>
            <a:spLocks noChangeArrowheads="1"/>
          </p:cNvSpPr>
          <p:nvPr/>
        </p:nvSpPr>
        <p:spPr bwMode="auto">
          <a:xfrm>
            <a:off x="442913" y="1504950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34" name="object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54088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VLSM</a:t>
            </a:r>
          </a:p>
        </p:txBody>
      </p:sp>
      <p:sp>
        <p:nvSpPr>
          <p:cNvPr id="22535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B30C5568-B6BD-412B-9A80-43BFB4243399}" type="slidenum">
              <a:rPr lang="th-TH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16</a:t>
            </a:fld>
            <a:endParaRPr lang="th-TH">
              <a:solidFill>
                <a:srgbClr val="1C1C1C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6463" y="1789113"/>
            <a:ext cx="7415212" cy="3730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Variable-length </a:t>
            </a:r>
            <a:r>
              <a:rPr spc="-10" dirty="0">
                <a:latin typeface="Tahoma"/>
                <a:cs typeface="Tahoma"/>
              </a:rPr>
              <a:t>subnet</a:t>
            </a:r>
            <a:r>
              <a:rPr spc="1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mask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100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10" dirty="0">
                <a:latin typeface="Tahoma"/>
                <a:cs typeface="Tahoma"/>
              </a:rPr>
              <a:t>Classful </a:t>
            </a:r>
            <a:r>
              <a:rPr spc="-5" dirty="0">
                <a:latin typeface="Tahoma"/>
                <a:cs typeface="Tahoma"/>
              </a:rPr>
              <a:t>allows only one </a:t>
            </a:r>
            <a:r>
              <a:rPr spc="-10" dirty="0">
                <a:latin typeface="Tahoma"/>
                <a:cs typeface="Tahoma"/>
              </a:rPr>
              <a:t>subnet </a:t>
            </a:r>
            <a:r>
              <a:rPr spc="-5" dirty="0">
                <a:latin typeface="Tahoma"/>
                <a:cs typeface="Tahoma"/>
              </a:rPr>
              <a:t>in a</a:t>
            </a:r>
            <a:r>
              <a:rPr spc="1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network</a:t>
            </a:r>
            <a:endParaRPr>
              <a:latin typeface="Tahoma"/>
              <a:cs typeface="Tahoma"/>
            </a:endParaRPr>
          </a:p>
          <a:p>
            <a:pPr marL="756285" lvl="1" indent="-287020" fontAlgn="auto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&gt; one </a:t>
            </a:r>
            <a:r>
              <a:rPr sz="2400" spc="-5" dirty="0">
                <a:latin typeface="Tahoma"/>
                <a:cs typeface="Tahoma"/>
              </a:rPr>
              <a:t>subnet </a:t>
            </a:r>
            <a:r>
              <a:rPr sz="2400" dirty="0">
                <a:latin typeface="Tahoma"/>
                <a:cs typeface="Tahoma"/>
              </a:rPr>
              <a:t>in an autonomous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system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665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Maximizing the use of address (Subnet</a:t>
            </a:r>
            <a:r>
              <a:rPr spc="9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Zero)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“Subnetting a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Subnet”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Routing Protocol </a:t>
            </a:r>
            <a:r>
              <a:rPr spc="-10" dirty="0">
                <a:latin typeface="Tahoma"/>
                <a:cs typeface="Tahoma"/>
              </a:rPr>
              <a:t>that </a:t>
            </a:r>
            <a:r>
              <a:rPr spc="-5" dirty="0">
                <a:latin typeface="Tahoma"/>
                <a:cs typeface="Tahoma"/>
              </a:rPr>
              <a:t>supports</a:t>
            </a:r>
            <a:r>
              <a:rPr spc="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VLSM</a:t>
            </a:r>
            <a:endParaRPr>
              <a:latin typeface="Tahoma"/>
              <a:cs typeface="Tahoma"/>
            </a:endParaRPr>
          </a:p>
          <a:p>
            <a:pPr marL="756285" lvl="1" indent="-287020" fontAlgn="auto">
              <a:lnSpc>
                <a:spcPts val="2745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OSPF, Integrated IS-IS, EIGRP, </a:t>
            </a:r>
            <a:r>
              <a:rPr sz="2400" dirty="0">
                <a:latin typeface="Tahoma"/>
                <a:cs typeface="Tahoma"/>
              </a:rPr>
              <a:t>RIPv2, and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static</a:t>
            </a:r>
            <a:endParaRPr sz="2400">
              <a:latin typeface="Tahoma"/>
              <a:cs typeface="Tahoma"/>
            </a:endParaRPr>
          </a:p>
          <a:p>
            <a:pPr marL="756285" fontAlgn="auto">
              <a:lnSpc>
                <a:spcPts val="274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routing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object 2"/>
          <p:cNvSpPr>
            <a:spLocks/>
          </p:cNvSpPr>
          <p:nvPr/>
        </p:nvSpPr>
        <p:spPr bwMode="auto">
          <a:xfrm>
            <a:off x="541338" y="1244600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54" name="object 3"/>
          <p:cNvSpPr>
            <a:spLocks noChangeArrowheads="1"/>
          </p:cNvSpPr>
          <p:nvPr/>
        </p:nvSpPr>
        <p:spPr bwMode="auto">
          <a:xfrm>
            <a:off x="911225" y="1244600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555" name="object 4"/>
          <p:cNvSpPr>
            <a:spLocks noChangeArrowheads="1"/>
          </p:cNvSpPr>
          <p:nvPr/>
        </p:nvSpPr>
        <p:spPr bwMode="auto">
          <a:xfrm>
            <a:off x="127000" y="1171575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556" name="object 5"/>
          <p:cNvSpPr>
            <a:spLocks/>
          </p:cNvSpPr>
          <p:nvPr/>
        </p:nvSpPr>
        <p:spPr bwMode="auto">
          <a:xfrm>
            <a:off x="777875" y="714375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1560"/>
              </a:cxn>
            </a:cxnLst>
            <a:rect l="0" t="0" r="r" b="b"/>
            <a:pathLst>
              <a:path h="1051560">
                <a:moveTo>
                  <a:pt x="0" y="0"/>
                </a:moveTo>
                <a:lnTo>
                  <a:pt x="0" y="1051560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57" name="object 6"/>
          <p:cNvSpPr>
            <a:spLocks noChangeArrowheads="1"/>
          </p:cNvSpPr>
          <p:nvPr/>
        </p:nvSpPr>
        <p:spPr bwMode="auto">
          <a:xfrm>
            <a:off x="442913" y="1504950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440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Subnet with</a:t>
            </a:r>
            <a:r>
              <a:rPr spc="-80" dirty="0"/>
              <a:t> </a:t>
            </a:r>
            <a:r>
              <a:rPr dirty="0"/>
              <a:t>VLSM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5538" y="1744663"/>
            <a:ext cx="2617787" cy="4302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192.168.10.0/24</a:t>
            </a:r>
            <a:endParaRPr>
              <a:latin typeface="Tahoma"/>
              <a:cs typeface="Tahoma"/>
            </a:endParaRPr>
          </a:p>
        </p:txBody>
      </p:sp>
      <p:sp>
        <p:nvSpPr>
          <p:cNvPr id="23560" name="object 9"/>
          <p:cNvSpPr>
            <a:spLocks noChangeArrowheads="1"/>
          </p:cNvSpPr>
          <p:nvPr/>
        </p:nvSpPr>
        <p:spPr bwMode="auto">
          <a:xfrm>
            <a:off x="1676400" y="2157413"/>
            <a:ext cx="6096000" cy="437356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561" name="object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23917B93-C3B8-4757-9B92-B608F3F16422}" type="slidenum">
              <a:rPr lang="th-TH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17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object 2"/>
          <p:cNvSpPr>
            <a:spLocks/>
          </p:cNvSpPr>
          <p:nvPr/>
        </p:nvSpPr>
        <p:spPr bwMode="auto">
          <a:xfrm>
            <a:off x="541338" y="1244600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78" name="object 3"/>
          <p:cNvSpPr>
            <a:spLocks noChangeArrowheads="1"/>
          </p:cNvSpPr>
          <p:nvPr/>
        </p:nvSpPr>
        <p:spPr bwMode="auto">
          <a:xfrm>
            <a:off x="911225" y="1244600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579" name="object 4"/>
          <p:cNvSpPr>
            <a:spLocks noChangeArrowheads="1"/>
          </p:cNvSpPr>
          <p:nvPr/>
        </p:nvSpPr>
        <p:spPr bwMode="auto">
          <a:xfrm>
            <a:off x="127000" y="1171575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580" name="object 5"/>
          <p:cNvSpPr>
            <a:spLocks/>
          </p:cNvSpPr>
          <p:nvPr/>
        </p:nvSpPr>
        <p:spPr bwMode="auto">
          <a:xfrm>
            <a:off x="777875" y="714375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1560"/>
              </a:cxn>
            </a:cxnLst>
            <a:rect l="0" t="0" r="r" b="b"/>
            <a:pathLst>
              <a:path h="1051560">
                <a:moveTo>
                  <a:pt x="0" y="0"/>
                </a:moveTo>
                <a:lnTo>
                  <a:pt x="0" y="1051560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81" name="object 6"/>
          <p:cNvSpPr>
            <a:spLocks noChangeArrowheads="1"/>
          </p:cNvSpPr>
          <p:nvPr/>
        </p:nvSpPr>
        <p:spPr bwMode="auto">
          <a:xfrm>
            <a:off x="442913" y="1504950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440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Regular</a:t>
            </a:r>
            <a:r>
              <a:rPr spc="-120" dirty="0"/>
              <a:t> </a:t>
            </a:r>
            <a:r>
              <a:rPr spc="-5" dirty="0"/>
              <a:t>Subnet</a:t>
            </a:r>
          </a:p>
        </p:txBody>
      </p:sp>
      <p:sp>
        <p:nvSpPr>
          <p:cNvPr id="24583" name="object 8"/>
          <p:cNvSpPr>
            <a:spLocks noChangeArrowheads="1"/>
          </p:cNvSpPr>
          <p:nvPr/>
        </p:nvSpPr>
        <p:spPr bwMode="auto">
          <a:xfrm>
            <a:off x="1600200" y="1600200"/>
            <a:ext cx="4648200" cy="3333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8788" y="5151438"/>
            <a:ext cx="8027987" cy="1101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8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7 </a:t>
            </a:r>
            <a:r>
              <a:rPr sz="2400" spc="-5" dirty="0">
                <a:latin typeface="Tahoma"/>
                <a:cs typeface="Tahoma"/>
              </a:rPr>
              <a:t>subnets; </a:t>
            </a: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largest subnet </a:t>
            </a:r>
            <a:r>
              <a:rPr sz="2400" dirty="0">
                <a:latin typeface="Tahoma"/>
                <a:cs typeface="Tahoma"/>
              </a:rPr>
              <a:t>needs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60+1</a:t>
            </a:r>
            <a:r>
              <a:rPr sz="2400" b="1" spc="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hosts</a:t>
            </a:r>
            <a:endParaRPr sz="2400">
              <a:latin typeface="Tahoma"/>
              <a:cs typeface="Tahoma"/>
            </a:endParaRPr>
          </a:p>
          <a:p>
            <a:pPr marL="12700" fontAlgn="auto">
              <a:lnSpc>
                <a:spcPts val="28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ahoma"/>
                <a:cs typeface="Tahoma"/>
              </a:rPr>
              <a:t>If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3 </a:t>
            </a:r>
            <a:r>
              <a:rPr sz="2400" dirty="0">
                <a:latin typeface="Tahoma"/>
                <a:cs typeface="Tahoma"/>
              </a:rPr>
              <a:t>bits </a:t>
            </a:r>
            <a:r>
              <a:rPr sz="2400" spc="-10" dirty="0">
                <a:latin typeface="Tahoma"/>
                <a:cs typeface="Tahoma"/>
              </a:rPr>
              <a:t>for </a:t>
            </a:r>
            <a:r>
              <a:rPr sz="2400" spc="-5" dirty="0">
                <a:latin typeface="Tahoma"/>
                <a:cs typeface="Tahoma"/>
              </a:rPr>
              <a:t>subnet </a:t>
            </a:r>
            <a:r>
              <a:rPr sz="2400" spc="5" dirty="0">
                <a:latin typeface="Tahoma"/>
                <a:cs typeface="Tahoma"/>
              </a:rPr>
              <a:t>(8 </a:t>
            </a:r>
            <a:r>
              <a:rPr sz="2400" spc="-5" dirty="0">
                <a:latin typeface="Tahoma"/>
                <a:cs typeface="Tahoma"/>
              </a:rPr>
              <a:t>subnets) </a:t>
            </a:r>
            <a:r>
              <a:rPr sz="2400" spc="-5" dirty="0">
                <a:latin typeface="Wingdings"/>
                <a:cs typeface="Wingdings"/>
              </a:rPr>
              <a:t>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5 </a:t>
            </a:r>
            <a:r>
              <a:rPr sz="2400" dirty="0">
                <a:latin typeface="Tahoma"/>
                <a:cs typeface="Tahoma"/>
              </a:rPr>
              <a:t>bits </a:t>
            </a:r>
            <a:r>
              <a:rPr sz="2400" spc="-10" dirty="0">
                <a:latin typeface="Tahoma"/>
                <a:cs typeface="Tahoma"/>
              </a:rPr>
              <a:t>for </a:t>
            </a:r>
            <a:r>
              <a:rPr sz="2400" dirty="0">
                <a:latin typeface="Tahoma"/>
                <a:cs typeface="Tahoma"/>
              </a:rPr>
              <a:t>host (32</a:t>
            </a:r>
            <a:r>
              <a:rPr sz="2400" spc="9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hosts)</a:t>
            </a:r>
            <a:endParaRPr sz="24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ahoma"/>
                <a:cs typeface="Tahoma"/>
              </a:rPr>
              <a:t>If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6 </a:t>
            </a:r>
            <a:r>
              <a:rPr sz="2400" dirty="0">
                <a:latin typeface="Tahoma"/>
                <a:cs typeface="Tahoma"/>
              </a:rPr>
              <a:t>bits </a:t>
            </a:r>
            <a:r>
              <a:rPr sz="2400" spc="-10" dirty="0">
                <a:latin typeface="Tahoma"/>
                <a:cs typeface="Tahoma"/>
              </a:rPr>
              <a:t>for </a:t>
            </a:r>
            <a:r>
              <a:rPr sz="2400" dirty="0">
                <a:latin typeface="Tahoma"/>
                <a:cs typeface="Tahoma"/>
              </a:rPr>
              <a:t>host (64 hosts) </a:t>
            </a:r>
            <a:r>
              <a:rPr sz="2400" dirty="0">
                <a:latin typeface="Wingdings"/>
                <a:cs typeface="Wingdings"/>
              </a:rPr>
              <a:t>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2 </a:t>
            </a:r>
            <a:r>
              <a:rPr sz="2400" dirty="0">
                <a:latin typeface="Tahoma"/>
                <a:cs typeface="Tahoma"/>
              </a:rPr>
              <a:t>bits </a:t>
            </a:r>
            <a:r>
              <a:rPr sz="2400" spc="-10" dirty="0">
                <a:latin typeface="Tahoma"/>
                <a:cs typeface="Tahoma"/>
              </a:rPr>
              <a:t>for </a:t>
            </a:r>
            <a:r>
              <a:rPr sz="2400" spc="-5" dirty="0">
                <a:latin typeface="Tahoma"/>
                <a:cs typeface="Tahoma"/>
              </a:rPr>
              <a:t>subnet </a:t>
            </a:r>
            <a:r>
              <a:rPr sz="2400" dirty="0">
                <a:latin typeface="Tahoma"/>
                <a:cs typeface="Tahoma"/>
              </a:rPr>
              <a:t>(4</a:t>
            </a:r>
            <a:r>
              <a:rPr sz="2400" spc="8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subnets)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4585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6D85A020-3EF6-4097-B7C4-529006959287}" type="slidenum">
              <a:rPr lang="th-TH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18</a:t>
            </a:fld>
            <a:endParaRPr lang="th-TH">
              <a:solidFill>
                <a:srgbClr val="1C1C1C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54788" y="2636838"/>
            <a:ext cx="2187575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-5" dirty="0">
                <a:solidFill>
                  <a:srgbClr val="FF0000"/>
                </a:solidFill>
                <a:latin typeface="Tahoma"/>
                <a:cs typeface="Tahoma"/>
              </a:rPr>
              <a:t>192.168.10.0/24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440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Subnet with</a:t>
            </a:r>
            <a:r>
              <a:rPr spc="-80" dirty="0"/>
              <a:t> </a:t>
            </a:r>
            <a:r>
              <a:rPr dirty="0"/>
              <a:t>VLSM</a:t>
            </a:r>
          </a:p>
        </p:txBody>
      </p:sp>
      <p:sp>
        <p:nvSpPr>
          <p:cNvPr id="25602" name="object 3"/>
          <p:cNvSpPr>
            <a:spLocks noChangeArrowheads="1"/>
          </p:cNvSpPr>
          <p:nvPr/>
        </p:nvSpPr>
        <p:spPr bwMode="auto">
          <a:xfrm>
            <a:off x="5653088" y="228600"/>
            <a:ext cx="3311525" cy="23749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03" name="object 4"/>
          <p:cNvSpPr>
            <a:spLocks/>
          </p:cNvSpPr>
          <p:nvPr/>
        </p:nvSpPr>
        <p:spPr bwMode="auto">
          <a:xfrm>
            <a:off x="4635500" y="2740025"/>
            <a:ext cx="1222375" cy="174625"/>
          </a:xfrm>
          <a:custGeom>
            <a:avLst/>
            <a:gdLst/>
            <a:ahLst/>
            <a:cxnLst>
              <a:cxn ang="0">
                <a:pos x="173608" y="0"/>
              </a:cxn>
              <a:cxn ang="0">
                <a:pos x="0" y="87122"/>
              </a:cxn>
              <a:cxn ang="0">
                <a:pos x="173862" y="173736"/>
              </a:cxn>
              <a:cxn ang="0">
                <a:pos x="173778" y="115950"/>
              </a:cxn>
              <a:cxn ang="0">
                <a:pos x="144779" y="115950"/>
              </a:cxn>
              <a:cxn ang="0">
                <a:pos x="144779" y="58038"/>
              </a:cxn>
              <a:cxn ang="0">
                <a:pos x="173693" y="58001"/>
              </a:cxn>
              <a:cxn ang="0">
                <a:pos x="173608" y="0"/>
              </a:cxn>
              <a:cxn ang="0">
                <a:pos x="173693" y="58001"/>
              </a:cxn>
              <a:cxn ang="0">
                <a:pos x="144779" y="58038"/>
              </a:cxn>
              <a:cxn ang="0">
                <a:pos x="144779" y="115950"/>
              </a:cxn>
              <a:cxn ang="0">
                <a:pos x="173778" y="115913"/>
              </a:cxn>
              <a:cxn ang="0">
                <a:pos x="173693" y="58001"/>
              </a:cxn>
              <a:cxn ang="0">
                <a:pos x="173778" y="115913"/>
              </a:cxn>
              <a:cxn ang="0">
                <a:pos x="144779" y="115950"/>
              </a:cxn>
              <a:cxn ang="0">
                <a:pos x="173778" y="115950"/>
              </a:cxn>
              <a:cxn ang="0">
                <a:pos x="1222247" y="56641"/>
              </a:cxn>
              <a:cxn ang="0">
                <a:pos x="173693" y="58001"/>
              </a:cxn>
              <a:cxn ang="0">
                <a:pos x="173778" y="115913"/>
              </a:cxn>
              <a:cxn ang="0">
                <a:pos x="1222247" y="114553"/>
              </a:cxn>
              <a:cxn ang="0">
                <a:pos x="1222247" y="56641"/>
              </a:cxn>
            </a:cxnLst>
            <a:rect l="0" t="0" r="r" b="b"/>
            <a:pathLst>
              <a:path w="1222375" h="173989">
                <a:moveTo>
                  <a:pt x="173608" y="0"/>
                </a:moveTo>
                <a:lnTo>
                  <a:pt x="0" y="87122"/>
                </a:lnTo>
                <a:lnTo>
                  <a:pt x="173862" y="173736"/>
                </a:lnTo>
                <a:lnTo>
                  <a:pt x="173778" y="115950"/>
                </a:lnTo>
                <a:lnTo>
                  <a:pt x="144779" y="115950"/>
                </a:lnTo>
                <a:lnTo>
                  <a:pt x="144779" y="58038"/>
                </a:lnTo>
                <a:lnTo>
                  <a:pt x="173693" y="58001"/>
                </a:lnTo>
                <a:lnTo>
                  <a:pt x="173608" y="0"/>
                </a:lnTo>
                <a:close/>
              </a:path>
              <a:path w="1222375" h="173989">
                <a:moveTo>
                  <a:pt x="173693" y="58001"/>
                </a:moveTo>
                <a:lnTo>
                  <a:pt x="144779" y="58038"/>
                </a:lnTo>
                <a:lnTo>
                  <a:pt x="144779" y="115950"/>
                </a:lnTo>
                <a:lnTo>
                  <a:pt x="173778" y="115913"/>
                </a:lnTo>
                <a:lnTo>
                  <a:pt x="173693" y="58001"/>
                </a:lnTo>
                <a:close/>
              </a:path>
              <a:path w="1222375" h="173989">
                <a:moveTo>
                  <a:pt x="173778" y="115913"/>
                </a:moveTo>
                <a:lnTo>
                  <a:pt x="144779" y="115950"/>
                </a:lnTo>
                <a:lnTo>
                  <a:pt x="173778" y="115950"/>
                </a:lnTo>
                <a:close/>
              </a:path>
              <a:path w="1222375" h="173989">
                <a:moveTo>
                  <a:pt x="1222247" y="56641"/>
                </a:moveTo>
                <a:lnTo>
                  <a:pt x="173693" y="58001"/>
                </a:lnTo>
                <a:lnTo>
                  <a:pt x="173778" y="115913"/>
                </a:lnTo>
                <a:lnTo>
                  <a:pt x="1222247" y="114553"/>
                </a:lnTo>
                <a:lnTo>
                  <a:pt x="1222247" y="56641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" name="object 5"/>
          <p:cNvSpPr txBox="1"/>
          <p:nvPr/>
        </p:nvSpPr>
        <p:spPr>
          <a:xfrm>
            <a:off x="5994400" y="2643188"/>
            <a:ext cx="723900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-5" dirty="0">
                <a:latin typeface="Tahoma"/>
                <a:cs typeface="Tahoma"/>
              </a:rPr>
              <a:t>Perth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5605" name="object 6"/>
          <p:cNvSpPr>
            <a:spLocks/>
          </p:cNvSpPr>
          <p:nvPr/>
        </p:nvSpPr>
        <p:spPr bwMode="auto">
          <a:xfrm>
            <a:off x="4768850" y="3786188"/>
            <a:ext cx="1219200" cy="676275"/>
          </a:xfrm>
          <a:custGeom>
            <a:avLst/>
            <a:gdLst/>
            <a:ahLst/>
            <a:cxnLst>
              <a:cxn ang="0">
                <a:pos x="812800" y="92328"/>
              </a:cxn>
              <a:cxn ang="0">
                <a:pos x="0" y="515746"/>
              </a:cxn>
              <a:cxn ang="0">
                <a:pos x="812800" y="676401"/>
              </a:cxn>
              <a:cxn ang="0">
                <a:pos x="812800" y="527049"/>
              </a:cxn>
              <a:cxn ang="0">
                <a:pos x="872179" y="503005"/>
              </a:cxn>
              <a:cxn ang="0">
                <a:pos x="927137" y="477559"/>
              </a:cxn>
              <a:cxn ang="0">
                <a:pos x="977603" y="450817"/>
              </a:cxn>
              <a:cxn ang="0">
                <a:pos x="1023503" y="422886"/>
              </a:cxn>
              <a:cxn ang="0">
                <a:pos x="1064764" y="393873"/>
              </a:cxn>
              <a:cxn ang="0">
                <a:pos x="1101315" y="363883"/>
              </a:cxn>
              <a:cxn ang="0">
                <a:pos x="1133083" y="333024"/>
              </a:cxn>
              <a:cxn ang="0">
                <a:pos x="1159994" y="301401"/>
              </a:cxn>
              <a:cxn ang="0">
                <a:pos x="1181977" y="269121"/>
              </a:cxn>
              <a:cxn ang="0">
                <a:pos x="1196105" y="241807"/>
              </a:cxn>
              <a:cxn ang="0">
                <a:pos x="812800" y="241807"/>
              </a:cxn>
              <a:cxn ang="0">
                <a:pos x="812800" y="92328"/>
              </a:cxn>
              <a:cxn ang="0">
                <a:pos x="1171702" y="0"/>
              </a:cxn>
              <a:cxn ang="0">
                <a:pos x="1148301" y="30711"/>
              </a:cxn>
              <a:cxn ang="0">
                <a:pos x="1120511" y="60647"/>
              </a:cxn>
              <a:cxn ang="0">
                <a:pos x="1088446" y="89727"/>
              </a:cxn>
              <a:cxn ang="0">
                <a:pos x="1052223" y="117874"/>
              </a:cxn>
              <a:cxn ang="0">
                <a:pos x="1011958" y="145006"/>
              </a:cxn>
              <a:cxn ang="0">
                <a:pos x="967768" y="171045"/>
              </a:cxn>
              <a:cxn ang="0">
                <a:pos x="919767" y="195911"/>
              </a:cxn>
              <a:cxn ang="0">
                <a:pos x="868072" y="219525"/>
              </a:cxn>
              <a:cxn ang="0">
                <a:pos x="812800" y="241807"/>
              </a:cxn>
              <a:cxn ang="0">
                <a:pos x="1196105" y="241807"/>
              </a:cxn>
              <a:cxn ang="0">
                <a:pos x="1198959" y="236291"/>
              </a:cxn>
              <a:cxn ang="0">
                <a:pos x="1210867" y="203017"/>
              </a:cxn>
              <a:cxn ang="0">
                <a:pos x="1217629" y="169404"/>
              </a:cxn>
              <a:cxn ang="0">
                <a:pos x="1219171" y="135561"/>
              </a:cxn>
              <a:cxn ang="0">
                <a:pos x="1215423" y="101592"/>
              </a:cxn>
              <a:cxn ang="0">
                <a:pos x="1206310" y="67604"/>
              </a:cxn>
              <a:cxn ang="0">
                <a:pos x="1191760" y="33705"/>
              </a:cxn>
              <a:cxn ang="0">
                <a:pos x="1171702" y="0"/>
              </a:cxn>
            </a:cxnLst>
            <a:rect l="0" t="0" r="r" b="b"/>
            <a:pathLst>
              <a:path w="1219200" h="676910">
                <a:moveTo>
                  <a:pt x="812800" y="92328"/>
                </a:moveTo>
                <a:lnTo>
                  <a:pt x="0" y="515746"/>
                </a:lnTo>
                <a:lnTo>
                  <a:pt x="812800" y="676401"/>
                </a:lnTo>
                <a:lnTo>
                  <a:pt x="812800" y="527049"/>
                </a:lnTo>
                <a:lnTo>
                  <a:pt x="872179" y="503005"/>
                </a:lnTo>
                <a:lnTo>
                  <a:pt x="927137" y="477559"/>
                </a:lnTo>
                <a:lnTo>
                  <a:pt x="977603" y="450817"/>
                </a:lnTo>
                <a:lnTo>
                  <a:pt x="1023503" y="422886"/>
                </a:lnTo>
                <a:lnTo>
                  <a:pt x="1064764" y="393873"/>
                </a:lnTo>
                <a:lnTo>
                  <a:pt x="1101315" y="363883"/>
                </a:lnTo>
                <a:lnTo>
                  <a:pt x="1133083" y="333024"/>
                </a:lnTo>
                <a:lnTo>
                  <a:pt x="1159994" y="301401"/>
                </a:lnTo>
                <a:lnTo>
                  <a:pt x="1181977" y="269121"/>
                </a:lnTo>
                <a:lnTo>
                  <a:pt x="1196105" y="241807"/>
                </a:lnTo>
                <a:lnTo>
                  <a:pt x="812800" y="241807"/>
                </a:lnTo>
                <a:lnTo>
                  <a:pt x="812800" y="92328"/>
                </a:lnTo>
                <a:close/>
              </a:path>
              <a:path w="1219200" h="676910">
                <a:moveTo>
                  <a:pt x="1171702" y="0"/>
                </a:moveTo>
                <a:lnTo>
                  <a:pt x="1148301" y="30711"/>
                </a:lnTo>
                <a:lnTo>
                  <a:pt x="1120511" y="60647"/>
                </a:lnTo>
                <a:lnTo>
                  <a:pt x="1088446" y="89727"/>
                </a:lnTo>
                <a:lnTo>
                  <a:pt x="1052223" y="117874"/>
                </a:lnTo>
                <a:lnTo>
                  <a:pt x="1011958" y="145006"/>
                </a:lnTo>
                <a:lnTo>
                  <a:pt x="967768" y="171045"/>
                </a:lnTo>
                <a:lnTo>
                  <a:pt x="919767" y="195911"/>
                </a:lnTo>
                <a:lnTo>
                  <a:pt x="868072" y="219525"/>
                </a:lnTo>
                <a:lnTo>
                  <a:pt x="812800" y="241807"/>
                </a:lnTo>
                <a:lnTo>
                  <a:pt x="1196105" y="241807"/>
                </a:lnTo>
                <a:lnTo>
                  <a:pt x="1198959" y="236291"/>
                </a:lnTo>
                <a:lnTo>
                  <a:pt x="1210867" y="203017"/>
                </a:lnTo>
                <a:lnTo>
                  <a:pt x="1217629" y="169404"/>
                </a:lnTo>
                <a:lnTo>
                  <a:pt x="1219171" y="135561"/>
                </a:lnTo>
                <a:lnTo>
                  <a:pt x="1215423" y="101592"/>
                </a:lnTo>
                <a:lnTo>
                  <a:pt x="1206310" y="67604"/>
                </a:lnTo>
                <a:lnTo>
                  <a:pt x="1191760" y="33705"/>
                </a:lnTo>
                <a:lnTo>
                  <a:pt x="1171702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06" name="object 7"/>
          <p:cNvSpPr>
            <a:spLocks/>
          </p:cNvSpPr>
          <p:nvPr/>
        </p:nvSpPr>
        <p:spPr bwMode="auto">
          <a:xfrm>
            <a:off x="4768850" y="3127375"/>
            <a:ext cx="1219200" cy="8016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5241"/>
              </a:cxn>
              <a:cxn ang="0">
                <a:pos x="64751" y="285956"/>
              </a:cxn>
              <a:cxn ang="0">
                <a:pos x="128622" y="288077"/>
              </a:cxn>
              <a:cxn ang="0">
                <a:pos x="191528" y="291568"/>
              </a:cxn>
              <a:cxn ang="0">
                <a:pos x="253385" y="296394"/>
              </a:cxn>
              <a:cxn ang="0">
                <a:pos x="314109" y="302518"/>
              </a:cxn>
              <a:cxn ang="0">
                <a:pos x="373616" y="309906"/>
              </a:cxn>
              <a:cxn ang="0">
                <a:pos x="431822" y="318522"/>
              </a:cxn>
              <a:cxn ang="0">
                <a:pos x="488641" y="328330"/>
              </a:cxn>
              <a:cxn ang="0">
                <a:pos x="543990" y="339295"/>
              </a:cxn>
              <a:cxn ang="0">
                <a:pos x="597785" y="351380"/>
              </a:cxn>
              <a:cxn ang="0">
                <a:pos x="649941" y="364550"/>
              </a:cxn>
              <a:cxn ang="0">
                <a:pos x="700375" y="378771"/>
              </a:cxn>
              <a:cxn ang="0">
                <a:pos x="749001" y="394005"/>
              </a:cxn>
              <a:cxn ang="0">
                <a:pos x="795736" y="410217"/>
              </a:cxn>
              <a:cxn ang="0">
                <a:pos x="840495" y="427372"/>
              </a:cxn>
              <a:cxn ang="0">
                <a:pos x="883194" y="445434"/>
              </a:cxn>
              <a:cxn ang="0">
                <a:pos x="923749" y="464368"/>
              </a:cxn>
              <a:cxn ang="0">
                <a:pos x="962076" y="484138"/>
              </a:cxn>
              <a:cxn ang="0">
                <a:pos x="998090" y="504707"/>
              </a:cxn>
              <a:cxn ang="0">
                <a:pos x="1031707" y="526041"/>
              </a:cxn>
              <a:cxn ang="0">
                <a:pos x="1062843" y="548105"/>
              </a:cxn>
              <a:cxn ang="0">
                <a:pos x="1117334" y="594275"/>
              </a:cxn>
              <a:cxn ang="0">
                <a:pos x="1160889" y="642934"/>
              </a:cxn>
              <a:cxn ang="0">
                <a:pos x="1192834" y="693796"/>
              </a:cxn>
              <a:cxn ang="0">
                <a:pos x="1212496" y="746576"/>
              </a:cxn>
              <a:cxn ang="0">
                <a:pos x="1219200" y="800988"/>
              </a:cxn>
              <a:cxn ang="0">
                <a:pos x="1219200" y="515746"/>
              </a:cxn>
              <a:cxn ang="0">
                <a:pos x="1212496" y="461334"/>
              </a:cxn>
              <a:cxn ang="0">
                <a:pos x="1192834" y="408554"/>
              </a:cxn>
              <a:cxn ang="0">
                <a:pos x="1160889" y="357692"/>
              </a:cxn>
              <a:cxn ang="0">
                <a:pos x="1117334" y="309033"/>
              </a:cxn>
              <a:cxn ang="0">
                <a:pos x="1062843" y="262863"/>
              </a:cxn>
              <a:cxn ang="0">
                <a:pos x="1031707" y="240799"/>
              </a:cxn>
              <a:cxn ang="0">
                <a:pos x="998090" y="219465"/>
              </a:cxn>
              <a:cxn ang="0">
                <a:pos x="962076" y="198896"/>
              </a:cxn>
              <a:cxn ang="0">
                <a:pos x="923749" y="179126"/>
              </a:cxn>
              <a:cxn ang="0">
                <a:pos x="883194" y="160192"/>
              </a:cxn>
              <a:cxn ang="0">
                <a:pos x="840495" y="142130"/>
              </a:cxn>
              <a:cxn ang="0">
                <a:pos x="795736" y="124975"/>
              </a:cxn>
              <a:cxn ang="0">
                <a:pos x="749001" y="108763"/>
              </a:cxn>
              <a:cxn ang="0">
                <a:pos x="700375" y="93529"/>
              </a:cxn>
              <a:cxn ang="0">
                <a:pos x="649941" y="79308"/>
              </a:cxn>
              <a:cxn ang="0">
                <a:pos x="597785" y="66138"/>
              </a:cxn>
              <a:cxn ang="0">
                <a:pos x="543990" y="54053"/>
              </a:cxn>
              <a:cxn ang="0">
                <a:pos x="488641" y="43088"/>
              </a:cxn>
              <a:cxn ang="0">
                <a:pos x="431822" y="33280"/>
              </a:cxn>
              <a:cxn ang="0">
                <a:pos x="373616" y="24664"/>
              </a:cxn>
              <a:cxn ang="0">
                <a:pos x="314109" y="17276"/>
              </a:cxn>
              <a:cxn ang="0">
                <a:pos x="253385" y="11152"/>
              </a:cxn>
              <a:cxn ang="0">
                <a:pos x="191528" y="6326"/>
              </a:cxn>
              <a:cxn ang="0">
                <a:pos x="128622" y="2835"/>
              </a:cxn>
              <a:cxn ang="0">
                <a:pos x="64751" y="714"/>
              </a:cxn>
              <a:cxn ang="0">
                <a:pos x="0" y="0"/>
              </a:cxn>
            </a:cxnLst>
            <a:rect l="0" t="0" r="r" b="b"/>
            <a:pathLst>
              <a:path w="1219200" h="801370">
                <a:moveTo>
                  <a:pt x="0" y="0"/>
                </a:moveTo>
                <a:lnTo>
                  <a:pt x="0" y="285241"/>
                </a:lnTo>
                <a:lnTo>
                  <a:pt x="64751" y="285956"/>
                </a:lnTo>
                <a:lnTo>
                  <a:pt x="128622" y="288077"/>
                </a:lnTo>
                <a:lnTo>
                  <a:pt x="191528" y="291568"/>
                </a:lnTo>
                <a:lnTo>
                  <a:pt x="253385" y="296394"/>
                </a:lnTo>
                <a:lnTo>
                  <a:pt x="314109" y="302518"/>
                </a:lnTo>
                <a:lnTo>
                  <a:pt x="373616" y="309906"/>
                </a:lnTo>
                <a:lnTo>
                  <a:pt x="431822" y="318522"/>
                </a:lnTo>
                <a:lnTo>
                  <a:pt x="488641" y="328330"/>
                </a:lnTo>
                <a:lnTo>
                  <a:pt x="543990" y="339295"/>
                </a:lnTo>
                <a:lnTo>
                  <a:pt x="597785" y="351380"/>
                </a:lnTo>
                <a:lnTo>
                  <a:pt x="649941" y="364550"/>
                </a:lnTo>
                <a:lnTo>
                  <a:pt x="700375" y="378771"/>
                </a:lnTo>
                <a:lnTo>
                  <a:pt x="749001" y="394005"/>
                </a:lnTo>
                <a:lnTo>
                  <a:pt x="795736" y="410217"/>
                </a:lnTo>
                <a:lnTo>
                  <a:pt x="840495" y="427372"/>
                </a:lnTo>
                <a:lnTo>
                  <a:pt x="883194" y="445434"/>
                </a:lnTo>
                <a:lnTo>
                  <a:pt x="923749" y="464368"/>
                </a:lnTo>
                <a:lnTo>
                  <a:pt x="962076" y="484138"/>
                </a:lnTo>
                <a:lnTo>
                  <a:pt x="998090" y="504707"/>
                </a:lnTo>
                <a:lnTo>
                  <a:pt x="1031707" y="526041"/>
                </a:lnTo>
                <a:lnTo>
                  <a:pt x="1062843" y="548105"/>
                </a:lnTo>
                <a:lnTo>
                  <a:pt x="1117334" y="594275"/>
                </a:lnTo>
                <a:lnTo>
                  <a:pt x="1160889" y="642934"/>
                </a:lnTo>
                <a:lnTo>
                  <a:pt x="1192834" y="693796"/>
                </a:lnTo>
                <a:lnTo>
                  <a:pt x="1212496" y="746576"/>
                </a:lnTo>
                <a:lnTo>
                  <a:pt x="1219200" y="800988"/>
                </a:lnTo>
                <a:lnTo>
                  <a:pt x="1219200" y="515746"/>
                </a:lnTo>
                <a:lnTo>
                  <a:pt x="1212496" y="461334"/>
                </a:lnTo>
                <a:lnTo>
                  <a:pt x="1192834" y="408554"/>
                </a:lnTo>
                <a:lnTo>
                  <a:pt x="1160889" y="357692"/>
                </a:lnTo>
                <a:lnTo>
                  <a:pt x="1117334" y="309033"/>
                </a:lnTo>
                <a:lnTo>
                  <a:pt x="1062843" y="262863"/>
                </a:lnTo>
                <a:lnTo>
                  <a:pt x="1031707" y="240799"/>
                </a:lnTo>
                <a:lnTo>
                  <a:pt x="998090" y="219465"/>
                </a:lnTo>
                <a:lnTo>
                  <a:pt x="962076" y="198896"/>
                </a:lnTo>
                <a:lnTo>
                  <a:pt x="923749" y="179126"/>
                </a:lnTo>
                <a:lnTo>
                  <a:pt x="883194" y="160192"/>
                </a:lnTo>
                <a:lnTo>
                  <a:pt x="840495" y="142130"/>
                </a:lnTo>
                <a:lnTo>
                  <a:pt x="795736" y="124975"/>
                </a:lnTo>
                <a:lnTo>
                  <a:pt x="749001" y="108763"/>
                </a:lnTo>
                <a:lnTo>
                  <a:pt x="700375" y="93529"/>
                </a:lnTo>
                <a:lnTo>
                  <a:pt x="649941" y="79308"/>
                </a:lnTo>
                <a:lnTo>
                  <a:pt x="597785" y="66138"/>
                </a:lnTo>
                <a:lnTo>
                  <a:pt x="543990" y="54053"/>
                </a:lnTo>
                <a:lnTo>
                  <a:pt x="488641" y="43088"/>
                </a:lnTo>
                <a:lnTo>
                  <a:pt x="431822" y="33280"/>
                </a:lnTo>
                <a:lnTo>
                  <a:pt x="373616" y="24664"/>
                </a:lnTo>
                <a:lnTo>
                  <a:pt x="314109" y="17276"/>
                </a:lnTo>
                <a:lnTo>
                  <a:pt x="253385" y="11152"/>
                </a:lnTo>
                <a:lnTo>
                  <a:pt x="191528" y="6326"/>
                </a:lnTo>
                <a:lnTo>
                  <a:pt x="128622" y="2835"/>
                </a:lnTo>
                <a:lnTo>
                  <a:pt x="64751" y="714"/>
                </a:lnTo>
                <a:lnTo>
                  <a:pt x="0" y="0"/>
                </a:lnTo>
                <a:close/>
              </a:path>
            </a:pathLst>
          </a:custGeom>
          <a:solidFill>
            <a:srgbClr val="CD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07" name="object 8"/>
          <p:cNvSpPr>
            <a:spLocks/>
          </p:cNvSpPr>
          <p:nvPr/>
        </p:nvSpPr>
        <p:spPr bwMode="auto">
          <a:xfrm>
            <a:off x="4768850" y="3127375"/>
            <a:ext cx="1219200" cy="1335088"/>
          </a:xfrm>
          <a:custGeom>
            <a:avLst/>
            <a:gdLst/>
            <a:ahLst/>
            <a:cxnLst>
              <a:cxn ang="0">
                <a:pos x="1212496" y="746576"/>
              </a:cxn>
              <a:cxn ang="0">
                <a:pos x="1160889" y="642934"/>
              </a:cxn>
              <a:cxn ang="0">
                <a:pos x="1062843" y="548105"/>
              </a:cxn>
              <a:cxn ang="0">
                <a:pos x="998090" y="504707"/>
              </a:cxn>
              <a:cxn ang="0">
                <a:pos x="923749" y="464368"/>
              </a:cxn>
              <a:cxn ang="0">
                <a:pos x="840495" y="427372"/>
              </a:cxn>
              <a:cxn ang="0">
                <a:pos x="749001" y="394005"/>
              </a:cxn>
              <a:cxn ang="0">
                <a:pos x="649941" y="364550"/>
              </a:cxn>
              <a:cxn ang="0">
                <a:pos x="543990" y="339295"/>
              </a:cxn>
              <a:cxn ang="0">
                <a:pos x="431822" y="318522"/>
              </a:cxn>
              <a:cxn ang="0">
                <a:pos x="314109" y="302518"/>
              </a:cxn>
              <a:cxn ang="0">
                <a:pos x="191528" y="291568"/>
              </a:cxn>
              <a:cxn ang="0">
                <a:pos x="64751" y="285956"/>
              </a:cxn>
              <a:cxn ang="0">
                <a:pos x="0" y="0"/>
              </a:cxn>
              <a:cxn ang="0">
                <a:pos x="128622" y="2835"/>
              </a:cxn>
              <a:cxn ang="0">
                <a:pos x="253385" y="11152"/>
              </a:cxn>
              <a:cxn ang="0">
                <a:pos x="373616" y="24664"/>
              </a:cxn>
              <a:cxn ang="0">
                <a:pos x="488641" y="43088"/>
              </a:cxn>
              <a:cxn ang="0">
                <a:pos x="597785" y="66138"/>
              </a:cxn>
              <a:cxn ang="0">
                <a:pos x="700375" y="93529"/>
              </a:cxn>
              <a:cxn ang="0">
                <a:pos x="795736" y="124975"/>
              </a:cxn>
              <a:cxn ang="0">
                <a:pos x="883194" y="160192"/>
              </a:cxn>
              <a:cxn ang="0">
                <a:pos x="962076" y="198896"/>
              </a:cxn>
              <a:cxn ang="0">
                <a:pos x="1031707" y="240799"/>
              </a:cxn>
              <a:cxn ang="0">
                <a:pos x="1117334" y="309033"/>
              </a:cxn>
              <a:cxn ang="0">
                <a:pos x="1192834" y="408554"/>
              </a:cxn>
              <a:cxn ang="0">
                <a:pos x="1219200" y="515746"/>
              </a:cxn>
              <a:cxn ang="0">
                <a:pos x="1207052" y="873597"/>
              </a:cxn>
              <a:cxn ang="0">
                <a:pos x="1171297" y="944089"/>
              </a:cxn>
              <a:cxn ang="0">
                <a:pos x="1112964" y="1011491"/>
              </a:cxn>
              <a:cxn ang="0">
                <a:pos x="1033083" y="1074829"/>
              </a:cxn>
              <a:cxn ang="0">
                <a:pos x="932685" y="1133129"/>
              </a:cxn>
              <a:cxn ang="0">
                <a:pos x="812800" y="1185418"/>
              </a:cxn>
              <a:cxn ang="0">
                <a:pos x="0" y="1174114"/>
              </a:cxn>
              <a:cxn ang="0">
                <a:pos x="812800" y="900176"/>
              </a:cxn>
              <a:cxn ang="0">
                <a:pos x="919767" y="854279"/>
              </a:cxn>
              <a:cxn ang="0">
                <a:pos x="1011958" y="803374"/>
              </a:cxn>
              <a:cxn ang="0">
                <a:pos x="1088446" y="748095"/>
              </a:cxn>
              <a:cxn ang="0">
                <a:pos x="1148301" y="689079"/>
              </a:cxn>
            </a:cxnLst>
            <a:rect l="0" t="0" r="r" b="b"/>
            <a:pathLst>
              <a:path w="1219200" h="1334770">
                <a:moveTo>
                  <a:pt x="1219200" y="800988"/>
                </a:moveTo>
                <a:lnTo>
                  <a:pt x="1212496" y="746576"/>
                </a:lnTo>
                <a:lnTo>
                  <a:pt x="1192834" y="693796"/>
                </a:lnTo>
                <a:lnTo>
                  <a:pt x="1160889" y="642934"/>
                </a:lnTo>
                <a:lnTo>
                  <a:pt x="1117334" y="594275"/>
                </a:lnTo>
                <a:lnTo>
                  <a:pt x="1062843" y="548105"/>
                </a:lnTo>
                <a:lnTo>
                  <a:pt x="1031707" y="526041"/>
                </a:lnTo>
                <a:lnTo>
                  <a:pt x="998090" y="504707"/>
                </a:lnTo>
                <a:lnTo>
                  <a:pt x="962076" y="484138"/>
                </a:lnTo>
                <a:lnTo>
                  <a:pt x="923749" y="464368"/>
                </a:lnTo>
                <a:lnTo>
                  <a:pt x="883194" y="445434"/>
                </a:lnTo>
                <a:lnTo>
                  <a:pt x="840495" y="427372"/>
                </a:lnTo>
                <a:lnTo>
                  <a:pt x="795736" y="410217"/>
                </a:lnTo>
                <a:lnTo>
                  <a:pt x="749001" y="394005"/>
                </a:lnTo>
                <a:lnTo>
                  <a:pt x="700375" y="378771"/>
                </a:lnTo>
                <a:lnTo>
                  <a:pt x="649941" y="364550"/>
                </a:lnTo>
                <a:lnTo>
                  <a:pt x="597785" y="351380"/>
                </a:lnTo>
                <a:lnTo>
                  <a:pt x="543990" y="339295"/>
                </a:lnTo>
                <a:lnTo>
                  <a:pt x="488641" y="328330"/>
                </a:lnTo>
                <a:lnTo>
                  <a:pt x="431822" y="318522"/>
                </a:lnTo>
                <a:lnTo>
                  <a:pt x="373616" y="309906"/>
                </a:lnTo>
                <a:lnTo>
                  <a:pt x="314109" y="302518"/>
                </a:lnTo>
                <a:lnTo>
                  <a:pt x="253385" y="296394"/>
                </a:lnTo>
                <a:lnTo>
                  <a:pt x="191528" y="291568"/>
                </a:lnTo>
                <a:lnTo>
                  <a:pt x="128622" y="288077"/>
                </a:lnTo>
                <a:lnTo>
                  <a:pt x="64751" y="285956"/>
                </a:lnTo>
                <a:lnTo>
                  <a:pt x="0" y="285241"/>
                </a:lnTo>
                <a:lnTo>
                  <a:pt x="0" y="0"/>
                </a:lnTo>
                <a:lnTo>
                  <a:pt x="64751" y="714"/>
                </a:lnTo>
                <a:lnTo>
                  <a:pt x="128622" y="2835"/>
                </a:lnTo>
                <a:lnTo>
                  <a:pt x="191528" y="6326"/>
                </a:lnTo>
                <a:lnTo>
                  <a:pt x="253385" y="11152"/>
                </a:lnTo>
                <a:lnTo>
                  <a:pt x="314109" y="17276"/>
                </a:lnTo>
                <a:lnTo>
                  <a:pt x="373616" y="24664"/>
                </a:lnTo>
                <a:lnTo>
                  <a:pt x="431822" y="33280"/>
                </a:lnTo>
                <a:lnTo>
                  <a:pt x="488641" y="43088"/>
                </a:lnTo>
                <a:lnTo>
                  <a:pt x="543990" y="54053"/>
                </a:lnTo>
                <a:lnTo>
                  <a:pt x="597785" y="66138"/>
                </a:lnTo>
                <a:lnTo>
                  <a:pt x="649941" y="79308"/>
                </a:lnTo>
                <a:lnTo>
                  <a:pt x="700375" y="93529"/>
                </a:lnTo>
                <a:lnTo>
                  <a:pt x="749001" y="108763"/>
                </a:lnTo>
                <a:lnTo>
                  <a:pt x="795736" y="124975"/>
                </a:lnTo>
                <a:lnTo>
                  <a:pt x="840495" y="142130"/>
                </a:lnTo>
                <a:lnTo>
                  <a:pt x="883194" y="160192"/>
                </a:lnTo>
                <a:lnTo>
                  <a:pt x="923749" y="179126"/>
                </a:lnTo>
                <a:lnTo>
                  <a:pt x="962076" y="198896"/>
                </a:lnTo>
                <a:lnTo>
                  <a:pt x="998090" y="219465"/>
                </a:lnTo>
                <a:lnTo>
                  <a:pt x="1031707" y="240799"/>
                </a:lnTo>
                <a:lnTo>
                  <a:pt x="1062843" y="262863"/>
                </a:lnTo>
                <a:lnTo>
                  <a:pt x="1117334" y="309033"/>
                </a:lnTo>
                <a:lnTo>
                  <a:pt x="1160889" y="357692"/>
                </a:lnTo>
                <a:lnTo>
                  <a:pt x="1192834" y="408554"/>
                </a:lnTo>
                <a:lnTo>
                  <a:pt x="1212496" y="461334"/>
                </a:lnTo>
                <a:lnTo>
                  <a:pt x="1219200" y="515746"/>
                </a:lnTo>
                <a:lnTo>
                  <a:pt x="1219200" y="800988"/>
                </a:lnTo>
                <a:lnTo>
                  <a:pt x="1207052" y="873597"/>
                </a:lnTo>
                <a:lnTo>
                  <a:pt x="1192061" y="909169"/>
                </a:lnTo>
                <a:lnTo>
                  <a:pt x="1171297" y="944089"/>
                </a:lnTo>
                <a:lnTo>
                  <a:pt x="1144888" y="978237"/>
                </a:lnTo>
                <a:lnTo>
                  <a:pt x="1112964" y="1011491"/>
                </a:lnTo>
                <a:lnTo>
                  <a:pt x="1075653" y="1043729"/>
                </a:lnTo>
                <a:lnTo>
                  <a:pt x="1033083" y="1074829"/>
                </a:lnTo>
                <a:lnTo>
                  <a:pt x="985385" y="1104669"/>
                </a:lnTo>
                <a:lnTo>
                  <a:pt x="932685" y="1133129"/>
                </a:lnTo>
                <a:lnTo>
                  <a:pt x="875114" y="1160085"/>
                </a:lnTo>
                <a:lnTo>
                  <a:pt x="812800" y="1185418"/>
                </a:lnTo>
                <a:lnTo>
                  <a:pt x="812800" y="1334770"/>
                </a:lnTo>
                <a:lnTo>
                  <a:pt x="0" y="1174114"/>
                </a:lnTo>
                <a:lnTo>
                  <a:pt x="812800" y="750696"/>
                </a:lnTo>
                <a:lnTo>
                  <a:pt x="812800" y="900176"/>
                </a:lnTo>
                <a:lnTo>
                  <a:pt x="868072" y="877893"/>
                </a:lnTo>
                <a:lnTo>
                  <a:pt x="919767" y="854279"/>
                </a:lnTo>
                <a:lnTo>
                  <a:pt x="967768" y="829413"/>
                </a:lnTo>
                <a:lnTo>
                  <a:pt x="1011958" y="803374"/>
                </a:lnTo>
                <a:lnTo>
                  <a:pt x="1052223" y="776242"/>
                </a:lnTo>
                <a:lnTo>
                  <a:pt x="1088446" y="748095"/>
                </a:lnTo>
                <a:lnTo>
                  <a:pt x="1120511" y="719015"/>
                </a:lnTo>
                <a:lnTo>
                  <a:pt x="1148301" y="689079"/>
                </a:lnTo>
                <a:lnTo>
                  <a:pt x="1171702" y="658368"/>
                </a:lnTo>
              </a:path>
            </a:pathLst>
          </a:custGeom>
          <a:noFill/>
          <a:ln w="9144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08" name="object 9"/>
          <p:cNvSpPr>
            <a:spLocks/>
          </p:cNvSpPr>
          <p:nvPr/>
        </p:nvSpPr>
        <p:spPr bwMode="auto">
          <a:xfrm>
            <a:off x="4711700" y="4645025"/>
            <a:ext cx="1222375" cy="174625"/>
          </a:xfrm>
          <a:custGeom>
            <a:avLst/>
            <a:gdLst/>
            <a:ahLst/>
            <a:cxnLst>
              <a:cxn ang="0">
                <a:pos x="173608" y="0"/>
              </a:cxn>
              <a:cxn ang="0">
                <a:pos x="0" y="87121"/>
              </a:cxn>
              <a:cxn ang="0">
                <a:pos x="173862" y="173735"/>
              </a:cxn>
              <a:cxn ang="0">
                <a:pos x="173778" y="115950"/>
              </a:cxn>
              <a:cxn ang="0">
                <a:pos x="144779" y="115950"/>
              </a:cxn>
              <a:cxn ang="0">
                <a:pos x="144779" y="58038"/>
              </a:cxn>
              <a:cxn ang="0">
                <a:pos x="173693" y="58001"/>
              </a:cxn>
              <a:cxn ang="0">
                <a:pos x="173608" y="0"/>
              </a:cxn>
              <a:cxn ang="0">
                <a:pos x="173693" y="58001"/>
              </a:cxn>
              <a:cxn ang="0">
                <a:pos x="144779" y="58038"/>
              </a:cxn>
              <a:cxn ang="0">
                <a:pos x="144779" y="115950"/>
              </a:cxn>
              <a:cxn ang="0">
                <a:pos x="173778" y="115913"/>
              </a:cxn>
              <a:cxn ang="0">
                <a:pos x="173693" y="58001"/>
              </a:cxn>
              <a:cxn ang="0">
                <a:pos x="173778" y="115913"/>
              </a:cxn>
              <a:cxn ang="0">
                <a:pos x="144779" y="115950"/>
              </a:cxn>
              <a:cxn ang="0">
                <a:pos x="173778" y="115950"/>
              </a:cxn>
              <a:cxn ang="0">
                <a:pos x="1222247" y="56641"/>
              </a:cxn>
              <a:cxn ang="0">
                <a:pos x="173693" y="58001"/>
              </a:cxn>
              <a:cxn ang="0">
                <a:pos x="173778" y="115913"/>
              </a:cxn>
              <a:cxn ang="0">
                <a:pos x="1222247" y="114553"/>
              </a:cxn>
              <a:cxn ang="0">
                <a:pos x="1222247" y="56641"/>
              </a:cxn>
            </a:cxnLst>
            <a:rect l="0" t="0" r="r" b="b"/>
            <a:pathLst>
              <a:path w="1222375" h="173989">
                <a:moveTo>
                  <a:pt x="173608" y="0"/>
                </a:moveTo>
                <a:lnTo>
                  <a:pt x="0" y="87121"/>
                </a:lnTo>
                <a:lnTo>
                  <a:pt x="173862" y="173735"/>
                </a:lnTo>
                <a:lnTo>
                  <a:pt x="173778" y="115950"/>
                </a:lnTo>
                <a:lnTo>
                  <a:pt x="144779" y="115950"/>
                </a:lnTo>
                <a:lnTo>
                  <a:pt x="144779" y="58038"/>
                </a:lnTo>
                <a:lnTo>
                  <a:pt x="173693" y="58001"/>
                </a:lnTo>
                <a:lnTo>
                  <a:pt x="173608" y="0"/>
                </a:lnTo>
                <a:close/>
              </a:path>
              <a:path w="1222375" h="173989">
                <a:moveTo>
                  <a:pt x="173693" y="58001"/>
                </a:moveTo>
                <a:lnTo>
                  <a:pt x="144779" y="58038"/>
                </a:lnTo>
                <a:lnTo>
                  <a:pt x="144779" y="115950"/>
                </a:lnTo>
                <a:lnTo>
                  <a:pt x="173778" y="115913"/>
                </a:lnTo>
                <a:lnTo>
                  <a:pt x="173693" y="58001"/>
                </a:lnTo>
                <a:close/>
              </a:path>
              <a:path w="1222375" h="173989">
                <a:moveTo>
                  <a:pt x="173778" y="115913"/>
                </a:moveTo>
                <a:lnTo>
                  <a:pt x="144779" y="115950"/>
                </a:lnTo>
                <a:lnTo>
                  <a:pt x="173778" y="115950"/>
                </a:lnTo>
                <a:close/>
              </a:path>
              <a:path w="1222375" h="173989">
                <a:moveTo>
                  <a:pt x="1222247" y="56641"/>
                </a:moveTo>
                <a:lnTo>
                  <a:pt x="173693" y="58001"/>
                </a:lnTo>
                <a:lnTo>
                  <a:pt x="173778" y="115913"/>
                </a:lnTo>
                <a:lnTo>
                  <a:pt x="1222247" y="114553"/>
                </a:lnTo>
                <a:lnTo>
                  <a:pt x="1222247" y="56641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6073775" y="4548188"/>
            <a:ext cx="347663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-5" dirty="0">
                <a:latin typeface="Tahoma"/>
                <a:cs typeface="Tahoma"/>
              </a:rPr>
              <a:t>KL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5610" name="object 11"/>
          <p:cNvSpPr>
            <a:spLocks/>
          </p:cNvSpPr>
          <p:nvPr/>
        </p:nvSpPr>
        <p:spPr bwMode="auto">
          <a:xfrm>
            <a:off x="2025650" y="4899025"/>
            <a:ext cx="2514600" cy="304800"/>
          </a:xfrm>
          <a:custGeom>
            <a:avLst/>
            <a:gdLst/>
            <a:ahLst/>
            <a:cxnLst>
              <a:cxn ang="0">
                <a:pos x="0" y="304800"/>
              </a:cxn>
              <a:cxn ang="0">
                <a:pos x="2514599" y="304800"/>
              </a:cxn>
              <a:cxn ang="0">
                <a:pos x="2514599" y="0"/>
              </a:cxn>
              <a:cxn ang="0">
                <a:pos x="0" y="0"/>
              </a:cxn>
              <a:cxn ang="0">
                <a:pos x="0" y="304800"/>
              </a:cxn>
            </a:cxnLst>
            <a:rect l="0" t="0" r="r" b="b"/>
            <a:pathLst>
              <a:path w="2514600" h="304800">
                <a:moveTo>
                  <a:pt x="0" y="304800"/>
                </a:moveTo>
                <a:lnTo>
                  <a:pt x="2514599" y="304800"/>
                </a:lnTo>
                <a:lnTo>
                  <a:pt x="2514599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noFill/>
          <a:ln w="38100">
            <a:solidFill>
              <a:srgbClr val="0000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1" name="object 12"/>
          <p:cNvSpPr>
            <a:spLocks/>
          </p:cNvSpPr>
          <p:nvPr/>
        </p:nvSpPr>
        <p:spPr bwMode="auto">
          <a:xfrm>
            <a:off x="4616450" y="5548313"/>
            <a:ext cx="1371600" cy="668337"/>
          </a:xfrm>
          <a:custGeom>
            <a:avLst/>
            <a:gdLst/>
            <a:ahLst/>
            <a:cxnLst>
              <a:cxn ang="0">
                <a:pos x="914400" y="91528"/>
              </a:cxn>
              <a:cxn ang="0">
                <a:pos x="0" y="509460"/>
              </a:cxn>
              <a:cxn ang="0">
                <a:pos x="914400" y="667969"/>
              </a:cxn>
              <a:cxn ang="0">
                <a:pos x="914400" y="520509"/>
              </a:cxn>
              <a:cxn ang="0">
                <a:pos x="977593" y="498135"/>
              </a:cxn>
              <a:cxn ang="0">
                <a:pos x="1036359" y="474518"/>
              </a:cxn>
              <a:cxn ang="0">
                <a:pos x="1090630" y="449748"/>
              </a:cxn>
              <a:cxn ang="0">
                <a:pos x="1140335" y="423912"/>
              </a:cxn>
              <a:cxn ang="0">
                <a:pos x="1185407" y="397100"/>
              </a:cxn>
              <a:cxn ang="0">
                <a:pos x="1225775" y="369399"/>
              </a:cxn>
              <a:cxn ang="0">
                <a:pos x="1261372" y="340900"/>
              </a:cxn>
              <a:cxn ang="0">
                <a:pos x="1292128" y="311689"/>
              </a:cxn>
              <a:cxn ang="0">
                <a:pos x="1317974" y="281857"/>
              </a:cxn>
              <a:cxn ang="0">
                <a:pos x="1345260" y="238988"/>
              </a:cxn>
              <a:cxn ang="0">
                <a:pos x="914400" y="238988"/>
              </a:cxn>
              <a:cxn ang="0">
                <a:pos x="914400" y="91528"/>
              </a:cxn>
              <a:cxn ang="0">
                <a:pos x="1318259" y="0"/>
              </a:cxn>
              <a:cxn ang="0">
                <a:pos x="1291950" y="30380"/>
              </a:cxn>
              <a:cxn ang="0">
                <a:pos x="1260692" y="59986"/>
              </a:cxn>
              <a:cxn ang="0">
                <a:pos x="1224618" y="88740"/>
              </a:cxn>
              <a:cxn ang="0">
                <a:pos x="1183859" y="116562"/>
              </a:cxn>
              <a:cxn ang="0">
                <a:pos x="1138547" y="143376"/>
              </a:cxn>
              <a:cxn ang="0">
                <a:pos x="1088813" y="169103"/>
              </a:cxn>
              <a:cxn ang="0">
                <a:pos x="1034789" y="193666"/>
              </a:cxn>
              <a:cxn ang="0">
                <a:pos x="976608" y="216987"/>
              </a:cxn>
              <a:cxn ang="0">
                <a:pos x="914400" y="238988"/>
              </a:cxn>
              <a:cxn ang="0">
                <a:pos x="1345260" y="238988"/>
              </a:cxn>
              <a:cxn ang="0">
                <a:pos x="1354660" y="220681"/>
              </a:cxn>
              <a:cxn ang="0">
                <a:pos x="1365362" y="189514"/>
              </a:cxn>
              <a:cxn ang="0">
                <a:pos x="1370879" y="158080"/>
              </a:cxn>
              <a:cxn ang="0">
                <a:pos x="1371141" y="126467"/>
              </a:cxn>
              <a:cxn ang="0">
                <a:pos x="1366079" y="94764"/>
              </a:cxn>
              <a:cxn ang="0">
                <a:pos x="1355624" y="63059"/>
              </a:cxn>
              <a:cxn ang="0">
                <a:pos x="1339707" y="31441"/>
              </a:cxn>
              <a:cxn ang="0">
                <a:pos x="1318259" y="0"/>
              </a:cxn>
            </a:cxnLst>
            <a:rect l="0" t="0" r="r" b="b"/>
            <a:pathLst>
              <a:path w="1371600" h="668020">
                <a:moveTo>
                  <a:pt x="914400" y="91528"/>
                </a:moveTo>
                <a:lnTo>
                  <a:pt x="0" y="509460"/>
                </a:lnTo>
                <a:lnTo>
                  <a:pt x="914400" y="667969"/>
                </a:lnTo>
                <a:lnTo>
                  <a:pt x="914400" y="520509"/>
                </a:lnTo>
                <a:lnTo>
                  <a:pt x="977593" y="498135"/>
                </a:lnTo>
                <a:lnTo>
                  <a:pt x="1036359" y="474518"/>
                </a:lnTo>
                <a:lnTo>
                  <a:pt x="1090630" y="449748"/>
                </a:lnTo>
                <a:lnTo>
                  <a:pt x="1140335" y="423912"/>
                </a:lnTo>
                <a:lnTo>
                  <a:pt x="1185407" y="397100"/>
                </a:lnTo>
                <a:lnTo>
                  <a:pt x="1225775" y="369399"/>
                </a:lnTo>
                <a:lnTo>
                  <a:pt x="1261372" y="340900"/>
                </a:lnTo>
                <a:lnTo>
                  <a:pt x="1292128" y="311689"/>
                </a:lnTo>
                <a:lnTo>
                  <a:pt x="1317974" y="281857"/>
                </a:lnTo>
                <a:lnTo>
                  <a:pt x="1345260" y="238988"/>
                </a:lnTo>
                <a:lnTo>
                  <a:pt x="914400" y="238988"/>
                </a:lnTo>
                <a:lnTo>
                  <a:pt x="914400" y="91528"/>
                </a:lnTo>
                <a:close/>
              </a:path>
              <a:path w="1371600" h="668020">
                <a:moveTo>
                  <a:pt x="1318259" y="0"/>
                </a:moveTo>
                <a:lnTo>
                  <a:pt x="1291950" y="30380"/>
                </a:lnTo>
                <a:lnTo>
                  <a:pt x="1260692" y="59986"/>
                </a:lnTo>
                <a:lnTo>
                  <a:pt x="1224618" y="88740"/>
                </a:lnTo>
                <a:lnTo>
                  <a:pt x="1183859" y="116562"/>
                </a:lnTo>
                <a:lnTo>
                  <a:pt x="1138547" y="143376"/>
                </a:lnTo>
                <a:lnTo>
                  <a:pt x="1088813" y="169103"/>
                </a:lnTo>
                <a:lnTo>
                  <a:pt x="1034789" y="193666"/>
                </a:lnTo>
                <a:lnTo>
                  <a:pt x="976608" y="216987"/>
                </a:lnTo>
                <a:lnTo>
                  <a:pt x="914400" y="238988"/>
                </a:lnTo>
                <a:lnTo>
                  <a:pt x="1345260" y="238988"/>
                </a:lnTo>
                <a:lnTo>
                  <a:pt x="1354660" y="220681"/>
                </a:lnTo>
                <a:lnTo>
                  <a:pt x="1365362" y="189514"/>
                </a:lnTo>
                <a:lnTo>
                  <a:pt x="1370879" y="158080"/>
                </a:lnTo>
                <a:lnTo>
                  <a:pt x="1371141" y="126467"/>
                </a:lnTo>
                <a:lnTo>
                  <a:pt x="1366079" y="94764"/>
                </a:lnTo>
                <a:lnTo>
                  <a:pt x="1355624" y="63059"/>
                </a:lnTo>
                <a:lnTo>
                  <a:pt x="1339707" y="31441"/>
                </a:lnTo>
                <a:lnTo>
                  <a:pt x="1318259" y="0"/>
                </a:lnTo>
                <a:close/>
              </a:path>
            </a:pathLst>
          </a:custGeom>
          <a:solidFill>
            <a:srgbClr val="0000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2" name="object 13"/>
          <p:cNvSpPr>
            <a:spLocks/>
          </p:cNvSpPr>
          <p:nvPr/>
        </p:nvSpPr>
        <p:spPr bwMode="auto">
          <a:xfrm>
            <a:off x="4616450" y="4897438"/>
            <a:ext cx="1371600" cy="7921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1558"/>
              </a:cxn>
              <a:cxn ang="0">
                <a:pos x="68460" y="282182"/>
              </a:cxn>
              <a:cxn ang="0">
                <a:pos x="136051" y="284033"/>
              </a:cxn>
              <a:cxn ang="0">
                <a:pos x="202694" y="287082"/>
              </a:cxn>
              <a:cxn ang="0">
                <a:pos x="268311" y="291301"/>
              </a:cxn>
              <a:cxn ang="0">
                <a:pos x="332822" y="296659"/>
              </a:cxn>
              <a:cxn ang="0">
                <a:pos x="396151" y="303128"/>
              </a:cxn>
              <a:cxn ang="0">
                <a:pos x="458217" y="310678"/>
              </a:cxn>
              <a:cxn ang="0">
                <a:pos x="518943" y="319281"/>
              </a:cxn>
              <a:cxn ang="0">
                <a:pos x="578249" y="328907"/>
              </a:cxn>
              <a:cxn ang="0">
                <a:pos x="636058" y="339527"/>
              </a:cxn>
              <a:cxn ang="0">
                <a:pos x="692291" y="351111"/>
              </a:cxn>
              <a:cxn ang="0">
                <a:pos x="746868" y="363631"/>
              </a:cxn>
              <a:cxn ang="0">
                <a:pos x="799713" y="377057"/>
              </a:cxn>
              <a:cxn ang="0">
                <a:pos x="850745" y="391361"/>
              </a:cxn>
              <a:cxn ang="0">
                <a:pos x="899887" y="406512"/>
              </a:cxn>
              <a:cxn ang="0">
                <a:pos x="947059" y="422482"/>
              </a:cxn>
              <a:cxn ang="0">
                <a:pos x="992184" y="439241"/>
              </a:cxn>
              <a:cxn ang="0">
                <a:pos x="1035183" y="456761"/>
              </a:cxn>
              <a:cxn ang="0">
                <a:pos x="1075977" y="475011"/>
              </a:cxn>
              <a:cxn ang="0">
                <a:pos x="1114488" y="493964"/>
              </a:cxn>
              <a:cxn ang="0">
                <a:pos x="1150637" y="513589"/>
              </a:cxn>
              <a:cxn ang="0">
                <a:pos x="1184345" y="533858"/>
              </a:cxn>
              <a:cxn ang="0">
                <a:pos x="1244126" y="576209"/>
              </a:cxn>
              <a:cxn ang="0">
                <a:pos x="1293203" y="620783"/>
              </a:cxn>
              <a:cxn ang="0">
                <a:pos x="1330947" y="667347"/>
              </a:cxn>
              <a:cxn ang="0">
                <a:pos x="1356729" y="715668"/>
              </a:cxn>
              <a:cxn ang="0">
                <a:pos x="1369921" y="765511"/>
              </a:cxn>
              <a:cxn ang="0">
                <a:pos x="1371600" y="790930"/>
              </a:cxn>
              <a:cxn ang="0">
                <a:pos x="1371600" y="509397"/>
              </a:cxn>
              <a:cxn ang="0">
                <a:pos x="1364938" y="458875"/>
              </a:cxn>
              <a:cxn ang="0">
                <a:pos x="1345372" y="409761"/>
              </a:cxn>
              <a:cxn ang="0">
                <a:pos x="1313531" y="362286"/>
              </a:cxn>
              <a:cxn ang="0">
                <a:pos x="1270042" y="316684"/>
              </a:cxn>
              <a:cxn ang="0">
                <a:pos x="1215534" y="273190"/>
              </a:cxn>
              <a:cxn ang="0">
                <a:pos x="1150637" y="232037"/>
              </a:cxn>
              <a:cxn ang="0">
                <a:pos x="1114488" y="212410"/>
              </a:cxn>
              <a:cxn ang="0">
                <a:pos x="1075977" y="193457"/>
              </a:cxn>
              <a:cxn ang="0">
                <a:pos x="1035183" y="175206"/>
              </a:cxn>
              <a:cxn ang="0">
                <a:pos x="992184" y="157685"/>
              </a:cxn>
              <a:cxn ang="0">
                <a:pos x="947059" y="140926"/>
              </a:cxn>
              <a:cxn ang="0">
                <a:pos x="899887" y="124955"/>
              </a:cxn>
              <a:cxn ang="0">
                <a:pos x="850745" y="109804"/>
              </a:cxn>
              <a:cxn ang="0">
                <a:pos x="799713" y="95500"/>
              </a:cxn>
              <a:cxn ang="0">
                <a:pos x="746868" y="82073"/>
              </a:cxn>
              <a:cxn ang="0">
                <a:pos x="692291" y="69553"/>
              </a:cxn>
              <a:cxn ang="0">
                <a:pos x="636058" y="57968"/>
              </a:cxn>
              <a:cxn ang="0">
                <a:pos x="578249" y="47349"/>
              </a:cxn>
              <a:cxn ang="0">
                <a:pos x="518943" y="37723"/>
              </a:cxn>
              <a:cxn ang="0">
                <a:pos x="458217" y="29120"/>
              </a:cxn>
              <a:cxn ang="0">
                <a:pos x="396151" y="21569"/>
              </a:cxn>
              <a:cxn ang="0">
                <a:pos x="332822" y="15100"/>
              </a:cxn>
              <a:cxn ang="0">
                <a:pos x="268311" y="9742"/>
              </a:cxn>
              <a:cxn ang="0">
                <a:pos x="202694" y="5523"/>
              </a:cxn>
              <a:cxn ang="0">
                <a:pos x="136051" y="2474"/>
              </a:cxn>
              <a:cxn ang="0">
                <a:pos x="68460" y="623"/>
              </a:cxn>
              <a:cxn ang="0">
                <a:pos x="0" y="0"/>
              </a:cxn>
            </a:cxnLst>
            <a:rect l="0" t="0" r="r" b="b"/>
            <a:pathLst>
              <a:path w="1371600" h="791210">
                <a:moveTo>
                  <a:pt x="0" y="0"/>
                </a:moveTo>
                <a:lnTo>
                  <a:pt x="0" y="281558"/>
                </a:lnTo>
                <a:lnTo>
                  <a:pt x="68460" y="282182"/>
                </a:lnTo>
                <a:lnTo>
                  <a:pt x="136051" y="284033"/>
                </a:lnTo>
                <a:lnTo>
                  <a:pt x="202694" y="287082"/>
                </a:lnTo>
                <a:lnTo>
                  <a:pt x="268311" y="291301"/>
                </a:lnTo>
                <a:lnTo>
                  <a:pt x="332822" y="296659"/>
                </a:lnTo>
                <a:lnTo>
                  <a:pt x="396151" y="303128"/>
                </a:lnTo>
                <a:lnTo>
                  <a:pt x="458217" y="310678"/>
                </a:lnTo>
                <a:lnTo>
                  <a:pt x="518943" y="319281"/>
                </a:lnTo>
                <a:lnTo>
                  <a:pt x="578249" y="328907"/>
                </a:lnTo>
                <a:lnTo>
                  <a:pt x="636058" y="339527"/>
                </a:lnTo>
                <a:lnTo>
                  <a:pt x="692291" y="351111"/>
                </a:lnTo>
                <a:lnTo>
                  <a:pt x="746868" y="363631"/>
                </a:lnTo>
                <a:lnTo>
                  <a:pt x="799713" y="377057"/>
                </a:lnTo>
                <a:lnTo>
                  <a:pt x="850745" y="391361"/>
                </a:lnTo>
                <a:lnTo>
                  <a:pt x="899887" y="406512"/>
                </a:lnTo>
                <a:lnTo>
                  <a:pt x="947059" y="422482"/>
                </a:lnTo>
                <a:lnTo>
                  <a:pt x="992184" y="439241"/>
                </a:lnTo>
                <a:lnTo>
                  <a:pt x="1035183" y="456761"/>
                </a:lnTo>
                <a:lnTo>
                  <a:pt x="1075977" y="475011"/>
                </a:lnTo>
                <a:lnTo>
                  <a:pt x="1114488" y="493964"/>
                </a:lnTo>
                <a:lnTo>
                  <a:pt x="1150637" y="513589"/>
                </a:lnTo>
                <a:lnTo>
                  <a:pt x="1184345" y="533858"/>
                </a:lnTo>
                <a:lnTo>
                  <a:pt x="1244126" y="576209"/>
                </a:lnTo>
                <a:lnTo>
                  <a:pt x="1293203" y="620783"/>
                </a:lnTo>
                <a:lnTo>
                  <a:pt x="1330947" y="667347"/>
                </a:lnTo>
                <a:lnTo>
                  <a:pt x="1356729" y="715668"/>
                </a:lnTo>
                <a:lnTo>
                  <a:pt x="1369921" y="765511"/>
                </a:lnTo>
                <a:lnTo>
                  <a:pt x="1371600" y="790930"/>
                </a:lnTo>
                <a:lnTo>
                  <a:pt x="1371600" y="509397"/>
                </a:lnTo>
                <a:lnTo>
                  <a:pt x="1364938" y="458875"/>
                </a:lnTo>
                <a:lnTo>
                  <a:pt x="1345372" y="409761"/>
                </a:lnTo>
                <a:lnTo>
                  <a:pt x="1313531" y="362286"/>
                </a:lnTo>
                <a:lnTo>
                  <a:pt x="1270042" y="316684"/>
                </a:lnTo>
                <a:lnTo>
                  <a:pt x="1215534" y="273190"/>
                </a:lnTo>
                <a:lnTo>
                  <a:pt x="1150637" y="232037"/>
                </a:lnTo>
                <a:lnTo>
                  <a:pt x="1114488" y="212410"/>
                </a:lnTo>
                <a:lnTo>
                  <a:pt x="1075977" y="193457"/>
                </a:lnTo>
                <a:lnTo>
                  <a:pt x="1035183" y="175206"/>
                </a:lnTo>
                <a:lnTo>
                  <a:pt x="992184" y="157685"/>
                </a:lnTo>
                <a:lnTo>
                  <a:pt x="947059" y="140926"/>
                </a:lnTo>
                <a:lnTo>
                  <a:pt x="899887" y="124955"/>
                </a:lnTo>
                <a:lnTo>
                  <a:pt x="850745" y="109804"/>
                </a:lnTo>
                <a:lnTo>
                  <a:pt x="799713" y="95500"/>
                </a:lnTo>
                <a:lnTo>
                  <a:pt x="746868" y="82073"/>
                </a:lnTo>
                <a:lnTo>
                  <a:pt x="692291" y="69553"/>
                </a:lnTo>
                <a:lnTo>
                  <a:pt x="636058" y="57968"/>
                </a:lnTo>
                <a:lnTo>
                  <a:pt x="578249" y="47349"/>
                </a:lnTo>
                <a:lnTo>
                  <a:pt x="518943" y="37723"/>
                </a:lnTo>
                <a:lnTo>
                  <a:pt x="458217" y="29120"/>
                </a:lnTo>
                <a:lnTo>
                  <a:pt x="396151" y="21569"/>
                </a:lnTo>
                <a:lnTo>
                  <a:pt x="332822" y="15100"/>
                </a:lnTo>
                <a:lnTo>
                  <a:pt x="268311" y="9742"/>
                </a:lnTo>
                <a:lnTo>
                  <a:pt x="202694" y="5523"/>
                </a:lnTo>
                <a:lnTo>
                  <a:pt x="136051" y="2474"/>
                </a:lnTo>
                <a:lnTo>
                  <a:pt x="68460" y="623"/>
                </a:lnTo>
                <a:lnTo>
                  <a:pt x="0" y="0"/>
                </a:lnTo>
                <a:close/>
              </a:path>
            </a:pathLst>
          </a:custGeom>
          <a:solidFill>
            <a:srgbClr val="0000A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3" name="object 14"/>
          <p:cNvSpPr>
            <a:spLocks/>
          </p:cNvSpPr>
          <p:nvPr/>
        </p:nvSpPr>
        <p:spPr bwMode="auto">
          <a:xfrm>
            <a:off x="4616450" y="4897438"/>
            <a:ext cx="1371600" cy="1319212"/>
          </a:xfrm>
          <a:custGeom>
            <a:avLst/>
            <a:gdLst/>
            <a:ahLst/>
            <a:cxnLst>
              <a:cxn ang="0">
                <a:pos x="1364938" y="740413"/>
              </a:cxn>
              <a:cxn ang="0">
                <a:pos x="1313531" y="643831"/>
              </a:cxn>
              <a:cxn ang="0">
                <a:pos x="1215534" y="554741"/>
              </a:cxn>
              <a:cxn ang="0">
                <a:pos x="1114488" y="493964"/>
              </a:cxn>
              <a:cxn ang="0">
                <a:pos x="1035183" y="456761"/>
              </a:cxn>
              <a:cxn ang="0">
                <a:pos x="947059" y="422482"/>
              </a:cxn>
              <a:cxn ang="0">
                <a:pos x="850745" y="391361"/>
              </a:cxn>
              <a:cxn ang="0">
                <a:pos x="746868" y="363631"/>
              </a:cxn>
              <a:cxn ang="0">
                <a:pos x="636058" y="339527"/>
              </a:cxn>
              <a:cxn ang="0">
                <a:pos x="518943" y="319281"/>
              </a:cxn>
              <a:cxn ang="0">
                <a:pos x="396151" y="303128"/>
              </a:cxn>
              <a:cxn ang="0">
                <a:pos x="268311" y="291301"/>
              </a:cxn>
              <a:cxn ang="0">
                <a:pos x="136051" y="284033"/>
              </a:cxn>
              <a:cxn ang="0">
                <a:pos x="0" y="281558"/>
              </a:cxn>
              <a:cxn ang="0">
                <a:pos x="68460" y="623"/>
              </a:cxn>
              <a:cxn ang="0">
                <a:pos x="202694" y="5523"/>
              </a:cxn>
              <a:cxn ang="0">
                <a:pos x="332822" y="15100"/>
              </a:cxn>
              <a:cxn ang="0">
                <a:pos x="458217" y="29120"/>
              </a:cxn>
              <a:cxn ang="0">
                <a:pos x="578249" y="47349"/>
              </a:cxn>
              <a:cxn ang="0">
                <a:pos x="692291" y="69553"/>
              </a:cxn>
              <a:cxn ang="0">
                <a:pos x="799713" y="95500"/>
              </a:cxn>
              <a:cxn ang="0">
                <a:pos x="899887" y="124955"/>
              </a:cxn>
              <a:cxn ang="0">
                <a:pos x="992184" y="157685"/>
              </a:cxn>
              <a:cxn ang="0">
                <a:pos x="1075977" y="193457"/>
              </a:cxn>
              <a:cxn ang="0">
                <a:pos x="1150637" y="232037"/>
              </a:cxn>
              <a:cxn ang="0">
                <a:pos x="1244126" y="294659"/>
              </a:cxn>
              <a:cxn ang="0">
                <a:pos x="1330947" y="385804"/>
              </a:cxn>
              <a:cxn ang="0">
                <a:pos x="1369921" y="483975"/>
              </a:cxn>
              <a:cxn ang="0">
                <a:pos x="1371600" y="790930"/>
              </a:cxn>
              <a:cxn ang="0">
                <a:pos x="1325592" y="921779"/>
              </a:cxn>
              <a:cxn ang="0">
                <a:pos x="1269444" y="983851"/>
              </a:cxn>
              <a:cxn ang="0">
                <a:pos x="1192410" y="1042683"/>
              </a:cxn>
              <a:cxn ang="0">
                <a:pos x="1095396" y="1097517"/>
              </a:cxn>
              <a:cxn ang="0">
                <a:pos x="979311" y="1147599"/>
              </a:cxn>
              <a:cxn ang="0">
                <a:pos x="914400" y="1318082"/>
              </a:cxn>
              <a:cxn ang="0">
                <a:pos x="914400" y="741641"/>
              </a:cxn>
              <a:cxn ang="0">
                <a:pos x="976608" y="867100"/>
              </a:cxn>
              <a:cxn ang="0">
                <a:pos x="1088813" y="819216"/>
              </a:cxn>
              <a:cxn ang="0">
                <a:pos x="1183859" y="766675"/>
              </a:cxn>
              <a:cxn ang="0">
                <a:pos x="1260692" y="710099"/>
              </a:cxn>
              <a:cxn ang="0">
                <a:pos x="1318259" y="650113"/>
              </a:cxn>
            </a:cxnLst>
            <a:rect l="0" t="0" r="r" b="b"/>
            <a:pathLst>
              <a:path w="1371600" h="1318260">
                <a:moveTo>
                  <a:pt x="1371600" y="790930"/>
                </a:moveTo>
                <a:lnTo>
                  <a:pt x="1364938" y="740413"/>
                </a:lnTo>
                <a:lnTo>
                  <a:pt x="1345372" y="691302"/>
                </a:lnTo>
                <a:lnTo>
                  <a:pt x="1313531" y="643831"/>
                </a:lnTo>
                <a:lnTo>
                  <a:pt x="1270042" y="598232"/>
                </a:lnTo>
                <a:lnTo>
                  <a:pt x="1215534" y="554741"/>
                </a:lnTo>
                <a:lnTo>
                  <a:pt x="1150637" y="513589"/>
                </a:lnTo>
                <a:lnTo>
                  <a:pt x="1114488" y="493964"/>
                </a:lnTo>
                <a:lnTo>
                  <a:pt x="1075977" y="475011"/>
                </a:lnTo>
                <a:lnTo>
                  <a:pt x="1035183" y="456761"/>
                </a:lnTo>
                <a:lnTo>
                  <a:pt x="992184" y="439241"/>
                </a:lnTo>
                <a:lnTo>
                  <a:pt x="947059" y="422482"/>
                </a:lnTo>
                <a:lnTo>
                  <a:pt x="899887" y="406512"/>
                </a:lnTo>
                <a:lnTo>
                  <a:pt x="850745" y="391361"/>
                </a:lnTo>
                <a:lnTo>
                  <a:pt x="799713" y="377057"/>
                </a:lnTo>
                <a:lnTo>
                  <a:pt x="746868" y="363631"/>
                </a:lnTo>
                <a:lnTo>
                  <a:pt x="692291" y="351111"/>
                </a:lnTo>
                <a:lnTo>
                  <a:pt x="636058" y="339527"/>
                </a:lnTo>
                <a:lnTo>
                  <a:pt x="578249" y="328907"/>
                </a:lnTo>
                <a:lnTo>
                  <a:pt x="518943" y="319281"/>
                </a:lnTo>
                <a:lnTo>
                  <a:pt x="458217" y="310678"/>
                </a:lnTo>
                <a:lnTo>
                  <a:pt x="396151" y="303128"/>
                </a:lnTo>
                <a:lnTo>
                  <a:pt x="332822" y="296659"/>
                </a:lnTo>
                <a:lnTo>
                  <a:pt x="268311" y="291301"/>
                </a:lnTo>
                <a:lnTo>
                  <a:pt x="202694" y="287082"/>
                </a:lnTo>
                <a:lnTo>
                  <a:pt x="136051" y="284033"/>
                </a:lnTo>
                <a:lnTo>
                  <a:pt x="68460" y="282182"/>
                </a:lnTo>
                <a:lnTo>
                  <a:pt x="0" y="281558"/>
                </a:lnTo>
                <a:lnTo>
                  <a:pt x="0" y="0"/>
                </a:lnTo>
                <a:lnTo>
                  <a:pt x="68460" y="623"/>
                </a:lnTo>
                <a:lnTo>
                  <a:pt x="136051" y="2474"/>
                </a:lnTo>
                <a:lnTo>
                  <a:pt x="202694" y="5523"/>
                </a:lnTo>
                <a:lnTo>
                  <a:pt x="268311" y="9742"/>
                </a:lnTo>
                <a:lnTo>
                  <a:pt x="332822" y="15100"/>
                </a:lnTo>
                <a:lnTo>
                  <a:pt x="396151" y="21569"/>
                </a:lnTo>
                <a:lnTo>
                  <a:pt x="458217" y="29120"/>
                </a:lnTo>
                <a:lnTo>
                  <a:pt x="518943" y="37723"/>
                </a:lnTo>
                <a:lnTo>
                  <a:pt x="578249" y="47349"/>
                </a:lnTo>
                <a:lnTo>
                  <a:pt x="636058" y="57968"/>
                </a:lnTo>
                <a:lnTo>
                  <a:pt x="692291" y="69553"/>
                </a:lnTo>
                <a:lnTo>
                  <a:pt x="746868" y="82073"/>
                </a:lnTo>
                <a:lnTo>
                  <a:pt x="799713" y="95500"/>
                </a:lnTo>
                <a:lnTo>
                  <a:pt x="850745" y="109804"/>
                </a:lnTo>
                <a:lnTo>
                  <a:pt x="899887" y="124955"/>
                </a:lnTo>
                <a:lnTo>
                  <a:pt x="947059" y="140926"/>
                </a:lnTo>
                <a:lnTo>
                  <a:pt x="992184" y="157685"/>
                </a:lnTo>
                <a:lnTo>
                  <a:pt x="1035183" y="175206"/>
                </a:lnTo>
                <a:lnTo>
                  <a:pt x="1075977" y="193457"/>
                </a:lnTo>
                <a:lnTo>
                  <a:pt x="1114488" y="212410"/>
                </a:lnTo>
                <a:lnTo>
                  <a:pt x="1150637" y="232037"/>
                </a:lnTo>
                <a:lnTo>
                  <a:pt x="1184345" y="252306"/>
                </a:lnTo>
                <a:lnTo>
                  <a:pt x="1244126" y="294659"/>
                </a:lnTo>
                <a:lnTo>
                  <a:pt x="1293203" y="339236"/>
                </a:lnTo>
                <a:lnTo>
                  <a:pt x="1330947" y="385804"/>
                </a:lnTo>
                <a:lnTo>
                  <a:pt x="1356729" y="434128"/>
                </a:lnTo>
                <a:lnTo>
                  <a:pt x="1369921" y="483975"/>
                </a:lnTo>
                <a:lnTo>
                  <a:pt x="1371600" y="509397"/>
                </a:lnTo>
                <a:lnTo>
                  <a:pt x="1371600" y="790930"/>
                </a:lnTo>
                <a:lnTo>
                  <a:pt x="1359946" y="857220"/>
                </a:lnTo>
                <a:lnTo>
                  <a:pt x="1325592" y="921779"/>
                </a:lnTo>
                <a:lnTo>
                  <a:pt x="1300186" y="953173"/>
                </a:lnTo>
                <a:lnTo>
                  <a:pt x="1269444" y="983851"/>
                </a:lnTo>
                <a:lnTo>
                  <a:pt x="1233481" y="1013719"/>
                </a:lnTo>
                <a:lnTo>
                  <a:pt x="1192410" y="1042683"/>
                </a:lnTo>
                <a:lnTo>
                  <a:pt x="1146344" y="1070646"/>
                </a:lnTo>
                <a:lnTo>
                  <a:pt x="1095396" y="1097517"/>
                </a:lnTo>
                <a:lnTo>
                  <a:pt x="1039681" y="1123199"/>
                </a:lnTo>
                <a:lnTo>
                  <a:pt x="979311" y="1147599"/>
                </a:lnTo>
                <a:lnTo>
                  <a:pt x="914400" y="1170622"/>
                </a:lnTo>
                <a:lnTo>
                  <a:pt x="914400" y="1318082"/>
                </a:lnTo>
                <a:lnTo>
                  <a:pt x="0" y="1159573"/>
                </a:lnTo>
                <a:lnTo>
                  <a:pt x="914400" y="741641"/>
                </a:lnTo>
                <a:lnTo>
                  <a:pt x="914400" y="889101"/>
                </a:lnTo>
                <a:lnTo>
                  <a:pt x="976608" y="867100"/>
                </a:lnTo>
                <a:lnTo>
                  <a:pt x="1034789" y="843779"/>
                </a:lnTo>
                <a:lnTo>
                  <a:pt x="1088813" y="819216"/>
                </a:lnTo>
                <a:lnTo>
                  <a:pt x="1138547" y="793489"/>
                </a:lnTo>
                <a:lnTo>
                  <a:pt x="1183859" y="766675"/>
                </a:lnTo>
                <a:lnTo>
                  <a:pt x="1224618" y="738853"/>
                </a:lnTo>
                <a:lnTo>
                  <a:pt x="1260692" y="710099"/>
                </a:lnTo>
                <a:lnTo>
                  <a:pt x="1291950" y="680493"/>
                </a:lnTo>
                <a:lnTo>
                  <a:pt x="1318259" y="650113"/>
                </a:lnTo>
              </a:path>
            </a:pathLst>
          </a:custGeom>
          <a:noFill/>
          <a:ln w="9144">
            <a:solidFill>
              <a:srgbClr val="0000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" name="object 15"/>
          <p:cNvSpPr txBox="1"/>
          <p:nvPr/>
        </p:nvSpPr>
        <p:spPr>
          <a:xfrm>
            <a:off x="1449388" y="1887538"/>
            <a:ext cx="3357562" cy="1093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5915" indent="-323215" fontAlgn="auto">
              <a:spcBef>
                <a:spcPts val="0"/>
              </a:spcBef>
              <a:spcAft>
                <a:spcPts val="0"/>
              </a:spcAft>
              <a:buSzPct val="43750"/>
              <a:buFont typeface="Wingdings"/>
              <a:buChar char=""/>
              <a:tabLst>
                <a:tab pos="335915" algn="l"/>
                <a:tab pos="33655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Select the </a:t>
            </a:r>
            <a:r>
              <a:rPr sz="2400" dirty="0">
                <a:latin typeface="Tahoma"/>
                <a:cs typeface="Tahoma"/>
              </a:rPr>
              <a:t>biggest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first</a:t>
            </a:r>
            <a:endParaRPr sz="2400">
              <a:latin typeface="Tahoma"/>
              <a:cs typeface="Tahoma"/>
            </a:endParaRPr>
          </a:p>
          <a:p>
            <a:pPr marL="12700" fontAlgn="auto">
              <a:spcBef>
                <a:spcPts val="130"/>
              </a:spcBef>
              <a:spcAft>
                <a:spcPts val="0"/>
              </a:spcAft>
              <a:tabLst>
                <a:tab pos="335915" algn="l"/>
              </a:tabLst>
              <a:defRPr/>
            </a:pPr>
            <a:r>
              <a:rPr sz="1050" spc="20" dirty="0">
                <a:latin typeface="Wingdings"/>
                <a:cs typeface="Wingdings"/>
              </a:rPr>
              <a:t></a:t>
            </a:r>
            <a:r>
              <a:rPr sz="1050" spc="2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ahoma"/>
                <a:cs typeface="Tahoma"/>
              </a:rPr>
              <a:t>192.168.10.0/24</a:t>
            </a:r>
            <a:endParaRPr sz="2400">
              <a:latin typeface="Tahoma"/>
              <a:cs typeface="Tahoma"/>
            </a:endParaRPr>
          </a:p>
          <a:p>
            <a:pPr marL="328295" fontAlgn="auto">
              <a:spcBef>
                <a:spcPts val="50"/>
              </a:spcBef>
              <a:spcAft>
                <a:spcPts val="0"/>
              </a:spcAft>
              <a:tabLst>
                <a:tab pos="651510" algn="l"/>
              </a:tabLst>
              <a:defRPr/>
            </a:pPr>
            <a:r>
              <a:rPr sz="1000" spc="-5" dirty="0">
                <a:solidFill>
                  <a:srgbClr val="FF0000"/>
                </a:solidFill>
                <a:latin typeface="Wingdings"/>
                <a:cs typeface="Wingdings"/>
              </a:rPr>
              <a:t></a:t>
            </a:r>
            <a:r>
              <a:rPr sz="1000" spc="-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FF0000"/>
                </a:solidFill>
                <a:latin typeface="Tahoma"/>
                <a:cs typeface="Tahoma"/>
              </a:rPr>
              <a:t>192.168.10.0/26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5615" name="object 1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E85875B7-F4F0-4E6C-AC45-2B06D226E58F}" type="slidenum">
              <a:rPr lang="th-TH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19</a:t>
            </a:fld>
            <a:endParaRPr lang="th-TH">
              <a:solidFill>
                <a:srgbClr val="1C1C1C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65300" y="3171825"/>
            <a:ext cx="120650" cy="1635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00" spc="-5" dirty="0">
                <a:latin typeface="Wingdings"/>
                <a:cs typeface="Wingdings"/>
              </a:rPr>
              <a:t></a:t>
            </a:r>
            <a:endParaRPr sz="1000">
              <a:latin typeface="Wingdings"/>
              <a:cs typeface="Wingding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25650" y="3070225"/>
            <a:ext cx="2743200" cy="338138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lIns="0" tIns="0" rIns="0" bIns="0">
            <a:spAutoFit/>
          </a:bodyPr>
          <a:lstStyle/>
          <a:p>
            <a:pPr marL="55880" fontAlgn="auto">
              <a:lnSpc>
                <a:spcPts val="20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spc="-5" dirty="0">
                <a:latin typeface="Tahoma"/>
                <a:cs typeface="Tahoma"/>
              </a:rPr>
              <a:t>192.168.10.64/26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31938" y="3397250"/>
            <a:ext cx="2921000" cy="1857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46379" fontAlgn="auto">
              <a:spcBef>
                <a:spcPts val="0"/>
              </a:spcBef>
              <a:spcAft>
                <a:spcPts val="0"/>
              </a:spcAft>
              <a:tabLst>
                <a:tab pos="568960" algn="l"/>
              </a:tabLst>
              <a:defRPr/>
            </a:pPr>
            <a:r>
              <a:rPr sz="1000" spc="-5" dirty="0">
                <a:latin typeface="Wingdings"/>
                <a:cs typeface="Wingdings"/>
              </a:rPr>
              <a:t></a:t>
            </a:r>
            <a:r>
              <a:rPr sz="1000" spc="-5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ahoma"/>
                <a:cs typeface="Tahoma"/>
              </a:rPr>
              <a:t>192.168.10.128/26</a:t>
            </a:r>
            <a:endParaRPr sz="2200">
              <a:latin typeface="Tahoma"/>
              <a:cs typeface="Tahoma"/>
            </a:endParaRPr>
          </a:p>
          <a:p>
            <a:pPr marL="246379" fontAlgn="auto">
              <a:spcBef>
                <a:spcPts val="335"/>
              </a:spcBef>
              <a:spcAft>
                <a:spcPts val="0"/>
              </a:spcAft>
              <a:tabLst>
                <a:tab pos="568960" algn="l"/>
              </a:tabLst>
              <a:defRPr/>
            </a:pPr>
            <a:r>
              <a:rPr sz="1000" spc="-5" dirty="0">
                <a:latin typeface="Wingdings"/>
                <a:cs typeface="Wingdings"/>
              </a:rPr>
              <a:t></a:t>
            </a:r>
            <a:r>
              <a:rPr sz="1000" spc="-5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ahoma"/>
                <a:cs typeface="Tahoma"/>
              </a:rPr>
              <a:t>192.168.10.192/26</a:t>
            </a:r>
            <a:endParaRPr sz="2200">
              <a:latin typeface="Tahoma"/>
              <a:cs typeface="Tahoma"/>
            </a:endParaRPr>
          </a:p>
          <a:p>
            <a:pPr marL="12700" fontAlgn="auto">
              <a:spcBef>
                <a:spcPts val="260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192.168.10.64/26</a:t>
            </a:r>
            <a:endParaRPr sz="2400">
              <a:latin typeface="Tahoma"/>
              <a:cs typeface="Tahoma"/>
            </a:endParaRPr>
          </a:p>
          <a:p>
            <a:pPr marL="209550" fontAlgn="auto">
              <a:spcBef>
                <a:spcPts val="200"/>
              </a:spcBef>
              <a:spcAft>
                <a:spcPts val="0"/>
              </a:spcAft>
              <a:tabLst>
                <a:tab pos="532765" algn="l"/>
              </a:tabLst>
              <a:defRPr/>
            </a:pPr>
            <a:r>
              <a:rPr sz="1000" spc="-5" dirty="0">
                <a:solidFill>
                  <a:srgbClr val="FF0000"/>
                </a:solidFill>
                <a:latin typeface="Wingdings"/>
                <a:cs typeface="Wingdings"/>
              </a:rPr>
              <a:t></a:t>
            </a:r>
            <a:r>
              <a:rPr sz="1000" spc="-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FF0000"/>
                </a:solidFill>
                <a:latin typeface="Tahoma"/>
                <a:cs typeface="Tahoma"/>
              </a:rPr>
              <a:t>192.168.10.64/27</a:t>
            </a:r>
            <a:endParaRPr sz="2200">
              <a:latin typeface="Tahoma"/>
              <a:cs typeface="Tahoma"/>
            </a:endParaRPr>
          </a:p>
          <a:p>
            <a:pPr marL="209550" fontAlgn="auto">
              <a:spcBef>
                <a:spcPts val="335"/>
              </a:spcBef>
              <a:spcAft>
                <a:spcPts val="0"/>
              </a:spcAft>
              <a:tabLst>
                <a:tab pos="532765" algn="l"/>
              </a:tabLst>
              <a:defRPr/>
            </a:pPr>
            <a:r>
              <a:rPr sz="1000" spc="-5" dirty="0">
                <a:latin typeface="Wingdings"/>
                <a:cs typeface="Wingdings"/>
              </a:rPr>
              <a:t></a:t>
            </a:r>
            <a:r>
              <a:rPr sz="1000" spc="-5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ahoma"/>
                <a:cs typeface="Tahoma"/>
              </a:rPr>
              <a:t>192.168.10.96/27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object 2"/>
          <p:cNvSpPr>
            <a:spLocks/>
          </p:cNvSpPr>
          <p:nvPr/>
        </p:nvSpPr>
        <p:spPr bwMode="auto">
          <a:xfrm>
            <a:off x="541338" y="1244600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4" name="object 3"/>
          <p:cNvSpPr>
            <a:spLocks noChangeArrowheads="1"/>
          </p:cNvSpPr>
          <p:nvPr/>
        </p:nvSpPr>
        <p:spPr bwMode="auto">
          <a:xfrm>
            <a:off x="911225" y="1244600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195" name="object 4"/>
          <p:cNvSpPr>
            <a:spLocks noChangeArrowheads="1"/>
          </p:cNvSpPr>
          <p:nvPr/>
        </p:nvSpPr>
        <p:spPr bwMode="auto">
          <a:xfrm>
            <a:off x="127000" y="1171575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196" name="object 5"/>
          <p:cNvSpPr>
            <a:spLocks/>
          </p:cNvSpPr>
          <p:nvPr/>
        </p:nvSpPr>
        <p:spPr bwMode="auto">
          <a:xfrm>
            <a:off x="777875" y="714375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1560"/>
              </a:cxn>
            </a:cxnLst>
            <a:rect l="0" t="0" r="r" b="b"/>
            <a:pathLst>
              <a:path h="1051560">
                <a:moveTo>
                  <a:pt x="0" y="0"/>
                </a:moveTo>
                <a:lnTo>
                  <a:pt x="0" y="1051560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7" name="object 6"/>
          <p:cNvSpPr>
            <a:spLocks noChangeArrowheads="1"/>
          </p:cNvSpPr>
          <p:nvPr/>
        </p:nvSpPr>
        <p:spPr bwMode="auto">
          <a:xfrm>
            <a:off x="442913" y="1504950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198" name="object 7"/>
          <p:cNvSpPr>
            <a:spLocks noGrp="1"/>
          </p:cNvSpPr>
          <p:nvPr>
            <p:ph type="title"/>
          </p:nvPr>
        </p:nvSpPr>
        <p:spPr>
          <a:xfrm>
            <a:off x="1228725" y="596900"/>
            <a:ext cx="2074863" cy="666750"/>
          </a:xfrm>
        </p:spPr>
        <p:txBody>
          <a:bodyPr/>
          <a:lstStyle/>
          <a:p>
            <a:pPr marL="12700" eaLnBrk="1" hangingPunct="1">
              <a:lnSpc>
                <a:spcPts val="5250"/>
              </a:lnSpc>
            </a:pPr>
            <a:r>
              <a:rPr lang="th-TH" b="1" smtClean="0">
                <a:solidFill>
                  <a:srgbClr val="000080"/>
                </a:solidFill>
                <a:latin typeface="Tahoma" pitchFamily="34" charset="0"/>
                <a:cs typeface="Tahoma" pitchFamily="34" charset="0"/>
              </a:rPr>
              <a:t>Outline</a:t>
            </a:r>
          </a:p>
        </p:txBody>
      </p:sp>
      <p:sp>
        <p:nvSpPr>
          <p:cNvPr id="8199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306388"/>
            <a:fld id="{9FF27619-5E09-40BD-9C21-200FF554B224}" type="slidenum">
              <a:rPr lang="th-TH"/>
              <a:pPr marL="306388"/>
              <a:t>2</a:t>
            </a:fld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1085850" y="1773238"/>
            <a:ext cx="7129463" cy="16684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5280" indent="-32258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Classless Interdomain </a:t>
            </a:r>
            <a:r>
              <a:rPr sz="3200" dirty="0">
                <a:latin typeface="Tahoma"/>
                <a:cs typeface="Tahoma"/>
              </a:rPr>
              <a:t>Routing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(CIDR)</a:t>
            </a:r>
            <a:endParaRPr sz="3200">
              <a:latin typeface="Tahoma"/>
              <a:cs typeface="Tahoma"/>
            </a:endParaRPr>
          </a:p>
          <a:p>
            <a:pPr marL="335280" indent="-322580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4531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dirty="0">
                <a:latin typeface="Tahoma"/>
                <a:cs typeface="Tahoma"/>
              </a:rPr>
              <a:t>Variable Length </a:t>
            </a:r>
            <a:r>
              <a:rPr sz="3200" spc="-5" dirty="0">
                <a:latin typeface="Tahoma"/>
                <a:cs typeface="Tahoma"/>
              </a:rPr>
              <a:t>Subnet </a:t>
            </a:r>
            <a:r>
              <a:rPr sz="3200" dirty="0">
                <a:latin typeface="Tahoma"/>
                <a:cs typeface="Tahoma"/>
              </a:rPr>
              <a:t>Mask</a:t>
            </a:r>
            <a:r>
              <a:rPr sz="3200" spc="-8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(VLSM)</a:t>
            </a:r>
            <a:endParaRPr sz="3200">
              <a:latin typeface="Tahoma"/>
              <a:cs typeface="Tahoma"/>
            </a:endParaRPr>
          </a:p>
          <a:p>
            <a:pPr marL="335280" indent="-322580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dirty="0">
                <a:latin typeface="Tahoma"/>
                <a:cs typeface="Tahoma"/>
              </a:rPr>
              <a:t>Autonomous </a:t>
            </a:r>
            <a:r>
              <a:rPr sz="3200" spc="-5" dirty="0">
                <a:latin typeface="Tahoma"/>
                <a:cs typeface="Tahoma"/>
              </a:rPr>
              <a:t>System</a:t>
            </a:r>
            <a:r>
              <a:rPr sz="3200" spc="-9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(AS)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440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Subnet with</a:t>
            </a:r>
            <a:r>
              <a:rPr spc="-80" dirty="0"/>
              <a:t> </a:t>
            </a:r>
            <a:r>
              <a:rPr dirty="0"/>
              <a:t>VLSM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1100138" y="2174875"/>
            <a:ext cx="3121025" cy="4025900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tabLst>
                <a:tab pos="335280" algn="l"/>
              </a:tabLst>
              <a:defRPr/>
            </a:pPr>
            <a:r>
              <a:rPr sz="1050" spc="20" dirty="0">
                <a:latin typeface="Wingdings"/>
                <a:cs typeface="Wingdings"/>
              </a:rPr>
              <a:t></a:t>
            </a:r>
            <a:r>
              <a:rPr sz="1050" spc="20" dirty="0">
                <a:latin typeface="Times New Roman"/>
                <a:cs typeface="Times New Roman"/>
              </a:rPr>
              <a:t>	</a:t>
            </a:r>
            <a:r>
              <a:rPr spc="-5" dirty="0"/>
              <a:t>192.168.10.96/27</a:t>
            </a:r>
            <a:endParaRPr sz="1050">
              <a:latin typeface="Times New Roman"/>
              <a:cs typeface="Times New Roman"/>
            </a:endParaRPr>
          </a:p>
          <a:p>
            <a:pPr marL="443865" eaLnBrk="1" fontAlgn="auto" hangingPunct="1">
              <a:spcBef>
                <a:spcPts val="175"/>
              </a:spcBef>
              <a:spcAft>
                <a:spcPts val="0"/>
              </a:spcAft>
              <a:tabLst>
                <a:tab pos="768350" algn="l"/>
              </a:tabLst>
              <a:defRPr/>
            </a:pPr>
            <a:r>
              <a:rPr sz="1000" spc="-5" dirty="0">
                <a:solidFill>
                  <a:srgbClr val="FF0000"/>
                </a:solidFill>
                <a:latin typeface="Wingdings"/>
                <a:cs typeface="Wingdings"/>
              </a:rPr>
              <a:t></a:t>
            </a:r>
            <a:r>
              <a:rPr sz="1000" spc="-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FF0000"/>
                </a:solidFill>
              </a:rPr>
              <a:t>192.168.10.96/28</a:t>
            </a:r>
            <a:endParaRPr sz="2200">
              <a:latin typeface="Times New Roman"/>
              <a:cs typeface="Times New Roman"/>
            </a:endParaRPr>
          </a:p>
          <a:p>
            <a:pPr marL="443865" eaLnBrk="1" fontAlgn="auto" hangingPunct="1">
              <a:spcBef>
                <a:spcPts val="180"/>
              </a:spcBef>
              <a:spcAft>
                <a:spcPts val="0"/>
              </a:spcAft>
              <a:tabLst>
                <a:tab pos="768350" algn="l"/>
              </a:tabLst>
              <a:defRPr/>
            </a:pPr>
            <a:r>
              <a:rPr sz="1000" spc="-5" dirty="0">
                <a:solidFill>
                  <a:srgbClr val="FF0000"/>
                </a:solidFill>
                <a:latin typeface="Wingdings"/>
                <a:cs typeface="Wingdings"/>
              </a:rPr>
              <a:t></a:t>
            </a:r>
            <a:r>
              <a:rPr sz="1000" spc="-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FF0000"/>
                </a:solidFill>
              </a:rPr>
              <a:t>192.168.10.112/28</a:t>
            </a:r>
            <a:endParaRPr sz="2200">
              <a:latin typeface="Times New Roman"/>
              <a:cs typeface="Times New Roman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200">
              <a:latin typeface="Times New Roman"/>
              <a:cs typeface="Times New Roman"/>
            </a:endParaRPr>
          </a:p>
          <a:p>
            <a:pPr eaLnBrk="1" fontAlgn="auto" hangingPunct="1">
              <a:spcBef>
                <a:spcPts val="20"/>
              </a:spcBef>
              <a:spcAft>
                <a:spcPts val="0"/>
              </a:spcAft>
              <a:defRPr/>
            </a:pPr>
            <a:endParaRPr sz="3150">
              <a:latin typeface="Times New Roman"/>
              <a:cs typeface="Times New Roman"/>
            </a:endParaRPr>
          </a:p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tabLst>
                <a:tab pos="335280" algn="l"/>
              </a:tabLst>
              <a:defRPr/>
            </a:pPr>
            <a:r>
              <a:rPr sz="1050" spc="20" dirty="0">
                <a:latin typeface="Wingdings"/>
                <a:cs typeface="Wingdings"/>
              </a:rPr>
              <a:t></a:t>
            </a:r>
            <a:r>
              <a:rPr sz="1050" spc="20" dirty="0">
                <a:latin typeface="Times New Roman"/>
                <a:cs typeface="Times New Roman"/>
              </a:rPr>
              <a:t>	</a:t>
            </a:r>
            <a:r>
              <a:rPr spc="-5" dirty="0"/>
              <a:t>192.168.10.128/</a:t>
            </a:r>
            <a:r>
              <a:rPr b="1" spc="-5" dirty="0">
                <a:solidFill>
                  <a:srgbClr val="008080"/>
                </a:solidFill>
              </a:rPr>
              <a:t>26</a:t>
            </a:r>
            <a:endParaRPr sz="1050"/>
          </a:p>
          <a:p>
            <a:pPr marL="443865" eaLnBrk="1" fontAlgn="auto" hangingPunct="1">
              <a:spcBef>
                <a:spcPts val="175"/>
              </a:spcBef>
              <a:spcAft>
                <a:spcPts val="0"/>
              </a:spcAft>
              <a:tabLst>
                <a:tab pos="768350" algn="l"/>
              </a:tabLst>
              <a:defRPr/>
            </a:pPr>
            <a:r>
              <a:rPr sz="1000" spc="-5" dirty="0">
                <a:solidFill>
                  <a:srgbClr val="FF0000"/>
                </a:solidFill>
                <a:latin typeface="Wingdings"/>
                <a:cs typeface="Wingdings"/>
              </a:rPr>
              <a:t></a:t>
            </a:r>
            <a:r>
              <a:rPr sz="1000" spc="-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FF0000"/>
                </a:solidFill>
              </a:rPr>
              <a:t>192.168.10.128/30</a:t>
            </a:r>
            <a:endParaRPr sz="2200">
              <a:latin typeface="Times New Roman"/>
              <a:cs typeface="Times New Roman"/>
            </a:endParaRPr>
          </a:p>
          <a:p>
            <a:pPr marL="443865" eaLnBrk="1" fontAlgn="auto" hangingPunct="1">
              <a:spcBef>
                <a:spcPts val="180"/>
              </a:spcBef>
              <a:spcAft>
                <a:spcPts val="0"/>
              </a:spcAft>
              <a:tabLst>
                <a:tab pos="768350" algn="l"/>
              </a:tabLst>
              <a:defRPr/>
            </a:pPr>
            <a:r>
              <a:rPr sz="1000" spc="-5" dirty="0">
                <a:solidFill>
                  <a:srgbClr val="FF0000"/>
                </a:solidFill>
                <a:latin typeface="Wingdings"/>
                <a:cs typeface="Wingdings"/>
              </a:rPr>
              <a:t></a:t>
            </a:r>
            <a:r>
              <a:rPr sz="1000" spc="-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FF0000"/>
                </a:solidFill>
              </a:rPr>
              <a:t>192.168.10.132/30</a:t>
            </a:r>
            <a:endParaRPr sz="2200">
              <a:latin typeface="Times New Roman"/>
              <a:cs typeface="Times New Roman"/>
            </a:endParaRPr>
          </a:p>
          <a:p>
            <a:pPr marL="443865" eaLnBrk="1" fontAlgn="auto" hangingPunct="1">
              <a:spcBef>
                <a:spcPts val="180"/>
              </a:spcBef>
              <a:spcAft>
                <a:spcPts val="0"/>
              </a:spcAft>
              <a:tabLst>
                <a:tab pos="768350" algn="l"/>
              </a:tabLst>
              <a:defRPr/>
            </a:pPr>
            <a:r>
              <a:rPr sz="1000" spc="-5" dirty="0">
                <a:solidFill>
                  <a:srgbClr val="FF0000"/>
                </a:solidFill>
                <a:latin typeface="Wingdings"/>
                <a:cs typeface="Wingdings"/>
              </a:rPr>
              <a:t></a:t>
            </a:r>
            <a:r>
              <a:rPr sz="1000" spc="-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FF0000"/>
                </a:solidFill>
              </a:rPr>
              <a:t>192.168.10.136/30</a:t>
            </a:r>
            <a:endParaRPr sz="2200">
              <a:latin typeface="Times New Roman"/>
              <a:cs typeface="Times New Roman"/>
            </a:endParaRPr>
          </a:p>
          <a:p>
            <a:pPr marL="443865" eaLnBrk="1" fontAlgn="auto" hangingPunct="1">
              <a:spcBef>
                <a:spcPts val="165"/>
              </a:spcBef>
              <a:spcAft>
                <a:spcPts val="0"/>
              </a:spcAft>
              <a:tabLst>
                <a:tab pos="768350" algn="l"/>
              </a:tabLst>
              <a:defRPr/>
            </a:pPr>
            <a:r>
              <a:rPr sz="1000" spc="-5" dirty="0">
                <a:latin typeface="Wingdings"/>
                <a:cs typeface="Wingdings"/>
              </a:rPr>
              <a:t></a:t>
            </a:r>
            <a:r>
              <a:rPr sz="1000" spc="-5" dirty="0">
                <a:latin typeface="Times New Roman"/>
                <a:cs typeface="Times New Roman"/>
              </a:rPr>
              <a:t>	</a:t>
            </a:r>
            <a:r>
              <a:rPr sz="2200" spc="-5" dirty="0"/>
              <a:t>192.168.10.140/30</a:t>
            </a:r>
            <a:endParaRPr sz="2200">
              <a:latin typeface="Times New Roman"/>
              <a:cs typeface="Times New Roman"/>
            </a:endParaRPr>
          </a:p>
          <a:p>
            <a:pPr marL="443865" eaLnBrk="1" fontAlgn="auto" hangingPunct="1">
              <a:spcBef>
                <a:spcPts val="180"/>
              </a:spcBef>
              <a:spcAft>
                <a:spcPts val="0"/>
              </a:spcAft>
              <a:tabLst>
                <a:tab pos="768350" algn="l"/>
              </a:tabLst>
              <a:defRPr/>
            </a:pPr>
            <a:r>
              <a:rPr sz="1000" spc="-5" dirty="0">
                <a:latin typeface="Wingdings"/>
                <a:cs typeface="Wingdings"/>
              </a:rPr>
              <a:t></a:t>
            </a:r>
            <a:r>
              <a:rPr sz="1000" spc="-5" dirty="0">
                <a:latin typeface="Times New Roman"/>
                <a:cs typeface="Times New Roman"/>
              </a:rPr>
              <a:t>	</a:t>
            </a:r>
            <a:r>
              <a:rPr sz="2200" spc="-10" dirty="0"/>
              <a:t>...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6627" name="object 4"/>
          <p:cNvSpPr>
            <a:spLocks/>
          </p:cNvSpPr>
          <p:nvPr/>
        </p:nvSpPr>
        <p:spPr bwMode="auto">
          <a:xfrm>
            <a:off x="4341813" y="2679700"/>
            <a:ext cx="1222375" cy="173038"/>
          </a:xfrm>
          <a:custGeom>
            <a:avLst/>
            <a:gdLst/>
            <a:ahLst/>
            <a:cxnLst>
              <a:cxn ang="0">
                <a:pos x="173609" y="0"/>
              </a:cxn>
              <a:cxn ang="0">
                <a:pos x="0" y="87122"/>
              </a:cxn>
              <a:cxn ang="0">
                <a:pos x="173862" y="173736"/>
              </a:cxn>
              <a:cxn ang="0">
                <a:pos x="173778" y="115950"/>
              </a:cxn>
              <a:cxn ang="0">
                <a:pos x="144779" y="115950"/>
              </a:cxn>
              <a:cxn ang="0">
                <a:pos x="144779" y="58038"/>
              </a:cxn>
              <a:cxn ang="0">
                <a:pos x="173693" y="58001"/>
              </a:cxn>
              <a:cxn ang="0">
                <a:pos x="173609" y="0"/>
              </a:cxn>
              <a:cxn ang="0">
                <a:pos x="173693" y="58001"/>
              </a:cxn>
              <a:cxn ang="0">
                <a:pos x="144779" y="58038"/>
              </a:cxn>
              <a:cxn ang="0">
                <a:pos x="144779" y="115950"/>
              </a:cxn>
              <a:cxn ang="0">
                <a:pos x="173778" y="115913"/>
              </a:cxn>
              <a:cxn ang="0">
                <a:pos x="173693" y="58001"/>
              </a:cxn>
              <a:cxn ang="0">
                <a:pos x="173778" y="115913"/>
              </a:cxn>
              <a:cxn ang="0">
                <a:pos x="144779" y="115950"/>
              </a:cxn>
              <a:cxn ang="0">
                <a:pos x="173778" y="115950"/>
              </a:cxn>
              <a:cxn ang="0">
                <a:pos x="1222248" y="56641"/>
              </a:cxn>
              <a:cxn ang="0">
                <a:pos x="173693" y="58001"/>
              </a:cxn>
              <a:cxn ang="0">
                <a:pos x="173778" y="115913"/>
              </a:cxn>
              <a:cxn ang="0">
                <a:pos x="1222248" y="114553"/>
              </a:cxn>
              <a:cxn ang="0">
                <a:pos x="1222248" y="56641"/>
              </a:cxn>
            </a:cxnLst>
            <a:rect l="0" t="0" r="r" b="b"/>
            <a:pathLst>
              <a:path w="1222375" h="173989">
                <a:moveTo>
                  <a:pt x="173609" y="0"/>
                </a:moveTo>
                <a:lnTo>
                  <a:pt x="0" y="87122"/>
                </a:lnTo>
                <a:lnTo>
                  <a:pt x="173862" y="173736"/>
                </a:lnTo>
                <a:lnTo>
                  <a:pt x="173778" y="115950"/>
                </a:lnTo>
                <a:lnTo>
                  <a:pt x="144779" y="115950"/>
                </a:lnTo>
                <a:lnTo>
                  <a:pt x="144779" y="58038"/>
                </a:lnTo>
                <a:lnTo>
                  <a:pt x="173693" y="58001"/>
                </a:lnTo>
                <a:lnTo>
                  <a:pt x="173609" y="0"/>
                </a:lnTo>
                <a:close/>
              </a:path>
              <a:path w="1222375" h="173989">
                <a:moveTo>
                  <a:pt x="173693" y="58001"/>
                </a:moveTo>
                <a:lnTo>
                  <a:pt x="144779" y="58038"/>
                </a:lnTo>
                <a:lnTo>
                  <a:pt x="144779" y="115950"/>
                </a:lnTo>
                <a:lnTo>
                  <a:pt x="173778" y="115913"/>
                </a:lnTo>
                <a:lnTo>
                  <a:pt x="173693" y="58001"/>
                </a:lnTo>
                <a:close/>
              </a:path>
              <a:path w="1222375" h="173989">
                <a:moveTo>
                  <a:pt x="173778" y="115913"/>
                </a:moveTo>
                <a:lnTo>
                  <a:pt x="144779" y="115950"/>
                </a:lnTo>
                <a:lnTo>
                  <a:pt x="173778" y="115950"/>
                </a:lnTo>
                <a:close/>
              </a:path>
              <a:path w="1222375" h="173989">
                <a:moveTo>
                  <a:pt x="1222248" y="56641"/>
                </a:moveTo>
                <a:lnTo>
                  <a:pt x="173693" y="58001"/>
                </a:lnTo>
                <a:lnTo>
                  <a:pt x="173778" y="115913"/>
                </a:lnTo>
                <a:lnTo>
                  <a:pt x="1222248" y="114553"/>
                </a:lnTo>
                <a:lnTo>
                  <a:pt x="1222248" y="56641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28" name="object 5"/>
          <p:cNvSpPr>
            <a:spLocks/>
          </p:cNvSpPr>
          <p:nvPr/>
        </p:nvSpPr>
        <p:spPr bwMode="auto">
          <a:xfrm>
            <a:off x="4362450" y="3049588"/>
            <a:ext cx="1222375" cy="173037"/>
          </a:xfrm>
          <a:custGeom>
            <a:avLst/>
            <a:gdLst/>
            <a:ahLst/>
            <a:cxnLst>
              <a:cxn ang="0">
                <a:pos x="173609" y="0"/>
              </a:cxn>
              <a:cxn ang="0">
                <a:pos x="0" y="87121"/>
              </a:cxn>
              <a:cxn ang="0">
                <a:pos x="173862" y="173735"/>
              </a:cxn>
              <a:cxn ang="0">
                <a:pos x="173778" y="115950"/>
              </a:cxn>
              <a:cxn ang="0">
                <a:pos x="144779" y="115950"/>
              </a:cxn>
              <a:cxn ang="0">
                <a:pos x="144779" y="58038"/>
              </a:cxn>
              <a:cxn ang="0">
                <a:pos x="173693" y="58001"/>
              </a:cxn>
              <a:cxn ang="0">
                <a:pos x="173609" y="0"/>
              </a:cxn>
              <a:cxn ang="0">
                <a:pos x="173693" y="58001"/>
              </a:cxn>
              <a:cxn ang="0">
                <a:pos x="144779" y="58038"/>
              </a:cxn>
              <a:cxn ang="0">
                <a:pos x="144779" y="115950"/>
              </a:cxn>
              <a:cxn ang="0">
                <a:pos x="173778" y="115913"/>
              </a:cxn>
              <a:cxn ang="0">
                <a:pos x="173693" y="58001"/>
              </a:cxn>
              <a:cxn ang="0">
                <a:pos x="173778" y="115913"/>
              </a:cxn>
              <a:cxn ang="0">
                <a:pos x="144779" y="115950"/>
              </a:cxn>
              <a:cxn ang="0">
                <a:pos x="173778" y="115950"/>
              </a:cxn>
              <a:cxn ang="0">
                <a:pos x="1222248" y="56641"/>
              </a:cxn>
              <a:cxn ang="0">
                <a:pos x="173693" y="58001"/>
              </a:cxn>
              <a:cxn ang="0">
                <a:pos x="173778" y="115913"/>
              </a:cxn>
              <a:cxn ang="0">
                <a:pos x="1222248" y="114553"/>
              </a:cxn>
              <a:cxn ang="0">
                <a:pos x="1222248" y="56641"/>
              </a:cxn>
            </a:cxnLst>
            <a:rect l="0" t="0" r="r" b="b"/>
            <a:pathLst>
              <a:path w="1222375" h="173989">
                <a:moveTo>
                  <a:pt x="173609" y="0"/>
                </a:moveTo>
                <a:lnTo>
                  <a:pt x="0" y="87121"/>
                </a:lnTo>
                <a:lnTo>
                  <a:pt x="173862" y="173735"/>
                </a:lnTo>
                <a:lnTo>
                  <a:pt x="173778" y="115950"/>
                </a:lnTo>
                <a:lnTo>
                  <a:pt x="144779" y="115950"/>
                </a:lnTo>
                <a:lnTo>
                  <a:pt x="144779" y="58038"/>
                </a:lnTo>
                <a:lnTo>
                  <a:pt x="173693" y="58001"/>
                </a:lnTo>
                <a:lnTo>
                  <a:pt x="173609" y="0"/>
                </a:lnTo>
                <a:close/>
              </a:path>
              <a:path w="1222375" h="173989">
                <a:moveTo>
                  <a:pt x="173693" y="58001"/>
                </a:moveTo>
                <a:lnTo>
                  <a:pt x="144779" y="58038"/>
                </a:lnTo>
                <a:lnTo>
                  <a:pt x="144779" y="115950"/>
                </a:lnTo>
                <a:lnTo>
                  <a:pt x="173778" y="115913"/>
                </a:lnTo>
                <a:lnTo>
                  <a:pt x="173693" y="58001"/>
                </a:lnTo>
                <a:close/>
              </a:path>
              <a:path w="1222375" h="173989">
                <a:moveTo>
                  <a:pt x="173778" y="115913"/>
                </a:moveTo>
                <a:lnTo>
                  <a:pt x="144779" y="115950"/>
                </a:lnTo>
                <a:lnTo>
                  <a:pt x="173778" y="115950"/>
                </a:lnTo>
                <a:close/>
              </a:path>
              <a:path w="1222375" h="173989">
                <a:moveTo>
                  <a:pt x="1222248" y="56641"/>
                </a:moveTo>
                <a:lnTo>
                  <a:pt x="173693" y="58001"/>
                </a:lnTo>
                <a:lnTo>
                  <a:pt x="173778" y="115913"/>
                </a:lnTo>
                <a:lnTo>
                  <a:pt x="1222248" y="114553"/>
                </a:lnTo>
                <a:lnTo>
                  <a:pt x="1222248" y="56641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" name="object 6"/>
          <p:cNvSpPr txBox="1"/>
          <p:nvPr/>
        </p:nvSpPr>
        <p:spPr>
          <a:xfrm>
            <a:off x="5702300" y="2582863"/>
            <a:ext cx="1338263" cy="6810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-5" dirty="0">
                <a:latin typeface="Tahoma"/>
                <a:cs typeface="Tahoma"/>
              </a:rPr>
              <a:t>Sydney</a:t>
            </a:r>
            <a:endParaRPr sz="2000">
              <a:latin typeface="Tahoma"/>
              <a:cs typeface="Tahoma"/>
            </a:endParaRPr>
          </a:p>
          <a:p>
            <a:pPr marL="33020" fontAlgn="auto">
              <a:spcBef>
                <a:spcPts val="509"/>
              </a:spcBef>
              <a:spcAft>
                <a:spcPts val="0"/>
              </a:spcAft>
              <a:defRPr/>
            </a:pPr>
            <a:r>
              <a:rPr sz="2000" b="1" spc="-5" dirty="0">
                <a:latin typeface="Tahoma"/>
                <a:cs typeface="Tahoma"/>
              </a:rPr>
              <a:t>Singapore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6630" name="object 7"/>
          <p:cNvSpPr>
            <a:spLocks/>
          </p:cNvSpPr>
          <p:nvPr/>
        </p:nvSpPr>
        <p:spPr bwMode="auto">
          <a:xfrm>
            <a:off x="4418013" y="4573588"/>
            <a:ext cx="1222375" cy="173037"/>
          </a:xfrm>
          <a:custGeom>
            <a:avLst/>
            <a:gdLst/>
            <a:ahLst/>
            <a:cxnLst>
              <a:cxn ang="0">
                <a:pos x="173609" y="0"/>
              </a:cxn>
              <a:cxn ang="0">
                <a:pos x="0" y="87121"/>
              </a:cxn>
              <a:cxn ang="0">
                <a:pos x="173862" y="173735"/>
              </a:cxn>
              <a:cxn ang="0">
                <a:pos x="173778" y="115950"/>
              </a:cxn>
              <a:cxn ang="0">
                <a:pos x="144779" y="115950"/>
              </a:cxn>
              <a:cxn ang="0">
                <a:pos x="144779" y="58038"/>
              </a:cxn>
              <a:cxn ang="0">
                <a:pos x="173693" y="58001"/>
              </a:cxn>
              <a:cxn ang="0">
                <a:pos x="173609" y="0"/>
              </a:cxn>
              <a:cxn ang="0">
                <a:pos x="173693" y="58001"/>
              </a:cxn>
              <a:cxn ang="0">
                <a:pos x="144779" y="58038"/>
              </a:cxn>
              <a:cxn ang="0">
                <a:pos x="144779" y="115950"/>
              </a:cxn>
              <a:cxn ang="0">
                <a:pos x="173778" y="115913"/>
              </a:cxn>
              <a:cxn ang="0">
                <a:pos x="173693" y="58001"/>
              </a:cxn>
              <a:cxn ang="0">
                <a:pos x="173778" y="115913"/>
              </a:cxn>
              <a:cxn ang="0">
                <a:pos x="144779" y="115950"/>
              </a:cxn>
              <a:cxn ang="0">
                <a:pos x="173778" y="115950"/>
              </a:cxn>
              <a:cxn ang="0">
                <a:pos x="1222248" y="56641"/>
              </a:cxn>
              <a:cxn ang="0">
                <a:pos x="173693" y="58001"/>
              </a:cxn>
              <a:cxn ang="0">
                <a:pos x="173778" y="115913"/>
              </a:cxn>
              <a:cxn ang="0">
                <a:pos x="1222248" y="114553"/>
              </a:cxn>
              <a:cxn ang="0">
                <a:pos x="1222248" y="56641"/>
              </a:cxn>
            </a:cxnLst>
            <a:rect l="0" t="0" r="r" b="b"/>
            <a:pathLst>
              <a:path w="1222375" h="173989">
                <a:moveTo>
                  <a:pt x="173609" y="0"/>
                </a:moveTo>
                <a:lnTo>
                  <a:pt x="0" y="87121"/>
                </a:lnTo>
                <a:lnTo>
                  <a:pt x="173862" y="173735"/>
                </a:lnTo>
                <a:lnTo>
                  <a:pt x="173778" y="115950"/>
                </a:lnTo>
                <a:lnTo>
                  <a:pt x="144779" y="115950"/>
                </a:lnTo>
                <a:lnTo>
                  <a:pt x="144779" y="58038"/>
                </a:lnTo>
                <a:lnTo>
                  <a:pt x="173693" y="58001"/>
                </a:lnTo>
                <a:lnTo>
                  <a:pt x="173609" y="0"/>
                </a:lnTo>
                <a:close/>
              </a:path>
              <a:path w="1222375" h="173989">
                <a:moveTo>
                  <a:pt x="173693" y="58001"/>
                </a:moveTo>
                <a:lnTo>
                  <a:pt x="144779" y="58038"/>
                </a:lnTo>
                <a:lnTo>
                  <a:pt x="144779" y="115950"/>
                </a:lnTo>
                <a:lnTo>
                  <a:pt x="173778" y="115913"/>
                </a:lnTo>
                <a:lnTo>
                  <a:pt x="173693" y="58001"/>
                </a:lnTo>
                <a:close/>
              </a:path>
              <a:path w="1222375" h="173989">
                <a:moveTo>
                  <a:pt x="173778" y="115913"/>
                </a:moveTo>
                <a:lnTo>
                  <a:pt x="144779" y="115950"/>
                </a:lnTo>
                <a:lnTo>
                  <a:pt x="173778" y="115950"/>
                </a:lnTo>
                <a:close/>
              </a:path>
              <a:path w="1222375" h="173989">
                <a:moveTo>
                  <a:pt x="1222248" y="56641"/>
                </a:moveTo>
                <a:lnTo>
                  <a:pt x="173693" y="58001"/>
                </a:lnTo>
                <a:lnTo>
                  <a:pt x="173778" y="115913"/>
                </a:lnTo>
                <a:lnTo>
                  <a:pt x="1222248" y="114553"/>
                </a:lnTo>
                <a:lnTo>
                  <a:pt x="1222248" y="56641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31" name="object 8"/>
          <p:cNvSpPr>
            <a:spLocks/>
          </p:cNvSpPr>
          <p:nvPr/>
        </p:nvSpPr>
        <p:spPr bwMode="auto">
          <a:xfrm>
            <a:off x="4418013" y="4954588"/>
            <a:ext cx="1222375" cy="173037"/>
          </a:xfrm>
          <a:custGeom>
            <a:avLst/>
            <a:gdLst/>
            <a:ahLst/>
            <a:cxnLst>
              <a:cxn ang="0">
                <a:pos x="173609" y="0"/>
              </a:cxn>
              <a:cxn ang="0">
                <a:pos x="0" y="87121"/>
              </a:cxn>
              <a:cxn ang="0">
                <a:pos x="173862" y="173735"/>
              </a:cxn>
              <a:cxn ang="0">
                <a:pos x="173778" y="115950"/>
              </a:cxn>
              <a:cxn ang="0">
                <a:pos x="144779" y="115950"/>
              </a:cxn>
              <a:cxn ang="0">
                <a:pos x="144779" y="58038"/>
              </a:cxn>
              <a:cxn ang="0">
                <a:pos x="173693" y="58001"/>
              </a:cxn>
              <a:cxn ang="0">
                <a:pos x="173609" y="0"/>
              </a:cxn>
              <a:cxn ang="0">
                <a:pos x="173693" y="58001"/>
              </a:cxn>
              <a:cxn ang="0">
                <a:pos x="144779" y="58038"/>
              </a:cxn>
              <a:cxn ang="0">
                <a:pos x="144779" y="115950"/>
              </a:cxn>
              <a:cxn ang="0">
                <a:pos x="173778" y="115913"/>
              </a:cxn>
              <a:cxn ang="0">
                <a:pos x="173693" y="58001"/>
              </a:cxn>
              <a:cxn ang="0">
                <a:pos x="173778" y="115913"/>
              </a:cxn>
              <a:cxn ang="0">
                <a:pos x="144779" y="115950"/>
              </a:cxn>
              <a:cxn ang="0">
                <a:pos x="173778" y="115950"/>
              </a:cxn>
              <a:cxn ang="0">
                <a:pos x="1222248" y="56641"/>
              </a:cxn>
              <a:cxn ang="0">
                <a:pos x="173693" y="58001"/>
              </a:cxn>
              <a:cxn ang="0">
                <a:pos x="173778" y="115913"/>
              </a:cxn>
              <a:cxn ang="0">
                <a:pos x="1222248" y="114553"/>
              </a:cxn>
              <a:cxn ang="0">
                <a:pos x="1222248" y="56641"/>
              </a:cxn>
            </a:cxnLst>
            <a:rect l="0" t="0" r="r" b="b"/>
            <a:pathLst>
              <a:path w="1222375" h="173989">
                <a:moveTo>
                  <a:pt x="173609" y="0"/>
                </a:moveTo>
                <a:lnTo>
                  <a:pt x="0" y="87121"/>
                </a:lnTo>
                <a:lnTo>
                  <a:pt x="173862" y="173735"/>
                </a:lnTo>
                <a:lnTo>
                  <a:pt x="173778" y="115950"/>
                </a:lnTo>
                <a:lnTo>
                  <a:pt x="144779" y="115950"/>
                </a:lnTo>
                <a:lnTo>
                  <a:pt x="144779" y="58038"/>
                </a:lnTo>
                <a:lnTo>
                  <a:pt x="173693" y="58001"/>
                </a:lnTo>
                <a:lnTo>
                  <a:pt x="173609" y="0"/>
                </a:lnTo>
                <a:close/>
              </a:path>
              <a:path w="1222375" h="173989">
                <a:moveTo>
                  <a:pt x="173693" y="58001"/>
                </a:moveTo>
                <a:lnTo>
                  <a:pt x="144779" y="58038"/>
                </a:lnTo>
                <a:lnTo>
                  <a:pt x="144779" y="115950"/>
                </a:lnTo>
                <a:lnTo>
                  <a:pt x="173778" y="115913"/>
                </a:lnTo>
                <a:lnTo>
                  <a:pt x="173693" y="58001"/>
                </a:lnTo>
                <a:close/>
              </a:path>
              <a:path w="1222375" h="173989">
                <a:moveTo>
                  <a:pt x="173778" y="115913"/>
                </a:moveTo>
                <a:lnTo>
                  <a:pt x="144779" y="115950"/>
                </a:lnTo>
                <a:lnTo>
                  <a:pt x="173778" y="115950"/>
                </a:lnTo>
                <a:close/>
              </a:path>
              <a:path w="1222375" h="173989">
                <a:moveTo>
                  <a:pt x="1222248" y="56641"/>
                </a:moveTo>
                <a:lnTo>
                  <a:pt x="173693" y="58001"/>
                </a:lnTo>
                <a:lnTo>
                  <a:pt x="173778" y="115913"/>
                </a:lnTo>
                <a:lnTo>
                  <a:pt x="1222248" y="114553"/>
                </a:lnTo>
                <a:lnTo>
                  <a:pt x="1222248" y="56641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32" name="object 9"/>
          <p:cNvSpPr>
            <a:spLocks/>
          </p:cNvSpPr>
          <p:nvPr/>
        </p:nvSpPr>
        <p:spPr bwMode="auto">
          <a:xfrm>
            <a:off x="4418013" y="5335588"/>
            <a:ext cx="1222375" cy="173037"/>
          </a:xfrm>
          <a:custGeom>
            <a:avLst/>
            <a:gdLst/>
            <a:ahLst/>
            <a:cxnLst>
              <a:cxn ang="0">
                <a:pos x="173609" y="0"/>
              </a:cxn>
              <a:cxn ang="0">
                <a:pos x="0" y="87121"/>
              </a:cxn>
              <a:cxn ang="0">
                <a:pos x="173862" y="173735"/>
              </a:cxn>
              <a:cxn ang="0">
                <a:pos x="173778" y="115950"/>
              </a:cxn>
              <a:cxn ang="0">
                <a:pos x="144779" y="115950"/>
              </a:cxn>
              <a:cxn ang="0">
                <a:pos x="144779" y="58038"/>
              </a:cxn>
              <a:cxn ang="0">
                <a:pos x="173693" y="58001"/>
              </a:cxn>
              <a:cxn ang="0">
                <a:pos x="173609" y="0"/>
              </a:cxn>
              <a:cxn ang="0">
                <a:pos x="173693" y="58001"/>
              </a:cxn>
              <a:cxn ang="0">
                <a:pos x="144779" y="58038"/>
              </a:cxn>
              <a:cxn ang="0">
                <a:pos x="144779" y="115950"/>
              </a:cxn>
              <a:cxn ang="0">
                <a:pos x="173778" y="115913"/>
              </a:cxn>
              <a:cxn ang="0">
                <a:pos x="173693" y="58001"/>
              </a:cxn>
              <a:cxn ang="0">
                <a:pos x="173778" y="115913"/>
              </a:cxn>
              <a:cxn ang="0">
                <a:pos x="144779" y="115950"/>
              </a:cxn>
              <a:cxn ang="0">
                <a:pos x="173778" y="115950"/>
              </a:cxn>
              <a:cxn ang="0">
                <a:pos x="1222248" y="56641"/>
              </a:cxn>
              <a:cxn ang="0">
                <a:pos x="173693" y="58001"/>
              </a:cxn>
              <a:cxn ang="0">
                <a:pos x="173778" y="115913"/>
              </a:cxn>
              <a:cxn ang="0">
                <a:pos x="1222248" y="114553"/>
              </a:cxn>
              <a:cxn ang="0">
                <a:pos x="1222248" y="56641"/>
              </a:cxn>
            </a:cxnLst>
            <a:rect l="0" t="0" r="r" b="b"/>
            <a:pathLst>
              <a:path w="1222375" h="173989">
                <a:moveTo>
                  <a:pt x="173609" y="0"/>
                </a:moveTo>
                <a:lnTo>
                  <a:pt x="0" y="87121"/>
                </a:lnTo>
                <a:lnTo>
                  <a:pt x="173862" y="173735"/>
                </a:lnTo>
                <a:lnTo>
                  <a:pt x="173778" y="115950"/>
                </a:lnTo>
                <a:lnTo>
                  <a:pt x="144779" y="115950"/>
                </a:lnTo>
                <a:lnTo>
                  <a:pt x="144779" y="58038"/>
                </a:lnTo>
                <a:lnTo>
                  <a:pt x="173693" y="58001"/>
                </a:lnTo>
                <a:lnTo>
                  <a:pt x="173609" y="0"/>
                </a:lnTo>
                <a:close/>
              </a:path>
              <a:path w="1222375" h="173989">
                <a:moveTo>
                  <a:pt x="173693" y="58001"/>
                </a:moveTo>
                <a:lnTo>
                  <a:pt x="144779" y="58038"/>
                </a:lnTo>
                <a:lnTo>
                  <a:pt x="144779" y="115950"/>
                </a:lnTo>
                <a:lnTo>
                  <a:pt x="173778" y="115913"/>
                </a:lnTo>
                <a:lnTo>
                  <a:pt x="173693" y="58001"/>
                </a:lnTo>
                <a:close/>
              </a:path>
              <a:path w="1222375" h="173989">
                <a:moveTo>
                  <a:pt x="173778" y="115913"/>
                </a:moveTo>
                <a:lnTo>
                  <a:pt x="144779" y="115950"/>
                </a:lnTo>
                <a:lnTo>
                  <a:pt x="173778" y="115950"/>
                </a:lnTo>
                <a:close/>
              </a:path>
              <a:path w="1222375" h="173989">
                <a:moveTo>
                  <a:pt x="1222248" y="56641"/>
                </a:moveTo>
                <a:lnTo>
                  <a:pt x="173693" y="58001"/>
                </a:lnTo>
                <a:lnTo>
                  <a:pt x="173778" y="115913"/>
                </a:lnTo>
                <a:lnTo>
                  <a:pt x="1222248" y="114553"/>
                </a:lnTo>
                <a:lnTo>
                  <a:pt x="1222248" y="56641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5776913" y="4400550"/>
            <a:ext cx="1949450" cy="11493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ct val="125000"/>
              </a:lnSpc>
            </a:pPr>
            <a:r>
              <a:rPr lang="th-TH" sz="2000" b="1">
                <a:latin typeface="Tahoma" pitchFamily="34" charset="0"/>
                <a:cs typeface="Tahoma" pitchFamily="34" charset="0"/>
              </a:rPr>
              <a:t>Perth – KL  Sydney – KL  Singapore – KL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6634" name="object 11"/>
          <p:cNvSpPr>
            <a:spLocks noChangeArrowheads="1"/>
          </p:cNvSpPr>
          <p:nvPr/>
        </p:nvSpPr>
        <p:spPr bwMode="auto">
          <a:xfrm>
            <a:off x="5653088" y="228600"/>
            <a:ext cx="3311525" cy="23749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35" name="object 1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698EADE1-58EB-4EB2-8DDD-9D043E6394D3}" type="slidenum">
              <a:rPr lang="th-TH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20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object 2"/>
          <p:cNvSpPr>
            <a:spLocks/>
          </p:cNvSpPr>
          <p:nvPr/>
        </p:nvSpPr>
        <p:spPr bwMode="auto">
          <a:xfrm>
            <a:off x="541338" y="1244600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50" name="object 3"/>
          <p:cNvSpPr>
            <a:spLocks noChangeArrowheads="1"/>
          </p:cNvSpPr>
          <p:nvPr/>
        </p:nvSpPr>
        <p:spPr bwMode="auto">
          <a:xfrm>
            <a:off x="911225" y="1244600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51" name="object 4"/>
          <p:cNvSpPr>
            <a:spLocks noChangeArrowheads="1"/>
          </p:cNvSpPr>
          <p:nvPr/>
        </p:nvSpPr>
        <p:spPr bwMode="auto">
          <a:xfrm>
            <a:off x="127000" y="1171575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52" name="object 5"/>
          <p:cNvSpPr>
            <a:spLocks/>
          </p:cNvSpPr>
          <p:nvPr/>
        </p:nvSpPr>
        <p:spPr bwMode="auto">
          <a:xfrm>
            <a:off x="777875" y="714375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1560"/>
              </a:cxn>
            </a:cxnLst>
            <a:rect l="0" t="0" r="r" b="b"/>
            <a:pathLst>
              <a:path h="1051560">
                <a:moveTo>
                  <a:pt x="0" y="0"/>
                </a:moveTo>
                <a:lnTo>
                  <a:pt x="0" y="1051560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53" name="object 6"/>
          <p:cNvSpPr>
            <a:spLocks noChangeArrowheads="1"/>
          </p:cNvSpPr>
          <p:nvPr/>
        </p:nvSpPr>
        <p:spPr bwMode="auto">
          <a:xfrm>
            <a:off x="442913" y="1504950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440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Final: Subnet with</a:t>
            </a:r>
            <a:r>
              <a:rPr spc="-60" dirty="0"/>
              <a:t> </a:t>
            </a:r>
            <a:r>
              <a:rPr dirty="0"/>
              <a:t>VLSM</a:t>
            </a:r>
          </a:p>
        </p:txBody>
      </p:sp>
      <p:sp>
        <p:nvSpPr>
          <p:cNvPr id="27655" name="object 8"/>
          <p:cNvSpPr>
            <a:spLocks noChangeArrowheads="1"/>
          </p:cNvSpPr>
          <p:nvPr/>
        </p:nvSpPr>
        <p:spPr bwMode="auto">
          <a:xfrm>
            <a:off x="1524000" y="1790700"/>
            <a:ext cx="6553200" cy="42291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56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88125A25-BD68-4E48-9C07-1573F233B7A9}" type="slidenum">
              <a:rPr lang="th-TH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21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object 2"/>
          <p:cNvSpPr>
            <a:spLocks/>
          </p:cNvSpPr>
          <p:nvPr/>
        </p:nvSpPr>
        <p:spPr bwMode="auto">
          <a:xfrm>
            <a:off x="541338" y="1244600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74" name="object 3"/>
          <p:cNvSpPr>
            <a:spLocks noChangeArrowheads="1"/>
          </p:cNvSpPr>
          <p:nvPr/>
        </p:nvSpPr>
        <p:spPr bwMode="auto">
          <a:xfrm>
            <a:off x="911225" y="1244600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8675" name="object 4"/>
          <p:cNvSpPr>
            <a:spLocks noChangeArrowheads="1"/>
          </p:cNvSpPr>
          <p:nvPr/>
        </p:nvSpPr>
        <p:spPr bwMode="auto">
          <a:xfrm>
            <a:off x="127000" y="1171575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8676" name="object 5"/>
          <p:cNvSpPr>
            <a:spLocks/>
          </p:cNvSpPr>
          <p:nvPr/>
        </p:nvSpPr>
        <p:spPr bwMode="auto">
          <a:xfrm>
            <a:off x="777875" y="714375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1560"/>
              </a:cxn>
            </a:cxnLst>
            <a:rect l="0" t="0" r="r" b="b"/>
            <a:pathLst>
              <a:path h="1051560">
                <a:moveTo>
                  <a:pt x="0" y="0"/>
                </a:moveTo>
                <a:lnTo>
                  <a:pt x="0" y="1051560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77" name="object 6"/>
          <p:cNvSpPr>
            <a:spLocks noChangeArrowheads="1"/>
          </p:cNvSpPr>
          <p:nvPr/>
        </p:nvSpPr>
        <p:spPr bwMode="auto">
          <a:xfrm>
            <a:off x="442913" y="1504950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440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spc="-5" dirty="0"/>
              <a:t>II</a:t>
            </a:r>
          </a:p>
        </p:txBody>
      </p:sp>
      <p:sp>
        <p:nvSpPr>
          <p:cNvPr id="28679" name="object 8"/>
          <p:cNvSpPr>
            <a:spLocks/>
          </p:cNvSpPr>
          <p:nvPr/>
        </p:nvSpPr>
        <p:spPr bwMode="auto">
          <a:xfrm>
            <a:off x="1762125" y="2362200"/>
            <a:ext cx="774700" cy="190500"/>
          </a:xfrm>
          <a:custGeom>
            <a:avLst/>
            <a:gdLst/>
            <a:ahLst/>
            <a:cxnLst>
              <a:cxn ang="0">
                <a:pos x="0" y="190176"/>
              </a:cxn>
              <a:cxn ang="0">
                <a:pos x="775265" y="190176"/>
              </a:cxn>
              <a:cxn ang="0">
                <a:pos x="775265" y="0"/>
              </a:cxn>
              <a:cxn ang="0">
                <a:pos x="0" y="0"/>
              </a:cxn>
              <a:cxn ang="0">
                <a:pos x="0" y="190176"/>
              </a:cxn>
            </a:cxnLst>
            <a:rect l="0" t="0" r="r" b="b"/>
            <a:pathLst>
              <a:path w="775335" h="190500">
                <a:moveTo>
                  <a:pt x="0" y="190176"/>
                </a:moveTo>
                <a:lnTo>
                  <a:pt x="775265" y="190176"/>
                </a:lnTo>
                <a:lnTo>
                  <a:pt x="775265" y="0"/>
                </a:lnTo>
                <a:lnTo>
                  <a:pt x="0" y="0"/>
                </a:lnTo>
                <a:lnTo>
                  <a:pt x="0" y="190176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80" name="object 9"/>
          <p:cNvSpPr>
            <a:spLocks/>
          </p:cNvSpPr>
          <p:nvPr/>
        </p:nvSpPr>
        <p:spPr bwMode="auto">
          <a:xfrm>
            <a:off x="1762125" y="2362200"/>
            <a:ext cx="774700" cy="190500"/>
          </a:xfrm>
          <a:custGeom>
            <a:avLst/>
            <a:gdLst/>
            <a:ahLst/>
            <a:cxnLst>
              <a:cxn ang="0">
                <a:pos x="0" y="190176"/>
              </a:cxn>
              <a:cxn ang="0">
                <a:pos x="775265" y="190176"/>
              </a:cxn>
              <a:cxn ang="0">
                <a:pos x="775265" y="0"/>
              </a:cxn>
              <a:cxn ang="0">
                <a:pos x="0" y="0"/>
              </a:cxn>
              <a:cxn ang="0">
                <a:pos x="0" y="190176"/>
              </a:cxn>
            </a:cxnLst>
            <a:rect l="0" t="0" r="r" b="b"/>
            <a:pathLst>
              <a:path w="775335" h="190500">
                <a:moveTo>
                  <a:pt x="0" y="190176"/>
                </a:moveTo>
                <a:lnTo>
                  <a:pt x="775265" y="190176"/>
                </a:lnTo>
                <a:lnTo>
                  <a:pt x="775265" y="0"/>
                </a:lnTo>
                <a:lnTo>
                  <a:pt x="0" y="0"/>
                </a:lnTo>
                <a:lnTo>
                  <a:pt x="0" y="190176"/>
                </a:lnTo>
                <a:close/>
              </a:path>
            </a:pathLst>
          </a:custGeom>
          <a:noFill/>
          <a:ln w="1186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81" name="object 10"/>
          <p:cNvSpPr>
            <a:spLocks/>
          </p:cNvSpPr>
          <p:nvPr/>
        </p:nvSpPr>
        <p:spPr bwMode="auto">
          <a:xfrm>
            <a:off x="1762125" y="2362200"/>
            <a:ext cx="774700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0177"/>
              </a:cxn>
              <a:cxn ang="0">
                <a:pos x="775277" y="190177"/>
              </a:cxn>
              <a:cxn ang="0">
                <a:pos x="775277" y="0"/>
              </a:cxn>
              <a:cxn ang="0">
                <a:pos x="0" y="0"/>
              </a:cxn>
            </a:cxnLst>
            <a:rect l="0" t="0" r="r" b="b"/>
            <a:pathLst>
              <a:path w="775335" h="190500">
                <a:moveTo>
                  <a:pt x="0" y="0"/>
                </a:moveTo>
                <a:lnTo>
                  <a:pt x="0" y="190177"/>
                </a:lnTo>
                <a:lnTo>
                  <a:pt x="775277" y="190177"/>
                </a:lnTo>
                <a:lnTo>
                  <a:pt x="775277" y="0"/>
                </a:lnTo>
                <a:lnTo>
                  <a:pt x="0" y="0"/>
                </a:lnTo>
              </a:path>
            </a:pathLst>
          </a:custGeom>
          <a:noFill/>
          <a:ln w="593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82" name="object 11"/>
          <p:cNvSpPr>
            <a:spLocks/>
          </p:cNvSpPr>
          <p:nvPr/>
        </p:nvSpPr>
        <p:spPr bwMode="auto">
          <a:xfrm>
            <a:off x="2536825" y="2138363"/>
            <a:ext cx="239713" cy="414337"/>
          </a:xfrm>
          <a:custGeom>
            <a:avLst/>
            <a:gdLst/>
            <a:ahLst/>
            <a:cxnLst>
              <a:cxn ang="0">
                <a:pos x="239459" y="0"/>
              </a:cxn>
              <a:cxn ang="0">
                <a:pos x="0" y="224021"/>
              </a:cxn>
              <a:cxn ang="0">
                <a:pos x="0" y="414199"/>
              </a:cxn>
              <a:cxn ang="0">
                <a:pos x="239459" y="188320"/>
              </a:cxn>
              <a:cxn ang="0">
                <a:pos x="239459" y="0"/>
              </a:cxn>
            </a:cxnLst>
            <a:rect l="0" t="0" r="r" b="b"/>
            <a:pathLst>
              <a:path w="240030" h="414655">
                <a:moveTo>
                  <a:pt x="239459" y="0"/>
                </a:moveTo>
                <a:lnTo>
                  <a:pt x="0" y="224021"/>
                </a:lnTo>
                <a:lnTo>
                  <a:pt x="0" y="414199"/>
                </a:lnTo>
                <a:lnTo>
                  <a:pt x="239459" y="188320"/>
                </a:lnTo>
                <a:lnTo>
                  <a:pt x="239459" y="0"/>
                </a:lnTo>
                <a:close/>
              </a:path>
            </a:pathLst>
          </a:custGeom>
          <a:solidFill>
            <a:srgbClr val="A4A4A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83" name="object 12"/>
          <p:cNvSpPr>
            <a:spLocks/>
          </p:cNvSpPr>
          <p:nvPr/>
        </p:nvSpPr>
        <p:spPr bwMode="auto">
          <a:xfrm>
            <a:off x="2536825" y="2138363"/>
            <a:ext cx="239713" cy="414337"/>
          </a:xfrm>
          <a:custGeom>
            <a:avLst/>
            <a:gdLst/>
            <a:ahLst/>
            <a:cxnLst>
              <a:cxn ang="0">
                <a:pos x="0" y="224021"/>
              </a:cxn>
              <a:cxn ang="0">
                <a:pos x="239459" y="0"/>
              </a:cxn>
              <a:cxn ang="0">
                <a:pos x="239459" y="188320"/>
              </a:cxn>
              <a:cxn ang="0">
                <a:pos x="0" y="414199"/>
              </a:cxn>
              <a:cxn ang="0">
                <a:pos x="0" y="224021"/>
              </a:cxn>
            </a:cxnLst>
            <a:rect l="0" t="0" r="r" b="b"/>
            <a:pathLst>
              <a:path w="240030" h="414655">
                <a:moveTo>
                  <a:pt x="0" y="224021"/>
                </a:moveTo>
                <a:lnTo>
                  <a:pt x="239459" y="0"/>
                </a:lnTo>
                <a:lnTo>
                  <a:pt x="239459" y="188320"/>
                </a:lnTo>
                <a:lnTo>
                  <a:pt x="0" y="414199"/>
                </a:lnTo>
                <a:lnTo>
                  <a:pt x="0" y="224021"/>
                </a:lnTo>
              </a:path>
            </a:pathLst>
          </a:custGeom>
          <a:noFill/>
          <a:ln w="1212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84" name="object 13"/>
          <p:cNvSpPr>
            <a:spLocks/>
          </p:cNvSpPr>
          <p:nvPr/>
        </p:nvSpPr>
        <p:spPr bwMode="auto">
          <a:xfrm>
            <a:off x="2536825" y="2138363"/>
            <a:ext cx="239713" cy="414337"/>
          </a:xfrm>
          <a:custGeom>
            <a:avLst/>
            <a:gdLst/>
            <a:ahLst/>
            <a:cxnLst>
              <a:cxn ang="0">
                <a:pos x="0" y="224021"/>
              </a:cxn>
              <a:cxn ang="0">
                <a:pos x="239459" y="0"/>
              </a:cxn>
              <a:cxn ang="0">
                <a:pos x="239459" y="188320"/>
              </a:cxn>
              <a:cxn ang="0">
                <a:pos x="0" y="414199"/>
              </a:cxn>
              <a:cxn ang="0">
                <a:pos x="0" y="224021"/>
              </a:cxn>
            </a:cxnLst>
            <a:rect l="0" t="0" r="r" b="b"/>
            <a:pathLst>
              <a:path w="240030" h="414655">
                <a:moveTo>
                  <a:pt x="0" y="224021"/>
                </a:moveTo>
                <a:lnTo>
                  <a:pt x="239459" y="0"/>
                </a:lnTo>
                <a:lnTo>
                  <a:pt x="239459" y="188320"/>
                </a:lnTo>
                <a:lnTo>
                  <a:pt x="0" y="414199"/>
                </a:lnTo>
                <a:lnTo>
                  <a:pt x="0" y="224021"/>
                </a:lnTo>
              </a:path>
            </a:pathLst>
          </a:custGeom>
          <a:noFill/>
          <a:ln w="606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85" name="object 14"/>
          <p:cNvSpPr>
            <a:spLocks/>
          </p:cNvSpPr>
          <p:nvPr/>
        </p:nvSpPr>
        <p:spPr bwMode="auto">
          <a:xfrm>
            <a:off x="1762125" y="2138363"/>
            <a:ext cx="1014413" cy="223837"/>
          </a:xfrm>
          <a:custGeom>
            <a:avLst/>
            <a:gdLst/>
            <a:ahLst/>
            <a:cxnLst>
              <a:cxn ang="0">
                <a:pos x="1014736" y="0"/>
              </a:cxn>
              <a:cxn ang="0">
                <a:pos x="238414" y="0"/>
              </a:cxn>
              <a:cxn ang="0">
                <a:pos x="0" y="224021"/>
              </a:cxn>
              <a:cxn ang="0">
                <a:pos x="775277" y="224021"/>
              </a:cxn>
              <a:cxn ang="0">
                <a:pos x="1014736" y="0"/>
              </a:cxn>
            </a:cxnLst>
            <a:rect l="0" t="0" r="r" b="b"/>
            <a:pathLst>
              <a:path w="1014730" h="224155">
                <a:moveTo>
                  <a:pt x="1014736" y="0"/>
                </a:moveTo>
                <a:lnTo>
                  <a:pt x="238414" y="0"/>
                </a:lnTo>
                <a:lnTo>
                  <a:pt x="0" y="224021"/>
                </a:lnTo>
                <a:lnTo>
                  <a:pt x="775277" y="224021"/>
                </a:lnTo>
                <a:lnTo>
                  <a:pt x="1014736" y="0"/>
                </a:lnTo>
                <a:close/>
              </a:path>
            </a:pathLst>
          </a:custGeom>
          <a:solidFill>
            <a:srgbClr val="D7D7D7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86" name="object 15"/>
          <p:cNvSpPr>
            <a:spLocks/>
          </p:cNvSpPr>
          <p:nvPr/>
        </p:nvSpPr>
        <p:spPr bwMode="auto">
          <a:xfrm>
            <a:off x="1762125" y="2138363"/>
            <a:ext cx="1014413" cy="223837"/>
          </a:xfrm>
          <a:custGeom>
            <a:avLst/>
            <a:gdLst/>
            <a:ahLst/>
            <a:cxnLst>
              <a:cxn ang="0">
                <a:pos x="1014736" y="0"/>
              </a:cxn>
              <a:cxn ang="0">
                <a:pos x="238414" y="0"/>
              </a:cxn>
              <a:cxn ang="0">
                <a:pos x="0" y="224021"/>
              </a:cxn>
              <a:cxn ang="0">
                <a:pos x="775277" y="224021"/>
              </a:cxn>
              <a:cxn ang="0">
                <a:pos x="1014736" y="0"/>
              </a:cxn>
            </a:cxnLst>
            <a:rect l="0" t="0" r="r" b="b"/>
            <a:pathLst>
              <a:path w="1014730" h="224155">
                <a:moveTo>
                  <a:pt x="1014736" y="0"/>
                </a:moveTo>
                <a:lnTo>
                  <a:pt x="238414" y="0"/>
                </a:lnTo>
                <a:lnTo>
                  <a:pt x="0" y="224021"/>
                </a:lnTo>
                <a:lnTo>
                  <a:pt x="775277" y="224021"/>
                </a:lnTo>
                <a:lnTo>
                  <a:pt x="1014736" y="0"/>
                </a:lnTo>
              </a:path>
            </a:pathLst>
          </a:custGeom>
          <a:noFill/>
          <a:ln w="1186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87" name="object 16"/>
          <p:cNvSpPr>
            <a:spLocks/>
          </p:cNvSpPr>
          <p:nvPr/>
        </p:nvSpPr>
        <p:spPr bwMode="auto">
          <a:xfrm>
            <a:off x="1762125" y="2138363"/>
            <a:ext cx="1014413" cy="223837"/>
          </a:xfrm>
          <a:custGeom>
            <a:avLst/>
            <a:gdLst/>
            <a:ahLst/>
            <a:cxnLst>
              <a:cxn ang="0">
                <a:pos x="775277" y="224021"/>
              </a:cxn>
              <a:cxn ang="0">
                <a:pos x="1014736" y="0"/>
              </a:cxn>
              <a:cxn ang="0">
                <a:pos x="238414" y="0"/>
              </a:cxn>
              <a:cxn ang="0">
                <a:pos x="0" y="224021"/>
              </a:cxn>
              <a:cxn ang="0">
                <a:pos x="775277" y="224021"/>
              </a:cxn>
            </a:cxnLst>
            <a:rect l="0" t="0" r="r" b="b"/>
            <a:pathLst>
              <a:path w="1014730" h="224155">
                <a:moveTo>
                  <a:pt x="775277" y="224021"/>
                </a:moveTo>
                <a:lnTo>
                  <a:pt x="1014736" y="0"/>
                </a:lnTo>
                <a:lnTo>
                  <a:pt x="238414" y="0"/>
                </a:lnTo>
                <a:lnTo>
                  <a:pt x="0" y="224021"/>
                </a:lnTo>
                <a:lnTo>
                  <a:pt x="775277" y="224021"/>
                </a:lnTo>
              </a:path>
            </a:pathLst>
          </a:custGeom>
          <a:noFill/>
          <a:ln w="593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88" name="object 17"/>
          <p:cNvSpPr>
            <a:spLocks/>
          </p:cNvSpPr>
          <p:nvPr/>
        </p:nvSpPr>
        <p:spPr bwMode="auto">
          <a:xfrm>
            <a:off x="1946275" y="2197100"/>
            <a:ext cx="668338" cy="88900"/>
          </a:xfrm>
          <a:custGeom>
            <a:avLst/>
            <a:gdLst/>
            <a:ahLst/>
            <a:cxnLst>
              <a:cxn ang="0">
                <a:pos x="642933" y="51606"/>
              </a:cxn>
              <a:cxn ang="0">
                <a:pos x="513824" y="51606"/>
              </a:cxn>
              <a:cxn ang="0">
                <a:pos x="484678" y="88153"/>
              </a:cxn>
              <a:cxn ang="0">
                <a:pos x="642933" y="51606"/>
              </a:cxn>
              <a:cxn ang="0">
                <a:pos x="174877" y="0"/>
              </a:cxn>
              <a:cxn ang="0">
                <a:pos x="0" y="31809"/>
              </a:cxn>
              <a:cxn ang="0">
                <a:pos x="91457" y="88153"/>
              </a:cxn>
              <a:cxn ang="0">
                <a:pos x="119552" y="51606"/>
              </a:cxn>
              <a:cxn ang="0">
                <a:pos x="642933" y="51606"/>
              </a:cxn>
              <a:cxn ang="0">
                <a:pos x="668600" y="45679"/>
              </a:cxn>
              <a:cxn ang="0">
                <a:pos x="623301" y="24871"/>
              </a:cxn>
              <a:cxn ang="0">
                <a:pos x="146782" y="24871"/>
              </a:cxn>
              <a:cxn ang="0">
                <a:pos x="174877" y="0"/>
              </a:cxn>
              <a:cxn ang="0">
                <a:pos x="569156" y="0"/>
              </a:cxn>
              <a:cxn ang="0">
                <a:pos x="541919" y="24871"/>
              </a:cxn>
              <a:cxn ang="0">
                <a:pos x="623301" y="24871"/>
              </a:cxn>
              <a:cxn ang="0">
                <a:pos x="569156" y="0"/>
              </a:cxn>
            </a:cxnLst>
            <a:rect l="0" t="0" r="r" b="b"/>
            <a:pathLst>
              <a:path w="668655" h="88264">
                <a:moveTo>
                  <a:pt x="642933" y="51606"/>
                </a:moveTo>
                <a:lnTo>
                  <a:pt x="513824" y="51606"/>
                </a:lnTo>
                <a:lnTo>
                  <a:pt x="484678" y="88153"/>
                </a:lnTo>
                <a:lnTo>
                  <a:pt x="642933" y="51606"/>
                </a:lnTo>
                <a:close/>
              </a:path>
              <a:path w="668655" h="88264">
                <a:moveTo>
                  <a:pt x="174877" y="0"/>
                </a:moveTo>
                <a:lnTo>
                  <a:pt x="0" y="31809"/>
                </a:lnTo>
                <a:lnTo>
                  <a:pt x="91457" y="88153"/>
                </a:lnTo>
                <a:lnTo>
                  <a:pt x="119552" y="51606"/>
                </a:lnTo>
                <a:lnTo>
                  <a:pt x="642933" y="51606"/>
                </a:lnTo>
                <a:lnTo>
                  <a:pt x="668600" y="45679"/>
                </a:lnTo>
                <a:lnTo>
                  <a:pt x="623301" y="24871"/>
                </a:lnTo>
                <a:lnTo>
                  <a:pt x="146782" y="24871"/>
                </a:lnTo>
                <a:lnTo>
                  <a:pt x="174877" y="0"/>
                </a:lnTo>
                <a:close/>
              </a:path>
              <a:path w="668655" h="88264">
                <a:moveTo>
                  <a:pt x="569156" y="0"/>
                </a:moveTo>
                <a:lnTo>
                  <a:pt x="541919" y="24871"/>
                </a:lnTo>
                <a:lnTo>
                  <a:pt x="623301" y="24871"/>
                </a:lnTo>
                <a:lnTo>
                  <a:pt x="56915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89" name="object 18"/>
          <p:cNvSpPr>
            <a:spLocks/>
          </p:cNvSpPr>
          <p:nvPr/>
        </p:nvSpPr>
        <p:spPr bwMode="auto">
          <a:xfrm>
            <a:off x="1946275" y="2197100"/>
            <a:ext cx="668338" cy="88900"/>
          </a:xfrm>
          <a:custGeom>
            <a:avLst/>
            <a:gdLst/>
            <a:ahLst/>
            <a:cxnLst>
              <a:cxn ang="0">
                <a:pos x="668600" y="45679"/>
              </a:cxn>
              <a:cxn ang="0">
                <a:pos x="623301" y="24871"/>
              </a:cxn>
              <a:cxn ang="0">
                <a:pos x="146782" y="24871"/>
              </a:cxn>
              <a:cxn ang="0">
                <a:pos x="174877" y="0"/>
              </a:cxn>
              <a:cxn ang="0">
                <a:pos x="0" y="31809"/>
              </a:cxn>
              <a:cxn ang="0">
                <a:pos x="91457" y="88153"/>
              </a:cxn>
              <a:cxn ang="0">
                <a:pos x="119552" y="51606"/>
              </a:cxn>
              <a:cxn ang="0">
                <a:pos x="513824" y="51606"/>
              </a:cxn>
              <a:cxn ang="0">
                <a:pos x="642933" y="51606"/>
              </a:cxn>
              <a:cxn ang="0">
                <a:pos x="668600" y="45679"/>
              </a:cxn>
            </a:cxnLst>
            <a:rect l="0" t="0" r="r" b="b"/>
            <a:pathLst>
              <a:path w="668655" h="88264">
                <a:moveTo>
                  <a:pt x="668600" y="45679"/>
                </a:moveTo>
                <a:lnTo>
                  <a:pt x="623301" y="24871"/>
                </a:lnTo>
                <a:lnTo>
                  <a:pt x="146782" y="24871"/>
                </a:lnTo>
                <a:lnTo>
                  <a:pt x="174877" y="0"/>
                </a:lnTo>
                <a:lnTo>
                  <a:pt x="0" y="31809"/>
                </a:lnTo>
                <a:lnTo>
                  <a:pt x="91457" y="88153"/>
                </a:lnTo>
                <a:lnTo>
                  <a:pt x="119552" y="51606"/>
                </a:lnTo>
                <a:lnTo>
                  <a:pt x="513824" y="51606"/>
                </a:lnTo>
                <a:lnTo>
                  <a:pt x="642933" y="51606"/>
                </a:lnTo>
                <a:lnTo>
                  <a:pt x="668600" y="4567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90" name="object 19"/>
          <p:cNvSpPr>
            <a:spLocks/>
          </p:cNvSpPr>
          <p:nvPr/>
        </p:nvSpPr>
        <p:spPr bwMode="auto">
          <a:xfrm>
            <a:off x="2430463" y="2249488"/>
            <a:ext cx="158750" cy="36512"/>
          </a:xfrm>
          <a:custGeom>
            <a:avLst/>
            <a:gdLst/>
            <a:ahLst/>
            <a:cxnLst>
              <a:cxn ang="0">
                <a:pos x="29145" y="0"/>
              </a:cxn>
              <a:cxn ang="0">
                <a:pos x="0" y="36547"/>
              </a:cxn>
              <a:cxn ang="0">
                <a:pos x="158254" y="0"/>
              </a:cxn>
              <a:cxn ang="0">
                <a:pos x="29145" y="0"/>
              </a:cxn>
            </a:cxnLst>
            <a:rect l="0" t="0" r="r" b="b"/>
            <a:pathLst>
              <a:path w="158750" h="36830">
                <a:moveTo>
                  <a:pt x="29145" y="0"/>
                </a:moveTo>
                <a:lnTo>
                  <a:pt x="0" y="36547"/>
                </a:lnTo>
                <a:lnTo>
                  <a:pt x="158254" y="0"/>
                </a:lnTo>
                <a:lnTo>
                  <a:pt x="29145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91" name="object 20"/>
          <p:cNvSpPr>
            <a:spLocks/>
          </p:cNvSpPr>
          <p:nvPr/>
        </p:nvSpPr>
        <p:spPr bwMode="auto">
          <a:xfrm>
            <a:off x="2487613" y="2197100"/>
            <a:ext cx="82550" cy="25400"/>
          </a:xfrm>
          <a:custGeom>
            <a:avLst/>
            <a:gdLst/>
            <a:ahLst/>
            <a:cxnLst>
              <a:cxn ang="0">
                <a:pos x="27237" y="0"/>
              </a:cxn>
              <a:cxn ang="0">
                <a:pos x="0" y="24871"/>
              </a:cxn>
              <a:cxn ang="0">
                <a:pos x="81382" y="24871"/>
              </a:cxn>
              <a:cxn ang="0">
                <a:pos x="27237" y="0"/>
              </a:cxn>
            </a:cxnLst>
            <a:rect l="0" t="0" r="r" b="b"/>
            <a:pathLst>
              <a:path w="81914" h="25400">
                <a:moveTo>
                  <a:pt x="27237" y="0"/>
                </a:moveTo>
                <a:lnTo>
                  <a:pt x="0" y="24871"/>
                </a:lnTo>
                <a:lnTo>
                  <a:pt x="81382" y="24871"/>
                </a:lnTo>
                <a:lnTo>
                  <a:pt x="27237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92" name="object 21"/>
          <p:cNvSpPr>
            <a:spLocks/>
          </p:cNvSpPr>
          <p:nvPr/>
        </p:nvSpPr>
        <p:spPr bwMode="auto">
          <a:xfrm>
            <a:off x="1946275" y="2197100"/>
            <a:ext cx="668338" cy="88900"/>
          </a:xfrm>
          <a:custGeom>
            <a:avLst/>
            <a:gdLst/>
            <a:ahLst/>
            <a:cxnLst>
              <a:cxn ang="0">
                <a:pos x="146782" y="24871"/>
              </a:cxn>
              <a:cxn ang="0">
                <a:pos x="174877" y="0"/>
              </a:cxn>
              <a:cxn ang="0">
                <a:pos x="0" y="31809"/>
              </a:cxn>
              <a:cxn ang="0">
                <a:pos x="91457" y="88153"/>
              </a:cxn>
              <a:cxn ang="0">
                <a:pos x="119552" y="51606"/>
              </a:cxn>
              <a:cxn ang="0">
                <a:pos x="513824" y="51606"/>
              </a:cxn>
              <a:cxn ang="0">
                <a:pos x="484679" y="88153"/>
              </a:cxn>
              <a:cxn ang="0">
                <a:pos x="668600" y="45679"/>
              </a:cxn>
              <a:cxn ang="0">
                <a:pos x="569156" y="0"/>
              </a:cxn>
              <a:cxn ang="0">
                <a:pos x="541919" y="24871"/>
              </a:cxn>
              <a:cxn ang="0">
                <a:pos x="146782" y="24871"/>
              </a:cxn>
            </a:cxnLst>
            <a:rect l="0" t="0" r="r" b="b"/>
            <a:pathLst>
              <a:path w="668655" h="88264">
                <a:moveTo>
                  <a:pt x="146782" y="24871"/>
                </a:moveTo>
                <a:lnTo>
                  <a:pt x="174877" y="0"/>
                </a:lnTo>
                <a:lnTo>
                  <a:pt x="0" y="31809"/>
                </a:lnTo>
                <a:lnTo>
                  <a:pt x="91457" y="88153"/>
                </a:lnTo>
                <a:lnTo>
                  <a:pt x="119552" y="51606"/>
                </a:lnTo>
                <a:lnTo>
                  <a:pt x="513824" y="51606"/>
                </a:lnTo>
                <a:lnTo>
                  <a:pt x="484679" y="88153"/>
                </a:lnTo>
                <a:lnTo>
                  <a:pt x="668600" y="45679"/>
                </a:lnTo>
                <a:lnTo>
                  <a:pt x="569156" y="0"/>
                </a:lnTo>
                <a:lnTo>
                  <a:pt x="541919" y="24871"/>
                </a:lnTo>
                <a:lnTo>
                  <a:pt x="146782" y="2487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93" name="object 22"/>
          <p:cNvSpPr>
            <a:spLocks/>
          </p:cNvSpPr>
          <p:nvPr/>
        </p:nvSpPr>
        <p:spPr bwMode="auto">
          <a:xfrm>
            <a:off x="1946275" y="2197100"/>
            <a:ext cx="668338" cy="88900"/>
          </a:xfrm>
          <a:custGeom>
            <a:avLst/>
            <a:gdLst/>
            <a:ahLst/>
            <a:cxnLst>
              <a:cxn ang="0">
                <a:pos x="642933" y="51606"/>
              </a:cxn>
              <a:cxn ang="0">
                <a:pos x="513824" y="51606"/>
              </a:cxn>
              <a:cxn ang="0">
                <a:pos x="484678" y="88153"/>
              </a:cxn>
              <a:cxn ang="0">
                <a:pos x="642933" y="51606"/>
              </a:cxn>
              <a:cxn ang="0">
                <a:pos x="174877" y="0"/>
              </a:cxn>
              <a:cxn ang="0">
                <a:pos x="0" y="31809"/>
              </a:cxn>
              <a:cxn ang="0">
                <a:pos x="91457" y="88153"/>
              </a:cxn>
              <a:cxn ang="0">
                <a:pos x="119552" y="51606"/>
              </a:cxn>
              <a:cxn ang="0">
                <a:pos x="642933" y="51606"/>
              </a:cxn>
              <a:cxn ang="0">
                <a:pos x="668600" y="45679"/>
              </a:cxn>
              <a:cxn ang="0">
                <a:pos x="623301" y="24871"/>
              </a:cxn>
              <a:cxn ang="0">
                <a:pos x="146782" y="24871"/>
              </a:cxn>
              <a:cxn ang="0">
                <a:pos x="174877" y="0"/>
              </a:cxn>
              <a:cxn ang="0">
                <a:pos x="569156" y="0"/>
              </a:cxn>
              <a:cxn ang="0">
                <a:pos x="541919" y="24871"/>
              </a:cxn>
              <a:cxn ang="0">
                <a:pos x="623301" y="24871"/>
              </a:cxn>
              <a:cxn ang="0">
                <a:pos x="569156" y="0"/>
              </a:cxn>
            </a:cxnLst>
            <a:rect l="0" t="0" r="r" b="b"/>
            <a:pathLst>
              <a:path w="668655" h="88264">
                <a:moveTo>
                  <a:pt x="642933" y="51606"/>
                </a:moveTo>
                <a:lnTo>
                  <a:pt x="513824" y="51606"/>
                </a:lnTo>
                <a:lnTo>
                  <a:pt x="484678" y="88153"/>
                </a:lnTo>
                <a:lnTo>
                  <a:pt x="642933" y="51606"/>
                </a:lnTo>
                <a:close/>
              </a:path>
              <a:path w="668655" h="88264">
                <a:moveTo>
                  <a:pt x="174877" y="0"/>
                </a:moveTo>
                <a:lnTo>
                  <a:pt x="0" y="31809"/>
                </a:lnTo>
                <a:lnTo>
                  <a:pt x="91457" y="88153"/>
                </a:lnTo>
                <a:lnTo>
                  <a:pt x="119552" y="51606"/>
                </a:lnTo>
                <a:lnTo>
                  <a:pt x="642933" y="51606"/>
                </a:lnTo>
                <a:lnTo>
                  <a:pt x="668600" y="45679"/>
                </a:lnTo>
                <a:lnTo>
                  <a:pt x="623301" y="24871"/>
                </a:lnTo>
                <a:lnTo>
                  <a:pt x="146782" y="24871"/>
                </a:lnTo>
                <a:lnTo>
                  <a:pt x="174877" y="0"/>
                </a:lnTo>
                <a:close/>
              </a:path>
              <a:path w="668655" h="88264">
                <a:moveTo>
                  <a:pt x="569156" y="0"/>
                </a:moveTo>
                <a:lnTo>
                  <a:pt x="541919" y="24871"/>
                </a:lnTo>
                <a:lnTo>
                  <a:pt x="623301" y="24871"/>
                </a:lnTo>
                <a:lnTo>
                  <a:pt x="56915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94" name="object 23"/>
          <p:cNvSpPr>
            <a:spLocks/>
          </p:cNvSpPr>
          <p:nvPr/>
        </p:nvSpPr>
        <p:spPr bwMode="auto">
          <a:xfrm>
            <a:off x="1946275" y="2197100"/>
            <a:ext cx="668338" cy="88900"/>
          </a:xfrm>
          <a:custGeom>
            <a:avLst/>
            <a:gdLst/>
            <a:ahLst/>
            <a:cxnLst>
              <a:cxn ang="0">
                <a:pos x="668600" y="45679"/>
              </a:cxn>
              <a:cxn ang="0">
                <a:pos x="623301" y="24871"/>
              </a:cxn>
              <a:cxn ang="0">
                <a:pos x="146782" y="24871"/>
              </a:cxn>
              <a:cxn ang="0">
                <a:pos x="174877" y="0"/>
              </a:cxn>
              <a:cxn ang="0">
                <a:pos x="0" y="31809"/>
              </a:cxn>
              <a:cxn ang="0">
                <a:pos x="91457" y="88153"/>
              </a:cxn>
              <a:cxn ang="0">
                <a:pos x="119552" y="51606"/>
              </a:cxn>
              <a:cxn ang="0">
                <a:pos x="513824" y="51606"/>
              </a:cxn>
              <a:cxn ang="0">
                <a:pos x="642933" y="51606"/>
              </a:cxn>
              <a:cxn ang="0">
                <a:pos x="668600" y="45679"/>
              </a:cxn>
            </a:cxnLst>
            <a:rect l="0" t="0" r="r" b="b"/>
            <a:pathLst>
              <a:path w="668655" h="88264">
                <a:moveTo>
                  <a:pt x="668600" y="45679"/>
                </a:moveTo>
                <a:lnTo>
                  <a:pt x="623301" y="24871"/>
                </a:lnTo>
                <a:lnTo>
                  <a:pt x="146782" y="24871"/>
                </a:lnTo>
                <a:lnTo>
                  <a:pt x="174877" y="0"/>
                </a:lnTo>
                <a:lnTo>
                  <a:pt x="0" y="31809"/>
                </a:lnTo>
                <a:lnTo>
                  <a:pt x="91457" y="88153"/>
                </a:lnTo>
                <a:lnTo>
                  <a:pt x="119552" y="51606"/>
                </a:lnTo>
                <a:lnTo>
                  <a:pt x="513824" y="51606"/>
                </a:lnTo>
                <a:lnTo>
                  <a:pt x="642933" y="51606"/>
                </a:lnTo>
                <a:lnTo>
                  <a:pt x="668600" y="4567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95" name="object 24"/>
          <p:cNvSpPr>
            <a:spLocks/>
          </p:cNvSpPr>
          <p:nvPr/>
        </p:nvSpPr>
        <p:spPr bwMode="auto">
          <a:xfrm>
            <a:off x="2430463" y="2249488"/>
            <a:ext cx="158750" cy="36512"/>
          </a:xfrm>
          <a:custGeom>
            <a:avLst/>
            <a:gdLst/>
            <a:ahLst/>
            <a:cxnLst>
              <a:cxn ang="0">
                <a:pos x="29145" y="0"/>
              </a:cxn>
              <a:cxn ang="0">
                <a:pos x="0" y="36547"/>
              </a:cxn>
              <a:cxn ang="0">
                <a:pos x="158254" y="0"/>
              </a:cxn>
              <a:cxn ang="0">
                <a:pos x="29145" y="0"/>
              </a:cxn>
            </a:cxnLst>
            <a:rect l="0" t="0" r="r" b="b"/>
            <a:pathLst>
              <a:path w="158750" h="36830">
                <a:moveTo>
                  <a:pt x="29145" y="0"/>
                </a:moveTo>
                <a:lnTo>
                  <a:pt x="0" y="36547"/>
                </a:lnTo>
                <a:lnTo>
                  <a:pt x="158254" y="0"/>
                </a:lnTo>
                <a:lnTo>
                  <a:pt x="29145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96" name="object 25"/>
          <p:cNvSpPr>
            <a:spLocks/>
          </p:cNvSpPr>
          <p:nvPr/>
        </p:nvSpPr>
        <p:spPr bwMode="auto">
          <a:xfrm>
            <a:off x="2487613" y="2197100"/>
            <a:ext cx="82550" cy="25400"/>
          </a:xfrm>
          <a:custGeom>
            <a:avLst/>
            <a:gdLst/>
            <a:ahLst/>
            <a:cxnLst>
              <a:cxn ang="0">
                <a:pos x="27237" y="0"/>
              </a:cxn>
              <a:cxn ang="0">
                <a:pos x="0" y="24871"/>
              </a:cxn>
              <a:cxn ang="0">
                <a:pos x="81382" y="24871"/>
              </a:cxn>
              <a:cxn ang="0">
                <a:pos x="27237" y="0"/>
              </a:cxn>
            </a:cxnLst>
            <a:rect l="0" t="0" r="r" b="b"/>
            <a:pathLst>
              <a:path w="81914" h="25400">
                <a:moveTo>
                  <a:pt x="27237" y="0"/>
                </a:moveTo>
                <a:lnTo>
                  <a:pt x="0" y="24871"/>
                </a:lnTo>
                <a:lnTo>
                  <a:pt x="81382" y="24871"/>
                </a:lnTo>
                <a:lnTo>
                  <a:pt x="27237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97" name="object 26"/>
          <p:cNvSpPr>
            <a:spLocks/>
          </p:cNvSpPr>
          <p:nvPr/>
        </p:nvSpPr>
        <p:spPr bwMode="auto">
          <a:xfrm>
            <a:off x="1946275" y="2197100"/>
            <a:ext cx="668338" cy="88900"/>
          </a:xfrm>
          <a:custGeom>
            <a:avLst/>
            <a:gdLst/>
            <a:ahLst/>
            <a:cxnLst>
              <a:cxn ang="0">
                <a:pos x="146782" y="24871"/>
              </a:cxn>
              <a:cxn ang="0">
                <a:pos x="174877" y="0"/>
              </a:cxn>
              <a:cxn ang="0">
                <a:pos x="0" y="31809"/>
              </a:cxn>
              <a:cxn ang="0">
                <a:pos x="91457" y="88153"/>
              </a:cxn>
              <a:cxn ang="0">
                <a:pos x="119552" y="51606"/>
              </a:cxn>
              <a:cxn ang="0">
                <a:pos x="513824" y="51606"/>
              </a:cxn>
              <a:cxn ang="0">
                <a:pos x="484679" y="88153"/>
              </a:cxn>
              <a:cxn ang="0">
                <a:pos x="668600" y="45679"/>
              </a:cxn>
              <a:cxn ang="0">
                <a:pos x="569156" y="0"/>
              </a:cxn>
              <a:cxn ang="0">
                <a:pos x="541919" y="24871"/>
              </a:cxn>
              <a:cxn ang="0">
                <a:pos x="146782" y="24871"/>
              </a:cxn>
            </a:cxnLst>
            <a:rect l="0" t="0" r="r" b="b"/>
            <a:pathLst>
              <a:path w="668655" h="88264">
                <a:moveTo>
                  <a:pt x="146782" y="24871"/>
                </a:moveTo>
                <a:lnTo>
                  <a:pt x="174877" y="0"/>
                </a:lnTo>
                <a:lnTo>
                  <a:pt x="0" y="31809"/>
                </a:lnTo>
                <a:lnTo>
                  <a:pt x="91457" y="88153"/>
                </a:lnTo>
                <a:lnTo>
                  <a:pt x="119552" y="51606"/>
                </a:lnTo>
                <a:lnTo>
                  <a:pt x="513824" y="51606"/>
                </a:lnTo>
                <a:lnTo>
                  <a:pt x="484679" y="88153"/>
                </a:lnTo>
                <a:lnTo>
                  <a:pt x="668600" y="45679"/>
                </a:lnTo>
                <a:lnTo>
                  <a:pt x="569156" y="0"/>
                </a:lnTo>
                <a:lnTo>
                  <a:pt x="541919" y="24871"/>
                </a:lnTo>
                <a:lnTo>
                  <a:pt x="146782" y="2487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98" name="object 27"/>
          <p:cNvSpPr>
            <a:spLocks/>
          </p:cNvSpPr>
          <p:nvPr/>
        </p:nvSpPr>
        <p:spPr bwMode="auto">
          <a:xfrm>
            <a:off x="1952625" y="2203450"/>
            <a:ext cx="669925" cy="88900"/>
          </a:xfrm>
          <a:custGeom>
            <a:avLst/>
            <a:gdLst/>
            <a:ahLst/>
            <a:cxnLst>
              <a:cxn ang="0">
                <a:pos x="640358" y="52617"/>
              </a:cxn>
              <a:cxn ang="0">
                <a:pos x="513824" y="52617"/>
              </a:cxn>
              <a:cxn ang="0">
                <a:pos x="485721" y="89164"/>
              </a:cxn>
              <a:cxn ang="0">
                <a:pos x="640358" y="52617"/>
              </a:cxn>
              <a:cxn ang="0">
                <a:pos x="175055" y="0"/>
              </a:cxn>
              <a:cxn ang="0">
                <a:pos x="0" y="33673"/>
              </a:cxn>
              <a:cxn ang="0">
                <a:pos x="91449" y="89164"/>
              </a:cxn>
              <a:cxn ang="0">
                <a:pos x="119722" y="52617"/>
              </a:cxn>
              <a:cxn ang="0">
                <a:pos x="640358" y="52617"/>
              </a:cxn>
              <a:cxn ang="0">
                <a:pos x="669685" y="45685"/>
              </a:cxn>
              <a:cxn ang="0">
                <a:pos x="627393" y="25889"/>
              </a:cxn>
              <a:cxn ang="0">
                <a:pos x="146775" y="25889"/>
              </a:cxn>
              <a:cxn ang="0">
                <a:pos x="175055" y="0"/>
              </a:cxn>
              <a:cxn ang="0">
                <a:pos x="572085" y="0"/>
              </a:cxn>
              <a:cxn ang="0">
                <a:pos x="542082" y="25889"/>
              </a:cxn>
              <a:cxn ang="0">
                <a:pos x="627393" y="25889"/>
              </a:cxn>
              <a:cxn ang="0">
                <a:pos x="572085" y="0"/>
              </a:cxn>
            </a:cxnLst>
            <a:rect l="0" t="0" r="r" b="b"/>
            <a:pathLst>
              <a:path w="669925" h="89535">
                <a:moveTo>
                  <a:pt x="640358" y="52617"/>
                </a:moveTo>
                <a:lnTo>
                  <a:pt x="513824" y="52617"/>
                </a:lnTo>
                <a:lnTo>
                  <a:pt x="485721" y="89164"/>
                </a:lnTo>
                <a:lnTo>
                  <a:pt x="640358" y="52617"/>
                </a:lnTo>
                <a:close/>
              </a:path>
              <a:path w="669925" h="89535">
                <a:moveTo>
                  <a:pt x="175055" y="0"/>
                </a:moveTo>
                <a:lnTo>
                  <a:pt x="0" y="33673"/>
                </a:lnTo>
                <a:lnTo>
                  <a:pt x="91449" y="89164"/>
                </a:lnTo>
                <a:lnTo>
                  <a:pt x="119722" y="52617"/>
                </a:lnTo>
                <a:lnTo>
                  <a:pt x="640358" y="52617"/>
                </a:lnTo>
                <a:lnTo>
                  <a:pt x="669685" y="45685"/>
                </a:lnTo>
                <a:lnTo>
                  <a:pt x="627393" y="25889"/>
                </a:lnTo>
                <a:lnTo>
                  <a:pt x="146775" y="25889"/>
                </a:lnTo>
                <a:lnTo>
                  <a:pt x="175055" y="0"/>
                </a:lnTo>
                <a:close/>
              </a:path>
              <a:path w="669925" h="89535">
                <a:moveTo>
                  <a:pt x="572085" y="0"/>
                </a:moveTo>
                <a:lnTo>
                  <a:pt x="542082" y="25889"/>
                </a:lnTo>
                <a:lnTo>
                  <a:pt x="627393" y="25889"/>
                </a:lnTo>
                <a:lnTo>
                  <a:pt x="57208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99" name="object 28"/>
          <p:cNvSpPr>
            <a:spLocks/>
          </p:cNvSpPr>
          <p:nvPr/>
        </p:nvSpPr>
        <p:spPr bwMode="auto">
          <a:xfrm>
            <a:off x="1952625" y="2203450"/>
            <a:ext cx="669925" cy="88900"/>
          </a:xfrm>
          <a:custGeom>
            <a:avLst/>
            <a:gdLst/>
            <a:ahLst/>
            <a:cxnLst>
              <a:cxn ang="0">
                <a:pos x="669685" y="45685"/>
              </a:cxn>
              <a:cxn ang="0">
                <a:pos x="627393" y="25889"/>
              </a:cxn>
              <a:cxn ang="0">
                <a:pos x="146775" y="25889"/>
              </a:cxn>
              <a:cxn ang="0">
                <a:pos x="175055" y="0"/>
              </a:cxn>
              <a:cxn ang="0">
                <a:pos x="0" y="33673"/>
              </a:cxn>
              <a:cxn ang="0">
                <a:pos x="91449" y="89164"/>
              </a:cxn>
              <a:cxn ang="0">
                <a:pos x="119722" y="52617"/>
              </a:cxn>
              <a:cxn ang="0">
                <a:pos x="513824" y="52617"/>
              </a:cxn>
              <a:cxn ang="0">
                <a:pos x="640358" y="52617"/>
              </a:cxn>
              <a:cxn ang="0">
                <a:pos x="669685" y="45685"/>
              </a:cxn>
            </a:cxnLst>
            <a:rect l="0" t="0" r="r" b="b"/>
            <a:pathLst>
              <a:path w="669925" h="89535">
                <a:moveTo>
                  <a:pt x="669685" y="45685"/>
                </a:moveTo>
                <a:lnTo>
                  <a:pt x="627393" y="25889"/>
                </a:lnTo>
                <a:lnTo>
                  <a:pt x="146775" y="25889"/>
                </a:lnTo>
                <a:lnTo>
                  <a:pt x="175055" y="0"/>
                </a:lnTo>
                <a:lnTo>
                  <a:pt x="0" y="33673"/>
                </a:lnTo>
                <a:lnTo>
                  <a:pt x="91449" y="89164"/>
                </a:lnTo>
                <a:lnTo>
                  <a:pt x="119722" y="52617"/>
                </a:lnTo>
                <a:lnTo>
                  <a:pt x="513824" y="52617"/>
                </a:lnTo>
                <a:lnTo>
                  <a:pt x="640358" y="52617"/>
                </a:lnTo>
                <a:lnTo>
                  <a:pt x="669685" y="45685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00" name="object 29"/>
          <p:cNvSpPr>
            <a:spLocks/>
          </p:cNvSpPr>
          <p:nvPr/>
        </p:nvSpPr>
        <p:spPr bwMode="auto">
          <a:xfrm>
            <a:off x="2438400" y="2255838"/>
            <a:ext cx="153988" cy="36512"/>
          </a:xfrm>
          <a:custGeom>
            <a:avLst/>
            <a:gdLst/>
            <a:ahLst/>
            <a:cxnLst>
              <a:cxn ang="0">
                <a:pos x="28102" y="0"/>
              </a:cxn>
              <a:cxn ang="0">
                <a:pos x="0" y="36547"/>
              </a:cxn>
              <a:cxn ang="0">
                <a:pos x="154636" y="0"/>
              </a:cxn>
              <a:cxn ang="0">
                <a:pos x="28102" y="0"/>
              </a:cxn>
            </a:cxnLst>
            <a:rect l="0" t="0" r="r" b="b"/>
            <a:pathLst>
              <a:path w="154939" h="36830">
                <a:moveTo>
                  <a:pt x="28102" y="0"/>
                </a:moveTo>
                <a:lnTo>
                  <a:pt x="0" y="36547"/>
                </a:lnTo>
                <a:lnTo>
                  <a:pt x="154636" y="0"/>
                </a:lnTo>
                <a:lnTo>
                  <a:pt x="28102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01" name="object 30"/>
          <p:cNvSpPr>
            <a:spLocks/>
          </p:cNvSpPr>
          <p:nvPr/>
        </p:nvSpPr>
        <p:spPr bwMode="auto">
          <a:xfrm>
            <a:off x="2493963" y="2203450"/>
            <a:ext cx="85725" cy="25400"/>
          </a:xfrm>
          <a:custGeom>
            <a:avLst/>
            <a:gdLst/>
            <a:ahLst/>
            <a:cxnLst>
              <a:cxn ang="0">
                <a:pos x="30003" y="0"/>
              </a:cxn>
              <a:cxn ang="0">
                <a:pos x="0" y="25889"/>
              </a:cxn>
              <a:cxn ang="0">
                <a:pos x="85310" y="25889"/>
              </a:cxn>
              <a:cxn ang="0">
                <a:pos x="30003" y="0"/>
              </a:cxn>
            </a:cxnLst>
            <a:rect l="0" t="0" r="r" b="b"/>
            <a:pathLst>
              <a:path w="85725" h="26035">
                <a:moveTo>
                  <a:pt x="30003" y="0"/>
                </a:moveTo>
                <a:lnTo>
                  <a:pt x="0" y="25889"/>
                </a:lnTo>
                <a:lnTo>
                  <a:pt x="85310" y="25889"/>
                </a:lnTo>
                <a:lnTo>
                  <a:pt x="30003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02" name="object 31"/>
          <p:cNvSpPr>
            <a:spLocks/>
          </p:cNvSpPr>
          <p:nvPr/>
        </p:nvSpPr>
        <p:spPr bwMode="auto">
          <a:xfrm>
            <a:off x="1952625" y="2203450"/>
            <a:ext cx="669925" cy="88900"/>
          </a:xfrm>
          <a:custGeom>
            <a:avLst/>
            <a:gdLst/>
            <a:ahLst/>
            <a:cxnLst>
              <a:cxn ang="0">
                <a:pos x="146775" y="25889"/>
              </a:cxn>
              <a:cxn ang="0">
                <a:pos x="175055" y="0"/>
              </a:cxn>
              <a:cxn ang="0">
                <a:pos x="0" y="33673"/>
              </a:cxn>
              <a:cxn ang="0">
                <a:pos x="91450" y="89164"/>
              </a:cxn>
              <a:cxn ang="0">
                <a:pos x="119722" y="52617"/>
              </a:cxn>
              <a:cxn ang="0">
                <a:pos x="513824" y="52617"/>
              </a:cxn>
              <a:cxn ang="0">
                <a:pos x="485721" y="89164"/>
              </a:cxn>
              <a:cxn ang="0">
                <a:pos x="669685" y="45685"/>
              </a:cxn>
              <a:cxn ang="0">
                <a:pos x="572086" y="0"/>
              </a:cxn>
              <a:cxn ang="0">
                <a:pos x="542082" y="25889"/>
              </a:cxn>
              <a:cxn ang="0">
                <a:pos x="146775" y="25889"/>
              </a:cxn>
            </a:cxnLst>
            <a:rect l="0" t="0" r="r" b="b"/>
            <a:pathLst>
              <a:path w="669925" h="89535">
                <a:moveTo>
                  <a:pt x="146775" y="25889"/>
                </a:moveTo>
                <a:lnTo>
                  <a:pt x="175055" y="0"/>
                </a:lnTo>
                <a:lnTo>
                  <a:pt x="0" y="33673"/>
                </a:lnTo>
                <a:lnTo>
                  <a:pt x="91450" y="89164"/>
                </a:lnTo>
                <a:lnTo>
                  <a:pt x="119722" y="52617"/>
                </a:lnTo>
                <a:lnTo>
                  <a:pt x="513824" y="52617"/>
                </a:lnTo>
                <a:lnTo>
                  <a:pt x="485721" y="89164"/>
                </a:lnTo>
                <a:lnTo>
                  <a:pt x="669685" y="45685"/>
                </a:lnTo>
                <a:lnTo>
                  <a:pt x="572086" y="0"/>
                </a:lnTo>
                <a:lnTo>
                  <a:pt x="542082" y="25889"/>
                </a:lnTo>
                <a:lnTo>
                  <a:pt x="146775" y="258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03" name="object 32"/>
          <p:cNvSpPr>
            <a:spLocks/>
          </p:cNvSpPr>
          <p:nvPr/>
        </p:nvSpPr>
        <p:spPr bwMode="auto">
          <a:xfrm>
            <a:off x="1952625" y="2203450"/>
            <a:ext cx="669925" cy="88900"/>
          </a:xfrm>
          <a:custGeom>
            <a:avLst/>
            <a:gdLst/>
            <a:ahLst/>
            <a:cxnLst>
              <a:cxn ang="0">
                <a:pos x="640358" y="52617"/>
              </a:cxn>
              <a:cxn ang="0">
                <a:pos x="513824" y="52617"/>
              </a:cxn>
              <a:cxn ang="0">
                <a:pos x="485721" y="89164"/>
              </a:cxn>
              <a:cxn ang="0">
                <a:pos x="640358" y="52617"/>
              </a:cxn>
              <a:cxn ang="0">
                <a:pos x="175055" y="0"/>
              </a:cxn>
              <a:cxn ang="0">
                <a:pos x="0" y="33673"/>
              </a:cxn>
              <a:cxn ang="0">
                <a:pos x="91449" y="89164"/>
              </a:cxn>
              <a:cxn ang="0">
                <a:pos x="119722" y="52617"/>
              </a:cxn>
              <a:cxn ang="0">
                <a:pos x="640358" y="52617"/>
              </a:cxn>
              <a:cxn ang="0">
                <a:pos x="669685" y="45685"/>
              </a:cxn>
              <a:cxn ang="0">
                <a:pos x="627393" y="25889"/>
              </a:cxn>
              <a:cxn ang="0">
                <a:pos x="146775" y="25889"/>
              </a:cxn>
              <a:cxn ang="0">
                <a:pos x="175055" y="0"/>
              </a:cxn>
              <a:cxn ang="0">
                <a:pos x="572085" y="0"/>
              </a:cxn>
              <a:cxn ang="0">
                <a:pos x="542082" y="25889"/>
              </a:cxn>
              <a:cxn ang="0">
                <a:pos x="627393" y="25889"/>
              </a:cxn>
              <a:cxn ang="0">
                <a:pos x="572085" y="0"/>
              </a:cxn>
            </a:cxnLst>
            <a:rect l="0" t="0" r="r" b="b"/>
            <a:pathLst>
              <a:path w="669925" h="89535">
                <a:moveTo>
                  <a:pt x="640358" y="52617"/>
                </a:moveTo>
                <a:lnTo>
                  <a:pt x="513824" y="52617"/>
                </a:lnTo>
                <a:lnTo>
                  <a:pt x="485721" y="89164"/>
                </a:lnTo>
                <a:lnTo>
                  <a:pt x="640358" y="52617"/>
                </a:lnTo>
                <a:close/>
              </a:path>
              <a:path w="669925" h="89535">
                <a:moveTo>
                  <a:pt x="175055" y="0"/>
                </a:moveTo>
                <a:lnTo>
                  <a:pt x="0" y="33673"/>
                </a:lnTo>
                <a:lnTo>
                  <a:pt x="91449" y="89164"/>
                </a:lnTo>
                <a:lnTo>
                  <a:pt x="119722" y="52617"/>
                </a:lnTo>
                <a:lnTo>
                  <a:pt x="640358" y="52617"/>
                </a:lnTo>
                <a:lnTo>
                  <a:pt x="669685" y="45685"/>
                </a:lnTo>
                <a:lnTo>
                  <a:pt x="627393" y="25889"/>
                </a:lnTo>
                <a:lnTo>
                  <a:pt x="146775" y="25889"/>
                </a:lnTo>
                <a:lnTo>
                  <a:pt x="175055" y="0"/>
                </a:lnTo>
                <a:close/>
              </a:path>
              <a:path w="669925" h="89535">
                <a:moveTo>
                  <a:pt x="572085" y="0"/>
                </a:moveTo>
                <a:lnTo>
                  <a:pt x="542082" y="25889"/>
                </a:lnTo>
                <a:lnTo>
                  <a:pt x="627393" y="25889"/>
                </a:lnTo>
                <a:lnTo>
                  <a:pt x="57208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04" name="object 33"/>
          <p:cNvSpPr>
            <a:spLocks/>
          </p:cNvSpPr>
          <p:nvPr/>
        </p:nvSpPr>
        <p:spPr bwMode="auto">
          <a:xfrm>
            <a:off x="1952625" y="2203450"/>
            <a:ext cx="669925" cy="88900"/>
          </a:xfrm>
          <a:custGeom>
            <a:avLst/>
            <a:gdLst/>
            <a:ahLst/>
            <a:cxnLst>
              <a:cxn ang="0">
                <a:pos x="669685" y="45685"/>
              </a:cxn>
              <a:cxn ang="0">
                <a:pos x="627393" y="25889"/>
              </a:cxn>
              <a:cxn ang="0">
                <a:pos x="146775" y="25889"/>
              </a:cxn>
              <a:cxn ang="0">
                <a:pos x="175055" y="0"/>
              </a:cxn>
              <a:cxn ang="0">
                <a:pos x="0" y="33673"/>
              </a:cxn>
              <a:cxn ang="0">
                <a:pos x="91449" y="89164"/>
              </a:cxn>
              <a:cxn ang="0">
                <a:pos x="119722" y="52617"/>
              </a:cxn>
              <a:cxn ang="0">
                <a:pos x="513824" y="52617"/>
              </a:cxn>
              <a:cxn ang="0">
                <a:pos x="640358" y="52617"/>
              </a:cxn>
              <a:cxn ang="0">
                <a:pos x="669685" y="45685"/>
              </a:cxn>
            </a:cxnLst>
            <a:rect l="0" t="0" r="r" b="b"/>
            <a:pathLst>
              <a:path w="669925" h="89535">
                <a:moveTo>
                  <a:pt x="669685" y="45685"/>
                </a:moveTo>
                <a:lnTo>
                  <a:pt x="627393" y="25889"/>
                </a:lnTo>
                <a:lnTo>
                  <a:pt x="146775" y="25889"/>
                </a:lnTo>
                <a:lnTo>
                  <a:pt x="175055" y="0"/>
                </a:lnTo>
                <a:lnTo>
                  <a:pt x="0" y="33673"/>
                </a:lnTo>
                <a:lnTo>
                  <a:pt x="91449" y="89164"/>
                </a:lnTo>
                <a:lnTo>
                  <a:pt x="119722" y="52617"/>
                </a:lnTo>
                <a:lnTo>
                  <a:pt x="513824" y="52617"/>
                </a:lnTo>
                <a:lnTo>
                  <a:pt x="640358" y="52617"/>
                </a:lnTo>
                <a:lnTo>
                  <a:pt x="669685" y="45685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05" name="object 34"/>
          <p:cNvSpPr>
            <a:spLocks/>
          </p:cNvSpPr>
          <p:nvPr/>
        </p:nvSpPr>
        <p:spPr bwMode="auto">
          <a:xfrm>
            <a:off x="2438400" y="2255838"/>
            <a:ext cx="153988" cy="36512"/>
          </a:xfrm>
          <a:custGeom>
            <a:avLst/>
            <a:gdLst/>
            <a:ahLst/>
            <a:cxnLst>
              <a:cxn ang="0">
                <a:pos x="28102" y="0"/>
              </a:cxn>
              <a:cxn ang="0">
                <a:pos x="0" y="36547"/>
              </a:cxn>
              <a:cxn ang="0">
                <a:pos x="154636" y="0"/>
              </a:cxn>
              <a:cxn ang="0">
                <a:pos x="28102" y="0"/>
              </a:cxn>
            </a:cxnLst>
            <a:rect l="0" t="0" r="r" b="b"/>
            <a:pathLst>
              <a:path w="154939" h="36830">
                <a:moveTo>
                  <a:pt x="28102" y="0"/>
                </a:moveTo>
                <a:lnTo>
                  <a:pt x="0" y="36547"/>
                </a:lnTo>
                <a:lnTo>
                  <a:pt x="154636" y="0"/>
                </a:lnTo>
                <a:lnTo>
                  <a:pt x="28102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06" name="object 35"/>
          <p:cNvSpPr>
            <a:spLocks/>
          </p:cNvSpPr>
          <p:nvPr/>
        </p:nvSpPr>
        <p:spPr bwMode="auto">
          <a:xfrm>
            <a:off x="2493963" y="2203450"/>
            <a:ext cx="85725" cy="25400"/>
          </a:xfrm>
          <a:custGeom>
            <a:avLst/>
            <a:gdLst/>
            <a:ahLst/>
            <a:cxnLst>
              <a:cxn ang="0">
                <a:pos x="30003" y="0"/>
              </a:cxn>
              <a:cxn ang="0">
                <a:pos x="0" y="25889"/>
              </a:cxn>
              <a:cxn ang="0">
                <a:pos x="85310" y="25889"/>
              </a:cxn>
              <a:cxn ang="0">
                <a:pos x="30003" y="0"/>
              </a:cxn>
            </a:cxnLst>
            <a:rect l="0" t="0" r="r" b="b"/>
            <a:pathLst>
              <a:path w="85725" h="26035">
                <a:moveTo>
                  <a:pt x="30003" y="0"/>
                </a:moveTo>
                <a:lnTo>
                  <a:pt x="0" y="25889"/>
                </a:lnTo>
                <a:lnTo>
                  <a:pt x="85310" y="25889"/>
                </a:lnTo>
                <a:lnTo>
                  <a:pt x="30003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07" name="object 36"/>
          <p:cNvSpPr>
            <a:spLocks/>
          </p:cNvSpPr>
          <p:nvPr/>
        </p:nvSpPr>
        <p:spPr bwMode="auto">
          <a:xfrm>
            <a:off x="1952625" y="2203450"/>
            <a:ext cx="669925" cy="88900"/>
          </a:xfrm>
          <a:custGeom>
            <a:avLst/>
            <a:gdLst/>
            <a:ahLst/>
            <a:cxnLst>
              <a:cxn ang="0">
                <a:pos x="146775" y="25889"/>
              </a:cxn>
              <a:cxn ang="0">
                <a:pos x="175055" y="0"/>
              </a:cxn>
              <a:cxn ang="0">
                <a:pos x="0" y="33673"/>
              </a:cxn>
              <a:cxn ang="0">
                <a:pos x="91450" y="89164"/>
              </a:cxn>
              <a:cxn ang="0">
                <a:pos x="119722" y="52617"/>
              </a:cxn>
              <a:cxn ang="0">
                <a:pos x="513824" y="52617"/>
              </a:cxn>
              <a:cxn ang="0">
                <a:pos x="485721" y="89164"/>
              </a:cxn>
              <a:cxn ang="0">
                <a:pos x="669685" y="45685"/>
              </a:cxn>
              <a:cxn ang="0">
                <a:pos x="572086" y="0"/>
              </a:cxn>
              <a:cxn ang="0">
                <a:pos x="542082" y="25889"/>
              </a:cxn>
              <a:cxn ang="0">
                <a:pos x="146775" y="25889"/>
              </a:cxn>
            </a:cxnLst>
            <a:rect l="0" t="0" r="r" b="b"/>
            <a:pathLst>
              <a:path w="669925" h="89535">
                <a:moveTo>
                  <a:pt x="146775" y="25889"/>
                </a:moveTo>
                <a:lnTo>
                  <a:pt x="175055" y="0"/>
                </a:lnTo>
                <a:lnTo>
                  <a:pt x="0" y="33673"/>
                </a:lnTo>
                <a:lnTo>
                  <a:pt x="91450" y="89164"/>
                </a:lnTo>
                <a:lnTo>
                  <a:pt x="119722" y="52617"/>
                </a:lnTo>
                <a:lnTo>
                  <a:pt x="513824" y="52617"/>
                </a:lnTo>
                <a:lnTo>
                  <a:pt x="485721" y="89164"/>
                </a:lnTo>
                <a:lnTo>
                  <a:pt x="669685" y="45685"/>
                </a:lnTo>
                <a:lnTo>
                  <a:pt x="572086" y="0"/>
                </a:lnTo>
                <a:lnTo>
                  <a:pt x="542082" y="25889"/>
                </a:lnTo>
                <a:lnTo>
                  <a:pt x="146775" y="258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08" name="object 37"/>
          <p:cNvSpPr>
            <a:spLocks/>
          </p:cNvSpPr>
          <p:nvPr/>
        </p:nvSpPr>
        <p:spPr bwMode="auto">
          <a:xfrm>
            <a:off x="1839913" y="2474913"/>
            <a:ext cx="50800" cy="47625"/>
          </a:xfrm>
          <a:custGeom>
            <a:avLst/>
            <a:gdLst/>
            <a:ahLst/>
            <a:cxnLst>
              <a:cxn ang="0">
                <a:pos x="0" y="48560"/>
              </a:cxn>
              <a:cxn ang="0">
                <a:pos x="49218" y="48560"/>
              </a:cxn>
              <a:cxn ang="0">
                <a:pos x="49218" y="0"/>
              </a:cxn>
              <a:cxn ang="0">
                <a:pos x="0" y="0"/>
              </a:cxn>
              <a:cxn ang="0">
                <a:pos x="0" y="48560"/>
              </a:cxn>
            </a:cxnLst>
            <a:rect l="0" t="0" r="r" b="b"/>
            <a:pathLst>
              <a:path w="49530" h="48894">
                <a:moveTo>
                  <a:pt x="0" y="48560"/>
                </a:moveTo>
                <a:lnTo>
                  <a:pt x="49218" y="48560"/>
                </a:lnTo>
                <a:lnTo>
                  <a:pt x="49218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09" name="object 38"/>
          <p:cNvSpPr>
            <a:spLocks/>
          </p:cNvSpPr>
          <p:nvPr/>
        </p:nvSpPr>
        <p:spPr bwMode="auto">
          <a:xfrm>
            <a:off x="1839913" y="2474913"/>
            <a:ext cx="50800" cy="47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218" y="0"/>
              </a:cxn>
              <a:cxn ang="0">
                <a:pos x="49218" y="48560"/>
              </a:cxn>
              <a:cxn ang="0">
                <a:pos x="0" y="48560"/>
              </a:cxn>
              <a:cxn ang="0">
                <a:pos x="0" y="0"/>
              </a:cxn>
            </a:cxnLst>
            <a:rect l="0" t="0" r="r" b="b"/>
            <a:pathLst>
              <a:path w="49530" h="48894">
                <a:moveTo>
                  <a:pt x="0" y="0"/>
                </a:moveTo>
                <a:lnTo>
                  <a:pt x="49218" y="0"/>
                </a:lnTo>
                <a:lnTo>
                  <a:pt x="49218" y="48560"/>
                </a:lnTo>
                <a:lnTo>
                  <a:pt x="0" y="4856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10" name="object 39"/>
          <p:cNvSpPr>
            <a:spLocks/>
          </p:cNvSpPr>
          <p:nvPr/>
        </p:nvSpPr>
        <p:spPr bwMode="auto">
          <a:xfrm>
            <a:off x="1908175" y="2474913"/>
            <a:ext cx="50800" cy="47625"/>
          </a:xfrm>
          <a:custGeom>
            <a:avLst/>
            <a:gdLst/>
            <a:ahLst/>
            <a:cxnLst>
              <a:cxn ang="0">
                <a:pos x="0" y="48560"/>
              </a:cxn>
              <a:cxn ang="0">
                <a:pos x="50439" y="48560"/>
              </a:cxn>
              <a:cxn ang="0">
                <a:pos x="50439" y="0"/>
              </a:cxn>
              <a:cxn ang="0">
                <a:pos x="0" y="0"/>
              </a:cxn>
              <a:cxn ang="0">
                <a:pos x="0" y="48560"/>
              </a:cxn>
            </a:cxnLst>
            <a:rect l="0" t="0" r="r" b="b"/>
            <a:pathLst>
              <a:path w="50800" h="48894">
                <a:moveTo>
                  <a:pt x="0" y="48560"/>
                </a:moveTo>
                <a:lnTo>
                  <a:pt x="50439" y="48560"/>
                </a:lnTo>
                <a:lnTo>
                  <a:pt x="50439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11" name="object 40"/>
          <p:cNvSpPr>
            <a:spLocks/>
          </p:cNvSpPr>
          <p:nvPr/>
        </p:nvSpPr>
        <p:spPr bwMode="auto">
          <a:xfrm>
            <a:off x="1908175" y="2474913"/>
            <a:ext cx="50800" cy="47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438" y="0"/>
              </a:cxn>
              <a:cxn ang="0">
                <a:pos x="50438" y="48560"/>
              </a:cxn>
              <a:cxn ang="0">
                <a:pos x="0" y="48560"/>
              </a:cxn>
              <a:cxn ang="0">
                <a:pos x="0" y="0"/>
              </a:cxn>
            </a:cxnLst>
            <a:rect l="0" t="0" r="r" b="b"/>
            <a:pathLst>
              <a:path w="50800" h="48894">
                <a:moveTo>
                  <a:pt x="0" y="0"/>
                </a:moveTo>
                <a:lnTo>
                  <a:pt x="50438" y="0"/>
                </a:lnTo>
                <a:lnTo>
                  <a:pt x="50438" y="48560"/>
                </a:lnTo>
                <a:lnTo>
                  <a:pt x="0" y="4856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12" name="object 41"/>
          <p:cNvSpPr>
            <a:spLocks/>
          </p:cNvSpPr>
          <p:nvPr/>
        </p:nvSpPr>
        <p:spPr bwMode="auto">
          <a:xfrm>
            <a:off x="1979613" y="2474913"/>
            <a:ext cx="49212" cy="47625"/>
          </a:xfrm>
          <a:custGeom>
            <a:avLst/>
            <a:gdLst/>
            <a:ahLst/>
            <a:cxnLst>
              <a:cxn ang="0">
                <a:pos x="0" y="48560"/>
              </a:cxn>
              <a:cxn ang="0">
                <a:pos x="49218" y="48560"/>
              </a:cxn>
              <a:cxn ang="0">
                <a:pos x="49218" y="0"/>
              </a:cxn>
              <a:cxn ang="0">
                <a:pos x="0" y="0"/>
              </a:cxn>
              <a:cxn ang="0">
                <a:pos x="0" y="48560"/>
              </a:cxn>
            </a:cxnLst>
            <a:rect l="0" t="0" r="r" b="b"/>
            <a:pathLst>
              <a:path w="49530" h="48894">
                <a:moveTo>
                  <a:pt x="0" y="48560"/>
                </a:moveTo>
                <a:lnTo>
                  <a:pt x="49218" y="48560"/>
                </a:lnTo>
                <a:lnTo>
                  <a:pt x="49218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13" name="object 42"/>
          <p:cNvSpPr>
            <a:spLocks/>
          </p:cNvSpPr>
          <p:nvPr/>
        </p:nvSpPr>
        <p:spPr bwMode="auto">
          <a:xfrm>
            <a:off x="1979613" y="2474913"/>
            <a:ext cx="49212" cy="47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218" y="0"/>
              </a:cxn>
              <a:cxn ang="0">
                <a:pos x="49218" y="48560"/>
              </a:cxn>
              <a:cxn ang="0">
                <a:pos x="0" y="48560"/>
              </a:cxn>
              <a:cxn ang="0">
                <a:pos x="0" y="0"/>
              </a:cxn>
            </a:cxnLst>
            <a:rect l="0" t="0" r="r" b="b"/>
            <a:pathLst>
              <a:path w="49530" h="48894">
                <a:moveTo>
                  <a:pt x="0" y="0"/>
                </a:moveTo>
                <a:lnTo>
                  <a:pt x="49218" y="0"/>
                </a:lnTo>
                <a:lnTo>
                  <a:pt x="49218" y="48560"/>
                </a:lnTo>
                <a:lnTo>
                  <a:pt x="0" y="4856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14" name="object 43"/>
          <p:cNvSpPr>
            <a:spLocks/>
          </p:cNvSpPr>
          <p:nvPr/>
        </p:nvSpPr>
        <p:spPr bwMode="auto">
          <a:xfrm>
            <a:off x="2051050" y="2474913"/>
            <a:ext cx="47625" cy="47625"/>
          </a:xfrm>
          <a:custGeom>
            <a:avLst/>
            <a:gdLst/>
            <a:ahLst/>
            <a:cxnLst>
              <a:cxn ang="0">
                <a:pos x="0" y="48560"/>
              </a:cxn>
              <a:cxn ang="0">
                <a:pos x="48170" y="48560"/>
              </a:cxn>
              <a:cxn ang="0">
                <a:pos x="48170" y="0"/>
              </a:cxn>
              <a:cxn ang="0">
                <a:pos x="0" y="0"/>
              </a:cxn>
              <a:cxn ang="0">
                <a:pos x="0" y="48560"/>
              </a:cxn>
            </a:cxnLst>
            <a:rect l="0" t="0" r="r" b="b"/>
            <a:pathLst>
              <a:path w="48260" h="48894">
                <a:moveTo>
                  <a:pt x="0" y="48560"/>
                </a:moveTo>
                <a:lnTo>
                  <a:pt x="48170" y="48560"/>
                </a:lnTo>
                <a:lnTo>
                  <a:pt x="48170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15" name="object 44"/>
          <p:cNvSpPr>
            <a:spLocks/>
          </p:cNvSpPr>
          <p:nvPr/>
        </p:nvSpPr>
        <p:spPr bwMode="auto">
          <a:xfrm>
            <a:off x="2051050" y="2474913"/>
            <a:ext cx="47625" cy="47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168" y="0"/>
              </a:cxn>
              <a:cxn ang="0">
                <a:pos x="48168" y="48560"/>
              </a:cxn>
              <a:cxn ang="0">
                <a:pos x="0" y="48560"/>
              </a:cxn>
              <a:cxn ang="0">
                <a:pos x="0" y="0"/>
              </a:cxn>
            </a:cxnLst>
            <a:rect l="0" t="0" r="r" b="b"/>
            <a:pathLst>
              <a:path w="48260" h="48894">
                <a:moveTo>
                  <a:pt x="0" y="0"/>
                </a:moveTo>
                <a:lnTo>
                  <a:pt x="48168" y="0"/>
                </a:lnTo>
                <a:lnTo>
                  <a:pt x="48168" y="48560"/>
                </a:lnTo>
                <a:lnTo>
                  <a:pt x="0" y="4856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16" name="object 45"/>
          <p:cNvSpPr>
            <a:spLocks/>
          </p:cNvSpPr>
          <p:nvPr/>
        </p:nvSpPr>
        <p:spPr bwMode="auto">
          <a:xfrm>
            <a:off x="2120900" y="2474913"/>
            <a:ext cx="49213" cy="47625"/>
          </a:xfrm>
          <a:custGeom>
            <a:avLst/>
            <a:gdLst/>
            <a:ahLst/>
            <a:cxnLst>
              <a:cxn ang="0">
                <a:pos x="0" y="48560"/>
              </a:cxn>
              <a:cxn ang="0">
                <a:pos x="49218" y="48560"/>
              </a:cxn>
              <a:cxn ang="0">
                <a:pos x="49218" y="0"/>
              </a:cxn>
              <a:cxn ang="0">
                <a:pos x="0" y="0"/>
              </a:cxn>
              <a:cxn ang="0">
                <a:pos x="0" y="48560"/>
              </a:cxn>
            </a:cxnLst>
            <a:rect l="0" t="0" r="r" b="b"/>
            <a:pathLst>
              <a:path w="49530" h="48894">
                <a:moveTo>
                  <a:pt x="0" y="48560"/>
                </a:moveTo>
                <a:lnTo>
                  <a:pt x="49218" y="48560"/>
                </a:lnTo>
                <a:lnTo>
                  <a:pt x="49218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17" name="object 46"/>
          <p:cNvSpPr>
            <a:spLocks/>
          </p:cNvSpPr>
          <p:nvPr/>
        </p:nvSpPr>
        <p:spPr bwMode="auto">
          <a:xfrm>
            <a:off x="2120900" y="2474913"/>
            <a:ext cx="49213" cy="47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218" y="0"/>
              </a:cxn>
              <a:cxn ang="0">
                <a:pos x="49218" y="48560"/>
              </a:cxn>
              <a:cxn ang="0">
                <a:pos x="0" y="48560"/>
              </a:cxn>
              <a:cxn ang="0">
                <a:pos x="0" y="0"/>
              </a:cxn>
            </a:cxnLst>
            <a:rect l="0" t="0" r="r" b="b"/>
            <a:pathLst>
              <a:path w="49530" h="48894">
                <a:moveTo>
                  <a:pt x="0" y="0"/>
                </a:moveTo>
                <a:lnTo>
                  <a:pt x="49218" y="0"/>
                </a:lnTo>
                <a:lnTo>
                  <a:pt x="49218" y="48560"/>
                </a:lnTo>
                <a:lnTo>
                  <a:pt x="0" y="4856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18" name="object 47"/>
          <p:cNvSpPr>
            <a:spLocks/>
          </p:cNvSpPr>
          <p:nvPr/>
        </p:nvSpPr>
        <p:spPr bwMode="auto">
          <a:xfrm>
            <a:off x="2189163" y="2474913"/>
            <a:ext cx="50800" cy="47625"/>
          </a:xfrm>
          <a:custGeom>
            <a:avLst/>
            <a:gdLst/>
            <a:ahLst/>
            <a:cxnLst>
              <a:cxn ang="0">
                <a:pos x="0" y="48560"/>
              </a:cxn>
              <a:cxn ang="0">
                <a:pos x="50265" y="48560"/>
              </a:cxn>
              <a:cxn ang="0">
                <a:pos x="50265" y="0"/>
              </a:cxn>
              <a:cxn ang="0">
                <a:pos x="0" y="0"/>
              </a:cxn>
              <a:cxn ang="0">
                <a:pos x="0" y="48560"/>
              </a:cxn>
            </a:cxnLst>
            <a:rect l="0" t="0" r="r" b="b"/>
            <a:pathLst>
              <a:path w="50800" h="48894">
                <a:moveTo>
                  <a:pt x="0" y="48560"/>
                </a:moveTo>
                <a:lnTo>
                  <a:pt x="50265" y="48560"/>
                </a:lnTo>
                <a:lnTo>
                  <a:pt x="50265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19" name="object 48"/>
          <p:cNvSpPr>
            <a:spLocks/>
          </p:cNvSpPr>
          <p:nvPr/>
        </p:nvSpPr>
        <p:spPr bwMode="auto">
          <a:xfrm>
            <a:off x="2189163" y="2474913"/>
            <a:ext cx="50800" cy="47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268" y="0"/>
              </a:cxn>
              <a:cxn ang="0">
                <a:pos x="50268" y="48560"/>
              </a:cxn>
              <a:cxn ang="0">
                <a:pos x="0" y="48560"/>
              </a:cxn>
              <a:cxn ang="0">
                <a:pos x="0" y="0"/>
              </a:cxn>
            </a:cxnLst>
            <a:rect l="0" t="0" r="r" b="b"/>
            <a:pathLst>
              <a:path w="50800" h="48894">
                <a:moveTo>
                  <a:pt x="0" y="0"/>
                </a:moveTo>
                <a:lnTo>
                  <a:pt x="50268" y="0"/>
                </a:lnTo>
                <a:lnTo>
                  <a:pt x="50268" y="48560"/>
                </a:lnTo>
                <a:lnTo>
                  <a:pt x="0" y="4856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20" name="object 49"/>
          <p:cNvSpPr>
            <a:spLocks/>
          </p:cNvSpPr>
          <p:nvPr/>
        </p:nvSpPr>
        <p:spPr bwMode="auto">
          <a:xfrm>
            <a:off x="2262188" y="2474913"/>
            <a:ext cx="49212" cy="47625"/>
          </a:xfrm>
          <a:custGeom>
            <a:avLst/>
            <a:gdLst/>
            <a:ahLst/>
            <a:cxnLst>
              <a:cxn ang="0">
                <a:pos x="0" y="48560"/>
              </a:cxn>
              <a:cxn ang="0">
                <a:pos x="48345" y="48560"/>
              </a:cxn>
              <a:cxn ang="0">
                <a:pos x="48345" y="0"/>
              </a:cxn>
              <a:cxn ang="0">
                <a:pos x="0" y="0"/>
              </a:cxn>
              <a:cxn ang="0">
                <a:pos x="0" y="48560"/>
              </a:cxn>
            </a:cxnLst>
            <a:rect l="0" t="0" r="r" b="b"/>
            <a:pathLst>
              <a:path w="48894" h="48894">
                <a:moveTo>
                  <a:pt x="0" y="48560"/>
                </a:moveTo>
                <a:lnTo>
                  <a:pt x="48345" y="48560"/>
                </a:lnTo>
                <a:lnTo>
                  <a:pt x="48345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21" name="object 50"/>
          <p:cNvSpPr>
            <a:spLocks/>
          </p:cNvSpPr>
          <p:nvPr/>
        </p:nvSpPr>
        <p:spPr bwMode="auto">
          <a:xfrm>
            <a:off x="2262188" y="2474913"/>
            <a:ext cx="49212" cy="47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345" y="0"/>
              </a:cxn>
              <a:cxn ang="0">
                <a:pos x="48345" y="48560"/>
              </a:cxn>
              <a:cxn ang="0">
                <a:pos x="0" y="48560"/>
              </a:cxn>
              <a:cxn ang="0">
                <a:pos x="0" y="0"/>
              </a:cxn>
            </a:cxnLst>
            <a:rect l="0" t="0" r="r" b="b"/>
            <a:pathLst>
              <a:path w="48894" h="48894">
                <a:moveTo>
                  <a:pt x="0" y="0"/>
                </a:moveTo>
                <a:lnTo>
                  <a:pt x="48345" y="0"/>
                </a:lnTo>
                <a:lnTo>
                  <a:pt x="48345" y="48560"/>
                </a:lnTo>
                <a:lnTo>
                  <a:pt x="0" y="4856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22" name="object 51"/>
          <p:cNvSpPr>
            <a:spLocks/>
          </p:cNvSpPr>
          <p:nvPr/>
        </p:nvSpPr>
        <p:spPr bwMode="auto">
          <a:xfrm>
            <a:off x="2330450" y="2474913"/>
            <a:ext cx="52388" cy="47625"/>
          </a:xfrm>
          <a:custGeom>
            <a:avLst/>
            <a:gdLst/>
            <a:ahLst/>
            <a:cxnLst>
              <a:cxn ang="0">
                <a:pos x="0" y="48560"/>
              </a:cxn>
              <a:cxn ang="0">
                <a:pos x="51312" y="48560"/>
              </a:cxn>
              <a:cxn ang="0">
                <a:pos x="51312" y="0"/>
              </a:cxn>
              <a:cxn ang="0">
                <a:pos x="0" y="0"/>
              </a:cxn>
              <a:cxn ang="0">
                <a:pos x="0" y="48560"/>
              </a:cxn>
            </a:cxnLst>
            <a:rect l="0" t="0" r="r" b="b"/>
            <a:pathLst>
              <a:path w="51435" h="48894">
                <a:moveTo>
                  <a:pt x="0" y="48560"/>
                </a:moveTo>
                <a:lnTo>
                  <a:pt x="51312" y="48560"/>
                </a:lnTo>
                <a:lnTo>
                  <a:pt x="51312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23" name="object 52"/>
          <p:cNvSpPr>
            <a:spLocks/>
          </p:cNvSpPr>
          <p:nvPr/>
        </p:nvSpPr>
        <p:spPr bwMode="auto">
          <a:xfrm>
            <a:off x="2330450" y="2474913"/>
            <a:ext cx="52388" cy="47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1317" y="0"/>
              </a:cxn>
              <a:cxn ang="0">
                <a:pos x="51317" y="48560"/>
              </a:cxn>
              <a:cxn ang="0">
                <a:pos x="0" y="48560"/>
              </a:cxn>
              <a:cxn ang="0">
                <a:pos x="0" y="0"/>
              </a:cxn>
            </a:cxnLst>
            <a:rect l="0" t="0" r="r" b="b"/>
            <a:pathLst>
              <a:path w="51435" h="48894">
                <a:moveTo>
                  <a:pt x="0" y="0"/>
                </a:moveTo>
                <a:lnTo>
                  <a:pt x="51317" y="0"/>
                </a:lnTo>
                <a:lnTo>
                  <a:pt x="51317" y="48560"/>
                </a:lnTo>
                <a:lnTo>
                  <a:pt x="0" y="4856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24" name="object 53"/>
          <p:cNvSpPr>
            <a:spLocks/>
          </p:cNvSpPr>
          <p:nvPr/>
        </p:nvSpPr>
        <p:spPr bwMode="auto">
          <a:xfrm>
            <a:off x="2401888" y="2474913"/>
            <a:ext cx="49212" cy="47625"/>
          </a:xfrm>
          <a:custGeom>
            <a:avLst/>
            <a:gdLst/>
            <a:ahLst/>
            <a:cxnLst>
              <a:cxn ang="0">
                <a:pos x="0" y="48560"/>
              </a:cxn>
              <a:cxn ang="0">
                <a:pos x="49218" y="48560"/>
              </a:cxn>
              <a:cxn ang="0">
                <a:pos x="49218" y="0"/>
              </a:cxn>
              <a:cxn ang="0">
                <a:pos x="0" y="0"/>
              </a:cxn>
              <a:cxn ang="0">
                <a:pos x="0" y="48560"/>
              </a:cxn>
            </a:cxnLst>
            <a:rect l="0" t="0" r="r" b="b"/>
            <a:pathLst>
              <a:path w="49530" h="48894">
                <a:moveTo>
                  <a:pt x="0" y="48560"/>
                </a:moveTo>
                <a:lnTo>
                  <a:pt x="49218" y="48560"/>
                </a:lnTo>
                <a:lnTo>
                  <a:pt x="49218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25" name="object 54"/>
          <p:cNvSpPr>
            <a:spLocks/>
          </p:cNvSpPr>
          <p:nvPr/>
        </p:nvSpPr>
        <p:spPr bwMode="auto">
          <a:xfrm>
            <a:off x="2401888" y="2474913"/>
            <a:ext cx="49212" cy="47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218" y="0"/>
              </a:cxn>
              <a:cxn ang="0">
                <a:pos x="49218" y="48560"/>
              </a:cxn>
              <a:cxn ang="0">
                <a:pos x="0" y="48560"/>
              </a:cxn>
              <a:cxn ang="0">
                <a:pos x="0" y="0"/>
              </a:cxn>
            </a:cxnLst>
            <a:rect l="0" t="0" r="r" b="b"/>
            <a:pathLst>
              <a:path w="49530" h="48894">
                <a:moveTo>
                  <a:pt x="0" y="0"/>
                </a:moveTo>
                <a:lnTo>
                  <a:pt x="49218" y="0"/>
                </a:lnTo>
                <a:lnTo>
                  <a:pt x="49218" y="48560"/>
                </a:lnTo>
                <a:lnTo>
                  <a:pt x="0" y="4856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26" name="object 55"/>
          <p:cNvSpPr>
            <a:spLocks/>
          </p:cNvSpPr>
          <p:nvPr/>
        </p:nvSpPr>
        <p:spPr bwMode="auto">
          <a:xfrm>
            <a:off x="1846263" y="2479675"/>
            <a:ext cx="49212" cy="49213"/>
          </a:xfrm>
          <a:custGeom>
            <a:avLst/>
            <a:gdLst/>
            <a:ahLst/>
            <a:cxnLst>
              <a:cxn ang="0">
                <a:pos x="0" y="48560"/>
              </a:cxn>
              <a:cxn ang="0">
                <a:pos x="49392" y="48560"/>
              </a:cxn>
              <a:cxn ang="0">
                <a:pos x="49392" y="0"/>
              </a:cxn>
              <a:cxn ang="0">
                <a:pos x="0" y="0"/>
              </a:cxn>
              <a:cxn ang="0">
                <a:pos x="0" y="48560"/>
              </a:cxn>
            </a:cxnLst>
            <a:rect l="0" t="0" r="r" b="b"/>
            <a:pathLst>
              <a:path w="49530" h="48894">
                <a:moveTo>
                  <a:pt x="0" y="48560"/>
                </a:moveTo>
                <a:lnTo>
                  <a:pt x="49392" y="48560"/>
                </a:lnTo>
                <a:lnTo>
                  <a:pt x="49392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27" name="object 56"/>
          <p:cNvSpPr>
            <a:spLocks/>
          </p:cNvSpPr>
          <p:nvPr/>
        </p:nvSpPr>
        <p:spPr bwMode="auto">
          <a:xfrm>
            <a:off x="1846263" y="2479675"/>
            <a:ext cx="49212" cy="49213"/>
          </a:xfrm>
          <a:custGeom>
            <a:avLst/>
            <a:gdLst/>
            <a:ahLst/>
            <a:cxnLst>
              <a:cxn ang="0">
                <a:pos x="0" y="48560"/>
              </a:cxn>
              <a:cxn ang="0">
                <a:pos x="49392" y="48560"/>
              </a:cxn>
              <a:cxn ang="0">
                <a:pos x="49392" y="0"/>
              </a:cxn>
              <a:cxn ang="0">
                <a:pos x="0" y="0"/>
              </a:cxn>
              <a:cxn ang="0">
                <a:pos x="0" y="48560"/>
              </a:cxn>
            </a:cxnLst>
            <a:rect l="0" t="0" r="r" b="b"/>
            <a:pathLst>
              <a:path w="49530" h="48894">
                <a:moveTo>
                  <a:pt x="0" y="48560"/>
                </a:moveTo>
                <a:lnTo>
                  <a:pt x="49392" y="48560"/>
                </a:lnTo>
                <a:lnTo>
                  <a:pt x="49392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28" name="object 57"/>
          <p:cNvSpPr>
            <a:spLocks/>
          </p:cNvSpPr>
          <p:nvPr/>
        </p:nvSpPr>
        <p:spPr bwMode="auto">
          <a:xfrm>
            <a:off x="1846263" y="2479675"/>
            <a:ext cx="49212" cy="492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388" y="0"/>
              </a:cxn>
              <a:cxn ang="0">
                <a:pos x="49388" y="48561"/>
              </a:cxn>
              <a:cxn ang="0">
                <a:pos x="0" y="48561"/>
              </a:cxn>
              <a:cxn ang="0">
                <a:pos x="0" y="0"/>
              </a:cxn>
            </a:cxnLst>
            <a:rect l="0" t="0" r="r" b="b"/>
            <a:pathLst>
              <a:path w="49530" h="48894">
                <a:moveTo>
                  <a:pt x="0" y="0"/>
                </a:moveTo>
                <a:lnTo>
                  <a:pt x="49388" y="0"/>
                </a:lnTo>
                <a:lnTo>
                  <a:pt x="49388" y="48561"/>
                </a:lnTo>
                <a:lnTo>
                  <a:pt x="0" y="48561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29" name="object 58"/>
          <p:cNvSpPr>
            <a:spLocks/>
          </p:cNvSpPr>
          <p:nvPr/>
        </p:nvSpPr>
        <p:spPr bwMode="auto">
          <a:xfrm>
            <a:off x="1914525" y="2479675"/>
            <a:ext cx="52388" cy="49213"/>
          </a:xfrm>
          <a:custGeom>
            <a:avLst/>
            <a:gdLst/>
            <a:ahLst/>
            <a:cxnLst>
              <a:cxn ang="0">
                <a:pos x="0" y="48560"/>
              </a:cxn>
              <a:cxn ang="0">
                <a:pos x="51312" y="48560"/>
              </a:cxn>
              <a:cxn ang="0">
                <a:pos x="51312" y="0"/>
              </a:cxn>
              <a:cxn ang="0">
                <a:pos x="0" y="0"/>
              </a:cxn>
              <a:cxn ang="0">
                <a:pos x="0" y="48560"/>
              </a:cxn>
            </a:cxnLst>
            <a:rect l="0" t="0" r="r" b="b"/>
            <a:pathLst>
              <a:path w="51435" h="48894">
                <a:moveTo>
                  <a:pt x="0" y="48560"/>
                </a:moveTo>
                <a:lnTo>
                  <a:pt x="51312" y="48560"/>
                </a:lnTo>
                <a:lnTo>
                  <a:pt x="51312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30" name="object 59"/>
          <p:cNvSpPr>
            <a:spLocks/>
          </p:cNvSpPr>
          <p:nvPr/>
        </p:nvSpPr>
        <p:spPr bwMode="auto">
          <a:xfrm>
            <a:off x="1914525" y="2479675"/>
            <a:ext cx="52388" cy="49213"/>
          </a:xfrm>
          <a:custGeom>
            <a:avLst/>
            <a:gdLst/>
            <a:ahLst/>
            <a:cxnLst>
              <a:cxn ang="0">
                <a:pos x="0" y="48560"/>
              </a:cxn>
              <a:cxn ang="0">
                <a:pos x="51312" y="48560"/>
              </a:cxn>
              <a:cxn ang="0">
                <a:pos x="51312" y="0"/>
              </a:cxn>
              <a:cxn ang="0">
                <a:pos x="0" y="0"/>
              </a:cxn>
              <a:cxn ang="0">
                <a:pos x="0" y="48560"/>
              </a:cxn>
            </a:cxnLst>
            <a:rect l="0" t="0" r="r" b="b"/>
            <a:pathLst>
              <a:path w="51435" h="48894">
                <a:moveTo>
                  <a:pt x="0" y="48560"/>
                </a:moveTo>
                <a:lnTo>
                  <a:pt x="51312" y="48560"/>
                </a:lnTo>
                <a:lnTo>
                  <a:pt x="51312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31" name="object 60"/>
          <p:cNvSpPr>
            <a:spLocks/>
          </p:cNvSpPr>
          <p:nvPr/>
        </p:nvSpPr>
        <p:spPr bwMode="auto">
          <a:xfrm>
            <a:off x="1914525" y="2479675"/>
            <a:ext cx="52388" cy="492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1317" y="0"/>
              </a:cxn>
              <a:cxn ang="0">
                <a:pos x="51317" y="48561"/>
              </a:cxn>
              <a:cxn ang="0">
                <a:pos x="0" y="48561"/>
              </a:cxn>
              <a:cxn ang="0">
                <a:pos x="0" y="0"/>
              </a:cxn>
            </a:cxnLst>
            <a:rect l="0" t="0" r="r" b="b"/>
            <a:pathLst>
              <a:path w="51435" h="48894">
                <a:moveTo>
                  <a:pt x="0" y="0"/>
                </a:moveTo>
                <a:lnTo>
                  <a:pt x="51317" y="0"/>
                </a:lnTo>
                <a:lnTo>
                  <a:pt x="51317" y="48561"/>
                </a:lnTo>
                <a:lnTo>
                  <a:pt x="0" y="48561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32" name="object 61"/>
          <p:cNvSpPr>
            <a:spLocks/>
          </p:cNvSpPr>
          <p:nvPr/>
        </p:nvSpPr>
        <p:spPr bwMode="auto">
          <a:xfrm>
            <a:off x="1989138" y="2479675"/>
            <a:ext cx="49212" cy="49213"/>
          </a:xfrm>
          <a:custGeom>
            <a:avLst/>
            <a:gdLst/>
            <a:ahLst/>
            <a:cxnLst>
              <a:cxn ang="0">
                <a:pos x="0" y="48560"/>
              </a:cxn>
              <a:cxn ang="0">
                <a:pos x="49218" y="48560"/>
              </a:cxn>
              <a:cxn ang="0">
                <a:pos x="49218" y="0"/>
              </a:cxn>
              <a:cxn ang="0">
                <a:pos x="0" y="0"/>
              </a:cxn>
              <a:cxn ang="0">
                <a:pos x="0" y="48560"/>
              </a:cxn>
            </a:cxnLst>
            <a:rect l="0" t="0" r="r" b="b"/>
            <a:pathLst>
              <a:path w="49530" h="48894">
                <a:moveTo>
                  <a:pt x="0" y="48560"/>
                </a:moveTo>
                <a:lnTo>
                  <a:pt x="49218" y="48560"/>
                </a:lnTo>
                <a:lnTo>
                  <a:pt x="49218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33" name="object 62"/>
          <p:cNvSpPr>
            <a:spLocks/>
          </p:cNvSpPr>
          <p:nvPr/>
        </p:nvSpPr>
        <p:spPr bwMode="auto">
          <a:xfrm>
            <a:off x="1989138" y="2479675"/>
            <a:ext cx="49212" cy="49213"/>
          </a:xfrm>
          <a:custGeom>
            <a:avLst/>
            <a:gdLst/>
            <a:ahLst/>
            <a:cxnLst>
              <a:cxn ang="0">
                <a:pos x="0" y="48560"/>
              </a:cxn>
              <a:cxn ang="0">
                <a:pos x="49218" y="48560"/>
              </a:cxn>
              <a:cxn ang="0">
                <a:pos x="49218" y="0"/>
              </a:cxn>
              <a:cxn ang="0">
                <a:pos x="0" y="0"/>
              </a:cxn>
              <a:cxn ang="0">
                <a:pos x="0" y="48560"/>
              </a:cxn>
            </a:cxnLst>
            <a:rect l="0" t="0" r="r" b="b"/>
            <a:pathLst>
              <a:path w="49530" h="48894">
                <a:moveTo>
                  <a:pt x="0" y="48560"/>
                </a:moveTo>
                <a:lnTo>
                  <a:pt x="49218" y="48560"/>
                </a:lnTo>
                <a:lnTo>
                  <a:pt x="49218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34" name="object 63"/>
          <p:cNvSpPr>
            <a:spLocks/>
          </p:cNvSpPr>
          <p:nvPr/>
        </p:nvSpPr>
        <p:spPr bwMode="auto">
          <a:xfrm>
            <a:off x="1989138" y="2479675"/>
            <a:ext cx="49212" cy="492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218" y="0"/>
              </a:cxn>
              <a:cxn ang="0">
                <a:pos x="49218" y="48561"/>
              </a:cxn>
              <a:cxn ang="0">
                <a:pos x="0" y="48561"/>
              </a:cxn>
              <a:cxn ang="0">
                <a:pos x="0" y="0"/>
              </a:cxn>
            </a:cxnLst>
            <a:rect l="0" t="0" r="r" b="b"/>
            <a:pathLst>
              <a:path w="49530" h="48894">
                <a:moveTo>
                  <a:pt x="0" y="0"/>
                </a:moveTo>
                <a:lnTo>
                  <a:pt x="49218" y="0"/>
                </a:lnTo>
                <a:lnTo>
                  <a:pt x="49218" y="48561"/>
                </a:lnTo>
                <a:lnTo>
                  <a:pt x="0" y="48561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35" name="object 64"/>
          <p:cNvSpPr>
            <a:spLocks/>
          </p:cNvSpPr>
          <p:nvPr/>
        </p:nvSpPr>
        <p:spPr bwMode="auto">
          <a:xfrm>
            <a:off x="2058988" y="2479675"/>
            <a:ext cx="49212" cy="49213"/>
          </a:xfrm>
          <a:custGeom>
            <a:avLst/>
            <a:gdLst/>
            <a:ahLst/>
            <a:cxnLst>
              <a:cxn ang="0">
                <a:pos x="0" y="48560"/>
              </a:cxn>
              <a:cxn ang="0">
                <a:pos x="49218" y="48560"/>
              </a:cxn>
              <a:cxn ang="0">
                <a:pos x="49218" y="0"/>
              </a:cxn>
              <a:cxn ang="0">
                <a:pos x="0" y="0"/>
              </a:cxn>
              <a:cxn ang="0">
                <a:pos x="0" y="48560"/>
              </a:cxn>
            </a:cxnLst>
            <a:rect l="0" t="0" r="r" b="b"/>
            <a:pathLst>
              <a:path w="49530" h="48894">
                <a:moveTo>
                  <a:pt x="0" y="48560"/>
                </a:moveTo>
                <a:lnTo>
                  <a:pt x="49218" y="48560"/>
                </a:lnTo>
                <a:lnTo>
                  <a:pt x="49218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36" name="object 65"/>
          <p:cNvSpPr>
            <a:spLocks/>
          </p:cNvSpPr>
          <p:nvPr/>
        </p:nvSpPr>
        <p:spPr bwMode="auto">
          <a:xfrm>
            <a:off x="2058988" y="2479675"/>
            <a:ext cx="49212" cy="49213"/>
          </a:xfrm>
          <a:custGeom>
            <a:avLst/>
            <a:gdLst/>
            <a:ahLst/>
            <a:cxnLst>
              <a:cxn ang="0">
                <a:pos x="0" y="48560"/>
              </a:cxn>
              <a:cxn ang="0">
                <a:pos x="49218" y="48560"/>
              </a:cxn>
              <a:cxn ang="0">
                <a:pos x="49218" y="0"/>
              </a:cxn>
              <a:cxn ang="0">
                <a:pos x="0" y="0"/>
              </a:cxn>
              <a:cxn ang="0">
                <a:pos x="0" y="48560"/>
              </a:cxn>
            </a:cxnLst>
            <a:rect l="0" t="0" r="r" b="b"/>
            <a:pathLst>
              <a:path w="49530" h="48894">
                <a:moveTo>
                  <a:pt x="0" y="48560"/>
                </a:moveTo>
                <a:lnTo>
                  <a:pt x="49218" y="48560"/>
                </a:lnTo>
                <a:lnTo>
                  <a:pt x="49218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37" name="object 66"/>
          <p:cNvSpPr>
            <a:spLocks/>
          </p:cNvSpPr>
          <p:nvPr/>
        </p:nvSpPr>
        <p:spPr bwMode="auto">
          <a:xfrm>
            <a:off x="2058988" y="2479675"/>
            <a:ext cx="49212" cy="492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218" y="0"/>
              </a:cxn>
              <a:cxn ang="0">
                <a:pos x="49218" y="48561"/>
              </a:cxn>
              <a:cxn ang="0">
                <a:pos x="0" y="48561"/>
              </a:cxn>
              <a:cxn ang="0">
                <a:pos x="0" y="0"/>
              </a:cxn>
            </a:cxnLst>
            <a:rect l="0" t="0" r="r" b="b"/>
            <a:pathLst>
              <a:path w="49530" h="48894">
                <a:moveTo>
                  <a:pt x="0" y="0"/>
                </a:moveTo>
                <a:lnTo>
                  <a:pt x="49218" y="0"/>
                </a:lnTo>
                <a:lnTo>
                  <a:pt x="49218" y="48561"/>
                </a:lnTo>
                <a:lnTo>
                  <a:pt x="0" y="48561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38" name="object 67"/>
          <p:cNvSpPr>
            <a:spLocks/>
          </p:cNvSpPr>
          <p:nvPr/>
        </p:nvSpPr>
        <p:spPr bwMode="auto">
          <a:xfrm>
            <a:off x="2127250" y="2479675"/>
            <a:ext cx="49213" cy="49213"/>
          </a:xfrm>
          <a:custGeom>
            <a:avLst/>
            <a:gdLst/>
            <a:ahLst/>
            <a:cxnLst>
              <a:cxn ang="0">
                <a:pos x="0" y="48560"/>
              </a:cxn>
              <a:cxn ang="0">
                <a:pos x="49218" y="48560"/>
              </a:cxn>
              <a:cxn ang="0">
                <a:pos x="49218" y="0"/>
              </a:cxn>
              <a:cxn ang="0">
                <a:pos x="0" y="0"/>
              </a:cxn>
              <a:cxn ang="0">
                <a:pos x="0" y="48560"/>
              </a:cxn>
            </a:cxnLst>
            <a:rect l="0" t="0" r="r" b="b"/>
            <a:pathLst>
              <a:path w="49530" h="48894">
                <a:moveTo>
                  <a:pt x="0" y="48560"/>
                </a:moveTo>
                <a:lnTo>
                  <a:pt x="49218" y="48560"/>
                </a:lnTo>
                <a:lnTo>
                  <a:pt x="49218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39" name="object 68"/>
          <p:cNvSpPr>
            <a:spLocks/>
          </p:cNvSpPr>
          <p:nvPr/>
        </p:nvSpPr>
        <p:spPr bwMode="auto">
          <a:xfrm>
            <a:off x="2127250" y="2479675"/>
            <a:ext cx="49213" cy="49213"/>
          </a:xfrm>
          <a:custGeom>
            <a:avLst/>
            <a:gdLst/>
            <a:ahLst/>
            <a:cxnLst>
              <a:cxn ang="0">
                <a:pos x="0" y="48560"/>
              </a:cxn>
              <a:cxn ang="0">
                <a:pos x="49218" y="48560"/>
              </a:cxn>
              <a:cxn ang="0">
                <a:pos x="49218" y="0"/>
              </a:cxn>
              <a:cxn ang="0">
                <a:pos x="0" y="0"/>
              </a:cxn>
              <a:cxn ang="0">
                <a:pos x="0" y="48560"/>
              </a:cxn>
            </a:cxnLst>
            <a:rect l="0" t="0" r="r" b="b"/>
            <a:pathLst>
              <a:path w="49530" h="48894">
                <a:moveTo>
                  <a:pt x="0" y="48560"/>
                </a:moveTo>
                <a:lnTo>
                  <a:pt x="49218" y="48560"/>
                </a:lnTo>
                <a:lnTo>
                  <a:pt x="49218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40" name="object 69"/>
          <p:cNvSpPr>
            <a:spLocks/>
          </p:cNvSpPr>
          <p:nvPr/>
        </p:nvSpPr>
        <p:spPr bwMode="auto">
          <a:xfrm>
            <a:off x="2127250" y="2479675"/>
            <a:ext cx="49213" cy="492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218" y="0"/>
              </a:cxn>
              <a:cxn ang="0">
                <a:pos x="49218" y="48561"/>
              </a:cxn>
              <a:cxn ang="0">
                <a:pos x="0" y="48561"/>
              </a:cxn>
              <a:cxn ang="0">
                <a:pos x="0" y="0"/>
              </a:cxn>
            </a:cxnLst>
            <a:rect l="0" t="0" r="r" b="b"/>
            <a:pathLst>
              <a:path w="49530" h="48894">
                <a:moveTo>
                  <a:pt x="0" y="0"/>
                </a:moveTo>
                <a:lnTo>
                  <a:pt x="49218" y="0"/>
                </a:lnTo>
                <a:lnTo>
                  <a:pt x="49218" y="48561"/>
                </a:lnTo>
                <a:lnTo>
                  <a:pt x="0" y="48561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41" name="object 70"/>
          <p:cNvSpPr>
            <a:spLocks/>
          </p:cNvSpPr>
          <p:nvPr/>
        </p:nvSpPr>
        <p:spPr bwMode="auto">
          <a:xfrm>
            <a:off x="2200275" y="2479675"/>
            <a:ext cx="49213" cy="49213"/>
          </a:xfrm>
          <a:custGeom>
            <a:avLst/>
            <a:gdLst/>
            <a:ahLst/>
            <a:cxnLst>
              <a:cxn ang="0">
                <a:pos x="0" y="48560"/>
              </a:cxn>
              <a:cxn ang="0">
                <a:pos x="49392" y="48560"/>
              </a:cxn>
              <a:cxn ang="0">
                <a:pos x="49392" y="0"/>
              </a:cxn>
              <a:cxn ang="0">
                <a:pos x="0" y="0"/>
              </a:cxn>
              <a:cxn ang="0">
                <a:pos x="0" y="48560"/>
              </a:cxn>
            </a:cxnLst>
            <a:rect l="0" t="0" r="r" b="b"/>
            <a:pathLst>
              <a:path w="49530" h="48894">
                <a:moveTo>
                  <a:pt x="0" y="48560"/>
                </a:moveTo>
                <a:lnTo>
                  <a:pt x="49392" y="48560"/>
                </a:lnTo>
                <a:lnTo>
                  <a:pt x="49392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42" name="object 71"/>
          <p:cNvSpPr>
            <a:spLocks/>
          </p:cNvSpPr>
          <p:nvPr/>
        </p:nvSpPr>
        <p:spPr bwMode="auto">
          <a:xfrm>
            <a:off x="2200275" y="2479675"/>
            <a:ext cx="49213" cy="49213"/>
          </a:xfrm>
          <a:custGeom>
            <a:avLst/>
            <a:gdLst/>
            <a:ahLst/>
            <a:cxnLst>
              <a:cxn ang="0">
                <a:pos x="0" y="48560"/>
              </a:cxn>
              <a:cxn ang="0">
                <a:pos x="49392" y="48560"/>
              </a:cxn>
              <a:cxn ang="0">
                <a:pos x="49392" y="0"/>
              </a:cxn>
              <a:cxn ang="0">
                <a:pos x="0" y="0"/>
              </a:cxn>
              <a:cxn ang="0">
                <a:pos x="0" y="48560"/>
              </a:cxn>
            </a:cxnLst>
            <a:rect l="0" t="0" r="r" b="b"/>
            <a:pathLst>
              <a:path w="49530" h="48894">
                <a:moveTo>
                  <a:pt x="0" y="48560"/>
                </a:moveTo>
                <a:lnTo>
                  <a:pt x="49392" y="48560"/>
                </a:lnTo>
                <a:lnTo>
                  <a:pt x="49392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43" name="object 72"/>
          <p:cNvSpPr>
            <a:spLocks/>
          </p:cNvSpPr>
          <p:nvPr/>
        </p:nvSpPr>
        <p:spPr bwMode="auto">
          <a:xfrm>
            <a:off x="2200275" y="2479675"/>
            <a:ext cx="49213" cy="492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395" y="0"/>
              </a:cxn>
              <a:cxn ang="0">
                <a:pos x="49395" y="48561"/>
              </a:cxn>
              <a:cxn ang="0">
                <a:pos x="0" y="48561"/>
              </a:cxn>
              <a:cxn ang="0">
                <a:pos x="0" y="0"/>
              </a:cxn>
            </a:cxnLst>
            <a:rect l="0" t="0" r="r" b="b"/>
            <a:pathLst>
              <a:path w="49530" h="48894">
                <a:moveTo>
                  <a:pt x="0" y="0"/>
                </a:moveTo>
                <a:lnTo>
                  <a:pt x="49395" y="0"/>
                </a:lnTo>
                <a:lnTo>
                  <a:pt x="49395" y="48561"/>
                </a:lnTo>
                <a:lnTo>
                  <a:pt x="0" y="48561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44" name="object 73"/>
          <p:cNvSpPr>
            <a:spLocks/>
          </p:cNvSpPr>
          <p:nvPr/>
        </p:nvSpPr>
        <p:spPr bwMode="auto">
          <a:xfrm>
            <a:off x="2268538" y="2479675"/>
            <a:ext cx="49212" cy="49213"/>
          </a:xfrm>
          <a:custGeom>
            <a:avLst/>
            <a:gdLst/>
            <a:ahLst/>
            <a:cxnLst>
              <a:cxn ang="0">
                <a:pos x="0" y="48560"/>
              </a:cxn>
              <a:cxn ang="0">
                <a:pos x="49218" y="48560"/>
              </a:cxn>
              <a:cxn ang="0">
                <a:pos x="49218" y="0"/>
              </a:cxn>
              <a:cxn ang="0">
                <a:pos x="0" y="0"/>
              </a:cxn>
              <a:cxn ang="0">
                <a:pos x="0" y="48560"/>
              </a:cxn>
            </a:cxnLst>
            <a:rect l="0" t="0" r="r" b="b"/>
            <a:pathLst>
              <a:path w="49530" h="48894">
                <a:moveTo>
                  <a:pt x="0" y="48560"/>
                </a:moveTo>
                <a:lnTo>
                  <a:pt x="49218" y="48560"/>
                </a:lnTo>
                <a:lnTo>
                  <a:pt x="49218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45" name="object 74"/>
          <p:cNvSpPr>
            <a:spLocks/>
          </p:cNvSpPr>
          <p:nvPr/>
        </p:nvSpPr>
        <p:spPr bwMode="auto">
          <a:xfrm>
            <a:off x="2268538" y="2479675"/>
            <a:ext cx="49212" cy="49213"/>
          </a:xfrm>
          <a:custGeom>
            <a:avLst/>
            <a:gdLst/>
            <a:ahLst/>
            <a:cxnLst>
              <a:cxn ang="0">
                <a:pos x="0" y="48560"/>
              </a:cxn>
              <a:cxn ang="0">
                <a:pos x="49218" y="48560"/>
              </a:cxn>
              <a:cxn ang="0">
                <a:pos x="49218" y="0"/>
              </a:cxn>
              <a:cxn ang="0">
                <a:pos x="0" y="0"/>
              </a:cxn>
              <a:cxn ang="0">
                <a:pos x="0" y="48560"/>
              </a:cxn>
            </a:cxnLst>
            <a:rect l="0" t="0" r="r" b="b"/>
            <a:pathLst>
              <a:path w="49530" h="48894">
                <a:moveTo>
                  <a:pt x="0" y="48560"/>
                </a:moveTo>
                <a:lnTo>
                  <a:pt x="49218" y="48560"/>
                </a:lnTo>
                <a:lnTo>
                  <a:pt x="49218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46" name="object 75"/>
          <p:cNvSpPr>
            <a:spLocks/>
          </p:cNvSpPr>
          <p:nvPr/>
        </p:nvSpPr>
        <p:spPr bwMode="auto">
          <a:xfrm>
            <a:off x="2268538" y="2479675"/>
            <a:ext cx="49212" cy="492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218" y="0"/>
              </a:cxn>
              <a:cxn ang="0">
                <a:pos x="49218" y="48561"/>
              </a:cxn>
              <a:cxn ang="0">
                <a:pos x="0" y="48561"/>
              </a:cxn>
              <a:cxn ang="0">
                <a:pos x="0" y="0"/>
              </a:cxn>
            </a:cxnLst>
            <a:rect l="0" t="0" r="r" b="b"/>
            <a:pathLst>
              <a:path w="49530" h="48894">
                <a:moveTo>
                  <a:pt x="0" y="0"/>
                </a:moveTo>
                <a:lnTo>
                  <a:pt x="49218" y="0"/>
                </a:lnTo>
                <a:lnTo>
                  <a:pt x="49218" y="48561"/>
                </a:lnTo>
                <a:lnTo>
                  <a:pt x="0" y="48561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47" name="object 76"/>
          <p:cNvSpPr>
            <a:spLocks/>
          </p:cNvSpPr>
          <p:nvPr/>
        </p:nvSpPr>
        <p:spPr bwMode="auto">
          <a:xfrm>
            <a:off x="2339975" y="2479675"/>
            <a:ext cx="49213" cy="49213"/>
          </a:xfrm>
          <a:custGeom>
            <a:avLst/>
            <a:gdLst/>
            <a:ahLst/>
            <a:cxnLst>
              <a:cxn ang="0">
                <a:pos x="0" y="48560"/>
              </a:cxn>
              <a:cxn ang="0">
                <a:pos x="48345" y="48560"/>
              </a:cxn>
              <a:cxn ang="0">
                <a:pos x="48345" y="0"/>
              </a:cxn>
              <a:cxn ang="0">
                <a:pos x="0" y="0"/>
              </a:cxn>
              <a:cxn ang="0">
                <a:pos x="0" y="48560"/>
              </a:cxn>
            </a:cxnLst>
            <a:rect l="0" t="0" r="r" b="b"/>
            <a:pathLst>
              <a:path w="48894" h="48894">
                <a:moveTo>
                  <a:pt x="0" y="48560"/>
                </a:moveTo>
                <a:lnTo>
                  <a:pt x="48345" y="48560"/>
                </a:lnTo>
                <a:lnTo>
                  <a:pt x="48345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48" name="object 77"/>
          <p:cNvSpPr>
            <a:spLocks/>
          </p:cNvSpPr>
          <p:nvPr/>
        </p:nvSpPr>
        <p:spPr bwMode="auto">
          <a:xfrm>
            <a:off x="2339975" y="2479675"/>
            <a:ext cx="49213" cy="49213"/>
          </a:xfrm>
          <a:custGeom>
            <a:avLst/>
            <a:gdLst/>
            <a:ahLst/>
            <a:cxnLst>
              <a:cxn ang="0">
                <a:pos x="0" y="48560"/>
              </a:cxn>
              <a:cxn ang="0">
                <a:pos x="48345" y="48560"/>
              </a:cxn>
              <a:cxn ang="0">
                <a:pos x="48345" y="0"/>
              </a:cxn>
              <a:cxn ang="0">
                <a:pos x="0" y="0"/>
              </a:cxn>
              <a:cxn ang="0">
                <a:pos x="0" y="48560"/>
              </a:cxn>
            </a:cxnLst>
            <a:rect l="0" t="0" r="r" b="b"/>
            <a:pathLst>
              <a:path w="48894" h="48894">
                <a:moveTo>
                  <a:pt x="0" y="48560"/>
                </a:moveTo>
                <a:lnTo>
                  <a:pt x="48345" y="48560"/>
                </a:lnTo>
                <a:lnTo>
                  <a:pt x="48345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49" name="object 78"/>
          <p:cNvSpPr>
            <a:spLocks/>
          </p:cNvSpPr>
          <p:nvPr/>
        </p:nvSpPr>
        <p:spPr bwMode="auto">
          <a:xfrm>
            <a:off x="2339975" y="2479675"/>
            <a:ext cx="49213" cy="492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345" y="0"/>
              </a:cxn>
              <a:cxn ang="0">
                <a:pos x="48345" y="48561"/>
              </a:cxn>
              <a:cxn ang="0">
                <a:pos x="0" y="48561"/>
              </a:cxn>
              <a:cxn ang="0">
                <a:pos x="0" y="0"/>
              </a:cxn>
            </a:cxnLst>
            <a:rect l="0" t="0" r="r" b="b"/>
            <a:pathLst>
              <a:path w="48894" h="48894">
                <a:moveTo>
                  <a:pt x="0" y="0"/>
                </a:moveTo>
                <a:lnTo>
                  <a:pt x="48345" y="0"/>
                </a:lnTo>
                <a:lnTo>
                  <a:pt x="48345" y="48561"/>
                </a:lnTo>
                <a:lnTo>
                  <a:pt x="0" y="48561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50" name="object 79"/>
          <p:cNvSpPr>
            <a:spLocks/>
          </p:cNvSpPr>
          <p:nvPr/>
        </p:nvSpPr>
        <p:spPr bwMode="auto">
          <a:xfrm>
            <a:off x="2409825" y="2479675"/>
            <a:ext cx="50800" cy="49213"/>
          </a:xfrm>
          <a:custGeom>
            <a:avLst/>
            <a:gdLst/>
            <a:ahLst/>
            <a:cxnLst>
              <a:cxn ang="0">
                <a:pos x="0" y="48560"/>
              </a:cxn>
              <a:cxn ang="0">
                <a:pos x="49392" y="48560"/>
              </a:cxn>
              <a:cxn ang="0">
                <a:pos x="49392" y="0"/>
              </a:cxn>
              <a:cxn ang="0">
                <a:pos x="0" y="0"/>
              </a:cxn>
              <a:cxn ang="0">
                <a:pos x="0" y="48560"/>
              </a:cxn>
            </a:cxnLst>
            <a:rect l="0" t="0" r="r" b="b"/>
            <a:pathLst>
              <a:path w="49530" h="48894">
                <a:moveTo>
                  <a:pt x="0" y="48560"/>
                </a:moveTo>
                <a:lnTo>
                  <a:pt x="49392" y="48560"/>
                </a:lnTo>
                <a:lnTo>
                  <a:pt x="49392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51" name="object 80"/>
          <p:cNvSpPr>
            <a:spLocks/>
          </p:cNvSpPr>
          <p:nvPr/>
        </p:nvSpPr>
        <p:spPr bwMode="auto">
          <a:xfrm>
            <a:off x="2409825" y="2479675"/>
            <a:ext cx="50800" cy="49213"/>
          </a:xfrm>
          <a:custGeom>
            <a:avLst/>
            <a:gdLst/>
            <a:ahLst/>
            <a:cxnLst>
              <a:cxn ang="0">
                <a:pos x="0" y="48560"/>
              </a:cxn>
              <a:cxn ang="0">
                <a:pos x="49392" y="48560"/>
              </a:cxn>
              <a:cxn ang="0">
                <a:pos x="49392" y="0"/>
              </a:cxn>
              <a:cxn ang="0">
                <a:pos x="0" y="0"/>
              </a:cxn>
              <a:cxn ang="0">
                <a:pos x="0" y="48560"/>
              </a:cxn>
            </a:cxnLst>
            <a:rect l="0" t="0" r="r" b="b"/>
            <a:pathLst>
              <a:path w="49530" h="48894">
                <a:moveTo>
                  <a:pt x="0" y="48560"/>
                </a:moveTo>
                <a:lnTo>
                  <a:pt x="49392" y="48560"/>
                </a:lnTo>
                <a:lnTo>
                  <a:pt x="49392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52" name="object 81"/>
          <p:cNvSpPr>
            <a:spLocks/>
          </p:cNvSpPr>
          <p:nvPr/>
        </p:nvSpPr>
        <p:spPr bwMode="auto">
          <a:xfrm>
            <a:off x="2409825" y="2479675"/>
            <a:ext cx="50800" cy="492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395" y="0"/>
              </a:cxn>
              <a:cxn ang="0">
                <a:pos x="49395" y="48561"/>
              </a:cxn>
              <a:cxn ang="0">
                <a:pos x="0" y="48561"/>
              </a:cxn>
              <a:cxn ang="0">
                <a:pos x="0" y="0"/>
              </a:cxn>
            </a:cxnLst>
            <a:rect l="0" t="0" r="r" b="b"/>
            <a:pathLst>
              <a:path w="49530" h="48894">
                <a:moveTo>
                  <a:pt x="0" y="0"/>
                </a:moveTo>
                <a:lnTo>
                  <a:pt x="49395" y="0"/>
                </a:lnTo>
                <a:lnTo>
                  <a:pt x="49395" y="48561"/>
                </a:lnTo>
                <a:lnTo>
                  <a:pt x="0" y="48561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53" name="object 82"/>
          <p:cNvSpPr>
            <a:spLocks/>
          </p:cNvSpPr>
          <p:nvPr/>
        </p:nvSpPr>
        <p:spPr bwMode="auto">
          <a:xfrm>
            <a:off x="4503738" y="5008563"/>
            <a:ext cx="711200" cy="174625"/>
          </a:xfrm>
          <a:custGeom>
            <a:avLst/>
            <a:gdLst/>
            <a:ahLst/>
            <a:cxnLst>
              <a:cxn ang="0">
                <a:pos x="0" y="174330"/>
              </a:cxn>
              <a:cxn ang="0">
                <a:pos x="710708" y="174330"/>
              </a:cxn>
              <a:cxn ang="0">
                <a:pos x="710708" y="0"/>
              </a:cxn>
              <a:cxn ang="0">
                <a:pos x="0" y="0"/>
              </a:cxn>
              <a:cxn ang="0">
                <a:pos x="0" y="174330"/>
              </a:cxn>
            </a:cxnLst>
            <a:rect l="0" t="0" r="r" b="b"/>
            <a:pathLst>
              <a:path w="711200" h="174625">
                <a:moveTo>
                  <a:pt x="0" y="174330"/>
                </a:moveTo>
                <a:lnTo>
                  <a:pt x="710708" y="174330"/>
                </a:lnTo>
                <a:lnTo>
                  <a:pt x="710708" y="0"/>
                </a:lnTo>
                <a:lnTo>
                  <a:pt x="0" y="0"/>
                </a:lnTo>
                <a:lnTo>
                  <a:pt x="0" y="174330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54" name="object 83"/>
          <p:cNvSpPr>
            <a:spLocks/>
          </p:cNvSpPr>
          <p:nvPr/>
        </p:nvSpPr>
        <p:spPr bwMode="auto">
          <a:xfrm>
            <a:off x="4503738" y="5008563"/>
            <a:ext cx="711200" cy="174625"/>
          </a:xfrm>
          <a:custGeom>
            <a:avLst/>
            <a:gdLst/>
            <a:ahLst/>
            <a:cxnLst>
              <a:cxn ang="0">
                <a:pos x="0" y="174330"/>
              </a:cxn>
              <a:cxn ang="0">
                <a:pos x="710708" y="174330"/>
              </a:cxn>
              <a:cxn ang="0">
                <a:pos x="710708" y="0"/>
              </a:cxn>
              <a:cxn ang="0">
                <a:pos x="0" y="0"/>
              </a:cxn>
              <a:cxn ang="0">
                <a:pos x="0" y="174330"/>
              </a:cxn>
            </a:cxnLst>
            <a:rect l="0" t="0" r="r" b="b"/>
            <a:pathLst>
              <a:path w="711200" h="174625">
                <a:moveTo>
                  <a:pt x="0" y="174330"/>
                </a:moveTo>
                <a:lnTo>
                  <a:pt x="710708" y="174330"/>
                </a:lnTo>
                <a:lnTo>
                  <a:pt x="710708" y="0"/>
                </a:lnTo>
                <a:lnTo>
                  <a:pt x="0" y="0"/>
                </a:lnTo>
                <a:lnTo>
                  <a:pt x="0" y="174330"/>
                </a:lnTo>
                <a:close/>
              </a:path>
            </a:pathLst>
          </a:custGeom>
          <a:noFill/>
          <a:ln w="1087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55" name="object 84"/>
          <p:cNvSpPr>
            <a:spLocks/>
          </p:cNvSpPr>
          <p:nvPr/>
        </p:nvSpPr>
        <p:spPr bwMode="auto">
          <a:xfrm>
            <a:off x="4503738" y="5008563"/>
            <a:ext cx="711200" cy="174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4330"/>
              </a:cxn>
              <a:cxn ang="0">
                <a:pos x="710719" y="174330"/>
              </a:cxn>
              <a:cxn ang="0">
                <a:pos x="710719" y="0"/>
              </a:cxn>
              <a:cxn ang="0">
                <a:pos x="0" y="0"/>
              </a:cxn>
            </a:cxnLst>
            <a:rect l="0" t="0" r="r" b="b"/>
            <a:pathLst>
              <a:path w="711200" h="174625">
                <a:moveTo>
                  <a:pt x="0" y="0"/>
                </a:moveTo>
                <a:lnTo>
                  <a:pt x="0" y="174330"/>
                </a:lnTo>
                <a:lnTo>
                  <a:pt x="710719" y="174330"/>
                </a:lnTo>
                <a:lnTo>
                  <a:pt x="710719" y="0"/>
                </a:lnTo>
                <a:lnTo>
                  <a:pt x="0" y="0"/>
                </a:lnTo>
              </a:path>
            </a:pathLst>
          </a:custGeom>
          <a:noFill/>
          <a:ln w="543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56" name="object 85"/>
          <p:cNvSpPr>
            <a:spLocks/>
          </p:cNvSpPr>
          <p:nvPr/>
        </p:nvSpPr>
        <p:spPr bwMode="auto">
          <a:xfrm>
            <a:off x="5213350" y="4803775"/>
            <a:ext cx="220663" cy="379413"/>
          </a:xfrm>
          <a:custGeom>
            <a:avLst/>
            <a:gdLst/>
            <a:ahLst/>
            <a:cxnLst>
              <a:cxn ang="0">
                <a:pos x="219519" y="0"/>
              </a:cxn>
              <a:cxn ang="0">
                <a:pos x="0" y="205354"/>
              </a:cxn>
              <a:cxn ang="0">
                <a:pos x="0" y="379685"/>
              </a:cxn>
              <a:cxn ang="0">
                <a:pos x="219519" y="172628"/>
              </a:cxn>
              <a:cxn ang="0">
                <a:pos x="219519" y="0"/>
              </a:cxn>
            </a:cxnLst>
            <a:rect l="0" t="0" r="r" b="b"/>
            <a:pathLst>
              <a:path w="219710" h="379729">
                <a:moveTo>
                  <a:pt x="219519" y="0"/>
                </a:moveTo>
                <a:lnTo>
                  <a:pt x="0" y="205354"/>
                </a:lnTo>
                <a:lnTo>
                  <a:pt x="0" y="379685"/>
                </a:lnTo>
                <a:lnTo>
                  <a:pt x="219519" y="172628"/>
                </a:lnTo>
                <a:lnTo>
                  <a:pt x="219519" y="0"/>
                </a:lnTo>
                <a:close/>
              </a:path>
            </a:pathLst>
          </a:custGeom>
          <a:solidFill>
            <a:srgbClr val="A4A4A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57" name="object 86"/>
          <p:cNvSpPr>
            <a:spLocks/>
          </p:cNvSpPr>
          <p:nvPr/>
        </p:nvSpPr>
        <p:spPr bwMode="auto">
          <a:xfrm>
            <a:off x="5213350" y="4803775"/>
            <a:ext cx="220663" cy="379413"/>
          </a:xfrm>
          <a:custGeom>
            <a:avLst/>
            <a:gdLst/>
            <a:ahLst/>
            <a:cxnLst>
              <a:cxn ang="0">
                <a:pos x="0" y="205354"/>
              </a:cxn>
              <a:cxn ang="0">
                <a:pos x="219519" y="0"/>
              </a:cxn>
              <a:cxn ang="0">
                <a:pos x="219519" y="172628"/>
              </a:cxn>
              <a:cxn ang="0">
                <a:pos x="0" y="379685"/>
              </a:cxn>
              <a:cxn ang="0">
                <a:pos x="0" y="205354"/>
              </a:cxn>
            </a:cxnLst>
            <a:rect l="0" t="0" r="r" b="b"/>
            <a:pathLst>
              <a:path w="219710" h="379729">
                <a:moveTo>
                  <a:pt x="0" y="205354"/>
                </a:moveTo>
                <a:lnTo>
                  <a:pt x="219519" y="0"/>
                </a:lnTo>
                <a:lnTo>
                  <a:pt x="219519" y="172628"/>
                </a:lnTo>
                <a:lnTo>
                  <a:pt x="0" y="379685"/>
                </a:lnTo>
                <a:lnTo>
                  <a:pt x="0" y="205354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58" name="object 87"/>
          <p:cNvSpPr>
            <a:spLocks/>
          </p:cNvSpPr>
          <p:nvPr/>
        </p:nvSpPr>
        <p:spPr bwMode="auto">
          <a:xfrm>
            <a:off x="5213350" y="4803775"/>
            <a:ext cx="220663" cy="379413"/>
          </a:xfrm>
          <a:custGeom>
            <a:avLst/>
            <a:gdLst/>
            <a:ahLst/>
            <a:cxnLst>
              <a:cxn ang="0">
                <a:pos x="0" y="205354"/>
              </a:cxn>
              <a:cxn ang="0">
                <a:pos x="219519" y="0"/>
              </a:cxn>
              <a:cxn ang="0">
                <a:pos x="219519" y="172628"/>
              </a:cxn>
              <a:cxn ang="0">
                <a:pos x="0" y="379685"/>
              </a:cxn>
              <a:cxn ang="0">
                <a:pos x="0" y="205354"/>
              </a:cxn>
            </a:cxnLst>
            <a:rect l="0" t="0" r="r" b="b"/>
            <a:pathLst>
              <a:path w="219710" h="379729">
                <a:moveTo>
                  <a:pt x="0" y="205354"/>
                </a:moveTo>
                <a:lnTo>
                  <a:pt x="219519" y="0"/>
                </a:lnTo>
                <a:lnTo>
                  <a:pt x="219519" y="172628"/>
                </a:lnTo>
                <a:lnTo>
                  <a:pt x="0" y="379685"/>
                </a:lnTo>
                <a:lnTo>
                  <a:pt x="0" y="205354"/>
                </a:lnTo>
              </a:path>
            </a:pathLst>
          </a:custGeom>
          <a:noFill/>
          <a:ln w="555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59" name="object 88"/>
          <p:cNvSpPr>
            <a:spLocks/>
          </p:cNvSpPr>
          <p:nvPr/>
        </p:nvSpPr>
        <p:spPr bwMode="auto">
          <a:xfrm>
            <a:off x="4503738" y="4803775"/>
            <a:ext cx="930275" cy="204788"/>
          </a:xfrm>
          <a:custGeom>
            <a:avLst/>
            <a:gdLst/>
            <a:ahLst/>
            <a:cxnLst>
              <a:cxn ang="0">
                <a:pos x="930239" y="0"/>
              </a:cxn>
              <a:cxn ang="0">
                <a:pos x="218562" y="0"/>
              </a:cxn>
              <a:cxn ang="0">
                <a:pos x="0" y="205354"/>
              </a:cxn>
              <a:cxn ang="0">
                <a:pos x="710719" y="205354"/>
              </a:cxn>
              <a:cxn ang="0">
                <a:pos x="930239" y="0"/>
              </a:cxn>
            </a:cxnLst>
            <a:rect l="0" t="0" r="r" b="b"/>
            <a:pathLst>
              <a:path w="930275" h="205739">
                <a:moveTo>
                  <a:pt x="930239" y="0"/>
                </a:moveTo>
                <a:lnTo>
                  <a:pt x="218562" y="0"/>
                </a:lnTo>
                <a:lnTo>
                  <a:pt x="0" y="205354"/>
                </a:lnTo>
                <a:lnTo>
                  <a:pt x="710719" y="205354"/>
                </a:lnTo>
                <a:lnTo>
                  <a:pt x="930239" y="0"/>
                </a:lnTo>
                <a:close/>
              </a:path>
            </a:pathLst>
          </a:custGeom>
          <a:solidFill>
            <a:srgbClr val="D7D7D7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60" name="object 89"/>
          <p:cNvSpPr>
            <a:spLocks/>
          </p:cNvSpPr>
          <p:nvPr/>
        </p:nvSpPr>
        <p:spPr bwMode="auto">
          <a:xfrm>
            <a:off x="4503738" y="4803775"/>
            <a:ext cx="930275" cy="204788"/>
          </a:xfrm>
          <a:custGeom>
            <a:avLst/>
            <a:gdLst/>
            <a:ahLst/>
            <a:cxnLst>
              <a:cxn ang="0">
                <a:pos x="930239" y="0"/>
              </a:cxn>
              <a:cxn ang="0">
                <a:pos x="218562" y="0"/>
              </a:cxn>
              <a:cxn ang="0">
                <a:pos x="0" y="205354"/>
              </a:cxn>
              <a:cxn ang="0">
                <a:pos x="710719" y="205354"/>
              </a:cxn>
              <a:cxn ang="0">
                <a:pos x="930239" y="0"/>
              </a:cxn>
            </a:cxnLst>
            <a:rect l="0" t="0" r="r" b="b"/>
            <a:pathLst>
              <a:path w="930275" h="205739">
                <a:moveTo>
                  <a:pt x="930239" y="0"/>
                </a:moveTo>
                <a:lnTo>
                  <a:pt x="218562" y="0"/>
                </a:lnTo>
                <a:lnTo>
                  <a:pt x="0" y="205354"/>
                </a:lnTo>
                <a:lnTo>
                  <a:pt x="710719" y="205354"/>
                </a:lnTo>
                <a:lnTo>
                  <a:pt x="930239" y="0"/>
                </a:lnTo>
              </a:path>
            </a:pathLst>
          </a:custGeom>
          <a:noFill/>
          <a:ln w="108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61" name="object 90"/>
          <p:cNvSpPr>
            <a:spLocks/>
          </p:cNvSpPr>
          <p:nvPr/>
        </p:nvSpPr>
        <p:spPr bwMode="auto">
          <a:xfrm>
            <a:off x="4503738" y="4803775"/>
            <a:ext cx="930275" cy="204788"/>
          </a:xfrm>
          <a:custGeom>
            <a:avLst/>
            <a:gdLst/>
            <a:ahLst/>
            <a:cxnLst>
              <a:cxn ang="0">
                <a:pos x="710719" y="205354"/>
              </a:cxn>
              <a:cxn ang="0">
                <a:pos x="930239" y="0"/>
              </a:cxn>
              <a:cxn ang="0">
                <a:pos x="218562" y="0"/>
              </a:cxn>
              <a:cxn ang="0">
                <a:pos x="0" y="205354"/>
              </a:cxn>
              <a:cxn ang="0">
                <a:pos x="710719" y="205354"/>
              </a:cxn>
            </a:cxnLst>
            <a:rect l="0" t="0" r="r" b="b"/>
            <a:pathLst>
              <a:path w="930275" h="205739">
                <a:moveTo>
                  <a:pt x="710719" y="205354"/>
                </a:moveTo>
                <a:lnTo>
                  <a:pt x="930239" y="0"/>
                </a:lnTo>
                <a:lnTo>
                  <a:pt x="218562" y="0"/>
                </a:lnTo>
                <a:lnTo>
                  <a:pt x="0" y="205354"/>
                </a:lnTo>
                <a:lnTo>
                  <a:pt x="710719" y="205354"/>
                </a:lnTo>
              </a:path>
            </a:pathLst>
          </a:custGeom>
          <a:noFill/>
          <a:ln w="54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62" name="object 91"/>
          <p:cNvSpPr>
            <a:spLocks/>
          </p:cNvSpPr>
          <p:nvPr/>
        </p:nvSpPr>
        <p:spPr bwMode="auto">
          <a:xfrm>
            <a:off x="4672013" y="4857750"/>
            <a:ext cx="612775" cy="80963"/>
          </a:xfrm>
          <a:custGeom>
            <a:avLst/>
            <a:gdLst/>
            <a:ahLst/>
            <a:cxnLst>
              <a:cxn ang="0">
                <a:pos x="160315" y="0"/>
              </a:cxn>
              <a:cxn ang="0">
                <a:pos x="0" y="29159"/>
              </a:cxn>
              <a:cxn ang="0">
                <a:pos x="83841" y="80808"/>
              </a:cxn>
              <a:cxn ang="0">
                <a:pos x="109597" y="47306"/>
              </a:cxn>
              <a:cxn ang="0">
                <a:pos x="589397" y="47306"/>
              </a:cxn>
              <a:cxn ang="0">
                <a:pos x="612926" y="41872"/>
              </a:cxn>
              <a:cxn ang="0">
                <a:pos x="571399" y="22798"/>
              </a:cxn>
              <a:cxn ang="0">
                <a:pos x="134560" y="22798"/>
              </a:cxn>
              <a:cxn ang="0">
                <a:pos x="160315" y="0"/>
              </a:cxn>
              <a:cxn ang="0">
                <a:pos x="589397" y="47306"/>
              </a:cxn>
              <a:cxn ang="0">
                <a:pos x="471038" y="47306"/>
              </a:cxn>
              <a:cxn ang="0">
                <a:pos x="444319" y="80808"/>
              </a:cxn>
              <a:cxn ang="0">
                <a:pos x="589397" y="47306"/>
              </a:cxn>
              <a:cxn ang="0">
                <a:pos x="571399" y="22798"/>
              </a:cxn>
              <a:cxn ang="0">
                <a:pos x="134560" y="22798"/>
              </a:cxn>
              <a:cxn ang="0">
                <a:pos x="571399" y="22798"/>
              </a:cxn>
            </a:cxnLst>
            <a:rect l="0" t="0" r="r" b="b"/>
            <a:pathLst>
              <a:path w="613410" h="81279">
                <a:moveTo>
                  <a:pt x="160315" y="0"/>
                </a:moveTo>
                <a:lnTo>
                  <a:pt x="0" y="29159"/>
                </a:lnTo>
                <a:lnTo>
                  <a:pt x="83841" y="80808"/>
                </a:lnTo>
                <a:lnTo>
                  <a:pt x="109597" y="47306"/>
                </a:lnTo>
                <a:lnTo>
                  <a:pt x="589397" y="47306"/>
                </a:lnTo>
                <a:lnTo>
                  <a:pt x="612926" y="41872"/>
                </a:lnTo>
                <a:lnTo>
                  <a:pt x="571399" y="22798"/>
                </a:lnTo>
                <a:lnTo>
                  <a:pt x="134560" y="22798"/>
                </a:lnTo>
                <a:lnTo>
                  <a:pt x="160315" y="0"/>
                </a:lnTo>
                <a:close/>
              </a:path>
              <a:path w="613410" h="81279">
                <a:moveTo>
                  <a:pt x="589397" y="47306"/>
                </a:moveTo>
                <a:lnTo>
                  <a:pt x="471038" y="47306"/>
                </a:lnTo>
                <a:lnTo>
                  <a:pt x="444319" y="80808"/>
                </a:lnTo>
                <a:lnTo>
                  <a:pt x="589397" y="47306"/>
                </a:lnTo>
                <a:close/>
              </a:path>
              <a:path w="613410" h="81279">
                <a:moveTo>
                  <a:pt x="571399" y="22798"/>
                </a:moveTo>
                <a:lnTo>
                  <a:pt x="134560" y="22798"/>
                </a:lnTo>
                <a:lnTo>
                  <a:pt x="571399" y="2279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63" name="object 92"/>
          <p:cNvSpPr>
            <a:spLocks/>
          </p:cNvSpPr>
          <p:nvPr/>
        </p:nvSpPr>
        <p:spPr bwMode="auto">
          <a:xfrm>
            <a:off x="4672013" y="4857750"/>
            <a:ext cx="612775" cy="80963"/>
          </a:xfrm>
          <a:custGeom>
            <a:avLst/>
            <a:gdLst/>
            <a:ahLst/>
            <a:cxnLst>
              <a:cxn ang="0">
                <a:pos x="134560" y="22798"/>
              </a:cxn>
              <a:cxn ang="0">
                <a:pos x="160315" y="0"/>
              </a:cxn>
              <a:cxn ang="0">
                <a:pos x="0" y="29159"/>
              </a:cxn>
              <a:cxn ang="0">
                <a:pos x="83841" y="80808"/>
              </a:cxn>
              <a:cxn ang="0">
                <a:pos x="109597" y="47306"/>
              </a:cxn>
              <a:cxn ang="0">
                <a:pos x="589397" y="47306"/>
              </a:cxn>
              <a:cxn ang="0">
                <a:pos x="612926" y="41872"/>
              </a:cxn>
              <a:cxn ang="0">
                <a:pos x="571399" y="22798"/>
              </a:cxn>
              <a:cxn ang="0">
                <a:pos x="496793" y="22798"/>
              </a:cxn>
              <a:cxn ang="0">
                <a:pos x="134560" y="22798"/>
              </a:cxn>
            </a:cxnLst>
            <a:rect l="0" t="0" r="r" b="b"/>
            <a:pathLst>
              <a:path w="613410" h="81279">
                <a:moveTo>
                  <a:pt x="134560" y="22798"/>
                </a:moveTo>
                <a:lnTo>
                  <a:pt x="160315" y="0"/>
                </a:lnTo>
                <a:lnTo>
                  <a:pt x="0" y="29159"/>
                </a:lnTo>
                <a:lnTo>
                  <a:pt x="83841" y="80808"/>
                </a:lnTo>
                <a:lnTo>
                  <a:pt x="109597" y="47306"/>
                </a:lnTo>
                <a:lnTo>
                  <a:pt x="589397" y="47306"/>
                </a:lnTo>
                <a:lnTo>
                  <a:pt x="612926" y="41872"/>
                </a:lnTo>
                <a:lnTo>
                  <a:pt x="571399" y="22798"/>
                </a:lnTo>
                <a:lnTo>
                  <a:pt x="496793" y="22798"/>
                </a:lnTo>
                <a:lnTo>
                  <a:pt x="134560" y="2279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64" name="object 93"/>
          <p:cNvSpPr>
            <a:spLocks/>
          </p:cNvSpPr>
          <p:nvPr/>
        </p:nvSpPr>
        <p:spPr bwMode="auto">
          <a:xfrm>
            <a:off x="5116513" y="4905375"/>
            <a:ext cx="146050" cy="33338"/>
          </a:xfrm>
          <a:custGeom>
            <a:avLst/>
            <a:gdLst/>
            <a:ahLst/>
            <a:cxnLst>
              <a:cxn ang="0">
                <a:pos x="145077" y="0"/>
              </a:cxn>
              <a:cxn ang="0">
                <a:pos x="26718" y="0"/>
              </a:cxn>
              <a:cxn ang="0">
                <a:pos x="0" y="33501"/>
              </a:cxn>
              <a:cxn ang="0">
                <a:pos x="145077" y="0"/>
              </a:cxn>
            </a:cxnLst>
            <a:rect l="0" t="0" r="r" b="b"/>
            <a:pathLst>
              <a:path w="145414" h="33654">
                <a:moveTo>
                  <a:pt x="145077" y="0"/>
                </a:moveTo>
                <a:lnTo>
                  <a:pt x="26718" y="0"/>
                </a:lnTo>
                <a:lnTo>
                  <a:pt x="0" y="33501"/>
                </a:lnTo>
                <a:lnTo>
                  <a:pt x="145077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65" name="object 94"/>
          <p:cNvSpPr>
            <a:spLocks/>
          </p:cNvSpPr>
          <p:nvPr/>
        </p:nvSpPr>
        <p:spPr bwMode="auto">
          <a:xfrm>
            <a:off x="5168900" y="4857750"/>
            <a:ext cx="25400" cy="22225"/>
          </a:xfrm>
          <a:custGeom>
            <a:avLst/>
            <a:gdLst/>
            <a:ahLst/>
            <a:cxnLst>
              <a:cxn ang="0">
                <a:pos x="24969" y="0"/>
              </a:cxn>
              <a:cxn ang="0">
                <a:pos x="0" y="22798"/>
              </a:cxn>
              <a:cxn ang="0">
                <a:pos x="24969" y="0"/>
              </a:cxn>
            </a:cxnLst>
            <a:rect l="0" t="0" r="r" b="b"/>
            <a:pathLst>
              <a:path w="25400" h="22860">
                <a:moveTo>
                  <a:pt x="24969" y="0"/>
                </a:moveTo>
                <a:lnTo>
                  <a:pt x="0" y="22798"/>
                </a:lnTo>
                <a:lnTo>
                  <a:pt x="24969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66" name="object 95"/>
          <p:cNvSpPr>
            <a:spLocks/>
          </p:cNvSpPr>
          <p:nvPr/>
        </p:nvSpPr>
        <p:spPr bwMode="auto">
          <a:xfrm>
            <a:off x="4672013" y="4857750"/>
            <a:ext cx="612775" cy="80963"/>
          </a:xfrm>
          <a:custGeom>
            <a:avLst/>
            <a:gdLst/>
            <a:ahLst/>
            <a:cxnLst>
              <a:cxn ang="0">
                <a:pos x="134560" y="22798"/>
              </a:cxn>
              <a:cxn ang="0">
                <a:pos x="160315" y="0"/>
              </a:cxn>
              <a:cxn ang="0">
                <a:pos x="0" y="29159"/>
              </a:cxn>
              <a:cxn ang="0">
                <a:pos x="83841" y="80808"/>
              </a:cxn>
              <a:cxn ang="0">
                <a:pos x="109597" y="47306"/>
              </a:cxn>
              <a:cxn ang="0">
                <a:pos x="471038" y="47306"/>
              </a:cxn>
              <a:cxn ang="0">
                <a:pos x="444319" y="80808"/>
              </a:cxn>
              <a:cxn ang="0">
                <a:pos x="612926" y="41872"/>
              </a:cxn>
              <a:cxn ang="0">
                <a:pos x="521763" y="0"/>
              </a:cxn>
              <a:cxn ang="0">
                <a:pos x="496793" y="22798"/>
              </a:cxn>
              <a:cxn ang="0">
                <a:pos x="134560" y="22798"/>
              </a:cxn>
            </a:cxnLst>
            <a:rect l="0" t="0" r="r" b="b"/>
            <a:pathLst>
              <a:path w="613410" h="81279">
                <a:moveTo>
                  <a:pt x="134560" y="22798"/>
                </a:moveTo>
                <a:lnTo>
                  <a:pt x="160315" y="0"/>
                </a:lnTo>
                <a:lnTo>
                  <a:pt x="0" y="29159"/>
                </a:lnTo>
                <a:lnTo>
                  <a:pt x="83841" y="80808"/>
                </a:lnTo>
                <a:lnTo>
                  <a:pt x="109597" y="47306"/>
                </a:lnTo>
                <a:lnTo>
                  <a:pt x="471038" y="47306"/>
                </a:lnTo>
                <a:lnTo>
                  <a:pt x="444319" y="80808"/>
                </a:lnTo>
                <a:lnTo>
                  <a:pt x="612926" y="41872"/>
                </a:lnTo>
                <a:lnTo>
                  <a:pt x="521763" y="0"/>
                </a:lnTo>
                <a:lnTo>
                  <a:pt x="496793" y="22798"/>
                </a:lnTo>
                <a:lnTo>
                  <a:pt x="134560" y="2279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67" name="object 96"/>
          <p:cNvSpPr>
            <a:spLocks/>
          </p:cNvSpPr>
          <p:nvPr/>
        </p:nvSpPr>
        <p:spPr bwMode="auto">
          <a:xfrm>
            <a:off x="4672013" y="4857750"/>
            <a:ext cx="612775" cy="80963"/>
          </a:xfrm>
          <a:custGeom>
            <a:avLst/>
            <a:gdLst/>
            <a:ahLst/>
            <a:cxnLst>
              <a:cxn ang="0">
                <a:pos x="160315" y="0"/>
              </a:cxn>
              <a:cxn ang="0">
                <a:pos x="0" y="29159"/>
              </a:cxn>
              <a:cxn ang="0">
                <a:pos x="83841" y="80808"/>
              </a:cxn>
              <a:cxn ang="0">
                <a:pos x="109597" y="47306"/>
              </a:cxn>
              <a:cxn ang="0">
                <a:pos x="589397" y="47306"/>
              </a:cxn>
              <a:cxn ang="0">
                <a:pos x="612926" y="41872"/>
              </a:cxn>
              <a:cxn ang="0">
                <a:pos x="571399" y="22798"/>
              </a:cxn>
              <a:cxn ang="0">
                <a:pos x="134560" y="22798"/>
              </a:cxn>
              <a:cxn ang="0">
                <a:pos x="160315" y="0"/>
              </a:cxn>
              <a:cxn ang="0">
                <a:pos x="589397" y="47306"/>
              </a:cxn>
              <a:cxn ang="0">
                <a:pos x="471038" y="47306"/>
              </a:cxn>
              <a:cxn ang="0">
                <a:pos x="444319" y="80808"/>
              </a:cxn>
              <a:cxn ang="0">
                <a:pos x="589397" y="47306"/>
              </a:cxn>
              <a:cxn ang="0">
                <a:pos x="571399" y="22798"/>
              </a:cxn>
              <a:cxn ang="0">
                <a:pos x="134560" y="22798"/>
              </a:cxn>
              <a:cxn ang="0">
                <a:pos x="571399" y="22798"/>
              </a:cxn>
            </a:cxnLst>
            <a:rect l="0" t="0" r="r" b="b"/>
            <a:pathLst>
              <a:path w="613410" h="81279">
                <a:moveTo>
                  <a:pt x="160315" y="0"/>
                </a:moveTo>
                <a:lnTo>
                  <a:pt x="0" y="29159"/>
                </a:lnTo>
                <a:lnTo>
                  <a:pt x="83841" y="80808"/>
                </a:lnTo>
                <a:lnTo>
                  <a:pt x="109597" y="47306"/>
                </a:lnTo>
                <a:lnTo>
                  <a:pt x="589397" y="47306"/>
                </a:lnTo>
                <a:lnTo>
                  <a:pt x="612926" y="41872"/>
                </a:lnTo>
                <a:lnTo>
                  <a:pt x="571399" y="22798"/>
                </a:lnTo>
                <a:lnTo>
                  <a:pt x="134560" y="22798"/>
                </a:lnTo>
                <a:lnTo>
                  <a:pt x="160315" y="0"/>
                </a:lnTo>
                <a:close/>
              </a:path>
              <a:path w="613410" h="81279">
                <a:moveTo>
                  <a:pt x="589397" y="47306"/>
                </a:moveTo>
                <a:lnTo>
                  <a:pt x="471038" y="47306"/>
                </a:lnTo>
                <a:lnTo>
                  <a:pt x="444319" y="80808"/>
                </a:lnTo>
                <a:lnTo>
                  <a:pt x="589397" y="47306"/>
                </a:lnTo>
                <a:close/>
              </a:path>
              <a:path w="613410" h="81279">
                <a:moveTo>
                  <a:pt x="571399" y="22798"/>
                </a:moveTo>
                <a:lnTo>
                  <a:pt x="134560" y="22798"/>
                </a:lnTo>
                <a:lnTo>
                  <a:pt x="571399" y="2279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68" name="object 97"/>
          <p:cNvSpPr>
            <a:spLocks/>
          </p:cNvSpPr>
          <p:nvPr/>
        </p:nvSpPr>
        <p:spPr bwMode="auto">
          <a:xfrm>
            <a:off x="4672013" y="4857750"/>
            <a:ext cx="612775" cy="80963"/>
          </a:xfrm>
          <a:custGeom>
            <a:avLst/>
            <a:gdLst/>
            <a:ahLst/>
            <a:cxnLst>
              <a:cxn ang="0">
                <a:pos x="134560" y="22798"/>
              </a:cxn>
              <a:cxn ang="0">
                <a:pos x="160315" y="0"/>
              </a:cxn>
              <a:cxn ang="0">
                <a:pos x="0" y="29159"/>
              </a:cxn>
              <a:cxn ang="0">
                <a:pos x="83841" y="80808"/>
              </a:cxn>
              <a:cxn ang="0">
                <a:pos x="109597" y="47306"/>
              </a:cxn>
              <a:cxn ang="0">
                <a:pos x="589397" y="47306"/>
              </a:cxn>
              <a:cxn ang="0">
                <a:pos x="612926" y="41872"/>
              </a:cxn>
              <a:cxn ang="0">
                <a:pos x="571399" y="22798"/>
              </a:cxn>
              <a:cxn ang="0">
                <a:pos x="496793" y="22798"/>
              </a:cxn>
              <a:cxn ang="0">
                <a:pos x="134560" y="22798"/>
              </a:cxn>
            </a:cxnLst>
            <a:rect l="0" t="0" r="r" b="b"/>
            <a:pathLst>
              <a:path w="613410" h="81279">
                <a:moveTo>
                  <a:pt x="134560" y="22798"/>
                </a:moveTo>
                <a:lnTo>
                  <a:pt x="160315" y="0"/>
                </a:lnTo>
                <a:lnTo>
                  <a:pt x="0" y="29159"/>
                </a:lnTo>
                <a:lnTo>
                  <a:pt x="83841" y="80808"/>
                </a:lnTo>
                <a:lnTo>
                  <a:pt x="109597" y="47306"/>
                </a:lnTo>
                <a:lnTo>
                  <a:pt x="589397" y="47306"/>
                </a:lnTo>
                <a:lnTo>
                  <a:pt x="612926" y="41872"/>
                </a:lnTo>
                <a:lnTo>
                  <a:pt x="571399" y="22798"/>
                </a:lnTo>
                <a:lnTo>
                  <a:pt x="496793" y="22798"/>
                </a:lnTo>
                <a:lnTo>
                  <a:pt x="134560" y="2279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69" name="object 98"/>
          <p:cNvSpPr>
            <a:spLocks/>
          </p:cNvSpPr>
          <p:nvPr/>
        </p:nvSpPr>
        <p:spPr bwMode="auto">
          <a:xfrm>
            <a:off x="5116513" y="4905375"/>
            <a:ext cx="146050" cy="33338"/>
          </a:xfrm>
          <a:custGeom>
            <a:avLst/>
            <a:gdLst/>
            <a:ahLst/>
            <a:cxnLst>
              <a:cxn ang="0">
                <a:pos x="145077" y="0"/>
              </a:cxn>
              <a:cxn ang="0">
                <a:pos x="26718" y="0"/>
              </a:cxn>
              <a:cxn ang="0">
                <a:pos x="0" y="33501"/>
              </a:cxn>
              <a:cxn ang="0">
                <a:pos x="145077" y="0"/>
              </a:cxn>
            </a:cxnLst>
            <a:rect l="0" t="0" r="r" b="b"/>
            <a:pathLst>
              <a:path w="145414" h="33654">
                <a:moveTo>
                  <a:pt x="145077" y="0"/>
                </a:moveTo>
                <a:lnTo>
                  <a:pt x="26718" y="0"/>
                </a:lnTo>
                <a:lnTo>
                  <a:pt x="0" y="33501"/>
                </a:lnTo>
                <a:lnTo>
                  <a:pt x="145077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70" name="object 99"/>
          <p:cNvSpPr>
            <a:spLocks/>
          </p:cNvSpPr>
          <p:nvPr/>
        </p:nvSpPr>
        <p:spPr bwMode="auto">
          <a:xfrm>
            <a:off x="5168900" y="4857750"/>
            <a:ext cx="25400" cy="22225"/>
          </a:xfrm>
          <a:custGeom>
            <a:avLst/>
            <a:gdLst/>
            <a:ahLst/>
            <a:cxnLst>
              <a:cxn ang="0">
                <a:pos x="24969" y="0"/>
              </a:cxn>
              <a:cxn ang="0">
                <a:pos x="0" y="22798"/>
              </a:cxn>
              <a:cxn ang="0">
                <a:pos x="24969" y="0"/>
              </a:cxn>
            </a:cxnLst>
            <a:rect l="0" t="0" r="r" b="b"/>
            <a:pathLst>
              <a:path w="25400" h="22860">
                <a:moveTo>
                  <a:pt x="24969" y="0"/>
                </a:moveTo>
                <a:lnTo>
                  <a:pt x="0" y="22798"/>
                </a:lnTo>
                <a:lnTo>
                  <a:pt x="24969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71" name="object 100"/>
          <p:cNvSpPr>
            <a:spLocks/>
          </p:cNvSpPr>
          <p:nvPr/>
        </p:nvSpPr>
        <p:spPr bwMode="auto">
          <a:xfrm>
            <a:off x="4672013" y="4857750"/>
            <a:ext cx="612775" cy="80963"/>
          </a:xfrm>
          <a:custGeom>
            <a:avLst/>
            <a:gdLst/>
            <a:ahLst/>
            <a:cxnLst>
              <a:cxn ang="0">
                <a:pos x="134560" y="22798"/>
              </a:cxn>
              <a:cxn ang="0">
                <a:pos x="160315" y="0"/>
              </a:cxn>
              <a:cxn ang="0">
                <a:pos x="0" y="29159"/>
              </a:cxn>
              <a:cxn ang="0">
                <a:pos x="83841" y="80808"/>
              </a:cxn>
              <a:cxn ang="0">
                <a:pos x="109597" y="47306"/>
              </a:cxn>
              <a:cxn ang="0">
                <a:pos x="471038" y="47306"/>
              </a:cxn>
              <a:cxn ang="0">
                <a:pos x="444319" y="80808"/>
              </a:cxn>
              <a:cxn ang="0">
                <a:pos x="612926" y="41872"/>
              </a:cxn>
              <a:cxn ang="0">
                <a:pos x="521763" y="0"/>
              </a:cxn>
              <a:cxn ang="0">
                <a:pos x="496793" y="22798"/>
              </a:cxn>
              <a:cxn ang="0">
                <a:pos x="134560" y="22798"/>
              </a:cxn>
            </a:cxnLst>
            <a:rect l="0" t="0" r="r" b="b"/>
            <a:pathLst>
              <a:path w="613410" h="81279">
                <a:moveTo>
                  <a:pt x="134560" y="22798"/>
                </a:moveTo>
                <a:lnTo>
                  <a:pt x="160315" y="0"/>
                </a:lnTo>
                <a:lnTo>
                  <a:pt x="0" y="29159"/>
                </a:lnTo>
                <a:lnTo>
                  <a:pt x="83841" y="80808"/>
                </a:lnTo>
                <a:lnTo>
                  <a:pt x="109597" y="47306"/>
                </a:lnTo>
                <a:lnTo>
                  <a:pt x="471038" y="47306"/>
                </a:lnTo>
                <a:lnTo>
                  <a:pt x="444319" y="80808"/>
                </a:lnTo>
                <a:lnTo>
                  <a:pt x="612926" y="41872"/>
                </a:lnTo>
                <a:lnTo>
                  <a:pt x="521763" y="0"/>
                </a:lnTo>
                <a:lnTo>
                  <a:pt x="496793" y="22798"/>
                </a:lnTo>
                <a:lnTo>
                  <a:pt x="134560" y="2279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72" name="object 101"/>
          <p:cNvSpPr>
            <a:spLocks/>
          </p:cNvSpPr>
          <p:nvPr/>
        </p:nvSpPr>
        <p:spPr bwMode="auto">
          <a:xfrm>
            <a:off x="4676775" y="4862513"/>
            <a:ext cx="614363" cy="82550"/>
          </a:xfrm>
          <a:custGeom>
            <a:avLst/>
            <a:gdLst/>
            <a:ahLst/>
            <a:cxnLst>
              <a:cxn ang="0">
                <a:pos x="160478" y="0"/>
              </a:cxn>
              <a:cxn ang="0">
                <a:pos x="0" y="30867"/>
              </a:cxn>
              <a:cxn ang="0">
                <a:pos x="83835" y="81734"/>
              </a:cxn>
              <a:cxn ang="0">
                <a:pos x="109753" y="48232"/>
              </a:cxn>
              <a:cxn ang="0">
                <a:pos x="587035" y="48232"/>
              </a:cxn>
              <a:cxn ang="0">
                <a:pos x="613921" y="41879"/>
              </a:cxn>
              <a:cxn ang="0">
                <a:pos x="575150" y="23731"/>
              </a:cxn>
              <a:cxn ang="0">
                <a:pos x="134553" y="23731"/>
              </a:cxn>
              <a:cxn ang="0">
                <a:pos x="160478" y="0"/>
              </a:cxn>
              <a:cxn ang="0">
                <a:pos x="587035" y="48232"/>
              </a:cxn>
              <a:cxn ang="0">
                <a:pos x="471038" y="48232"/>
              </a:cxn>
              <a:cxn ang="0">
                <a:pos x="445275" y="81734"/>
              </a:cxn>
              <a:cxn ang="0">
                <a:pos x="587035" y="48232"/>
              </a:cxn>
              <a:cxn ang="0">
                <a:pos x="575150" y="23731"/>
              </a:cxn>
              <a:cxn ang="0">
                <a:pos x="134553" y="23731"/>
              </a:cxn>
              <a:cxn ang="0">
                <a:pos x="575150" y="23731"/>
              </a:cxn>
            </a:cxnLst>
            <a:rect l="0" t="0" r="r" b="b"/>
            <a:pathLst>
              <a:path w="614045" h="81914">
                <a:moveTo>
                  <a:pt x="160478" y="0"/>
                </a:moveTo>
                <a:lnTo>
                  <a:pt x="0" y="30867"/>
                </a:lnTo>
                <a:lnTo>
                  <a:pt x="83835" y="81734"/>
                </a:lnTo>
                <a:lnTo>
                  <a:pt x="109753" y="48232"/>
                </a:lnTo>
                <a:lnTo>
                  <a:pt x="587035" y="48232"/>
                </a:lnTo>
                <a:lnTo>
                  <a:pt x="613921" y="41879"/>
                </a:lnTo>
                <a:lnTo>
                  <a:pt x="575150" y="23731"/>
                </a:lnTo>
                <a:lnTo>
                  <a:pt x="134553" y="23731"/>
                </a:lnTo>
                <a:lnTo>
                  <a:pt x="160478" y="0"/>
                </a:lnTo>
                <a:close/>
              </a:path>
              <a:path w="614045" h="81914">
                <a:moveTo>
                  <a:pt x="587035" y="48232"/>
                </a:moveTo>
                <a:lnTo>
                  <a:pt x="471038" y="48232"/>
                </a:lnTo>
                <a:lnTo>
                  <a:pt x="445275" y="81734"/>
                </a:lnTo>
                <a:lnTo>
                  <a:pt x="587035" y="48232"/>
                </a:lnTo>
                <a:close/>
              </a:path>
              <a:path w="614045" h="81914">
                <a:moveTo>
                  <a:pt x="575150" y="23731"/>
                </a:moveTo>
                <a:lnTo>
                  <a:pt x="134553" y="23731"/>
                </a:lnTo>
                <a:lnTo>
                  <a:pt x="575150" y="2373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73" name="object 102"/>
          <p:cNvSpPr>
            <a:spLocks/>
          </p:cNvSpPr>
          <p:nvPr/>
        </p:nvSpPr>
        <p:spPr bwMode="auto">
          <a:xfrm>
            <a:off x="4676775" y="4862513"/>
            <a:ext cx="614363" cy="82550"/>
          </a:xfrm>
          <a:custGeom>
            <a:avLst/>
            <a:gdLst/>
            <a:ahLst/>
            <a:cxnLst>
              <a:cxn ang="0">
                <a:pos x="134553" y="23731"/>
              </a:cxn>
              <a:cxn ang="0">
                <a:pos x="160478" y="0"/>
              </a:cxn>
              <a:cxn ang="0">
                <a:pos x="0" y="30867"/>
              </a:cxn>
              <a:cxn ang="0">
                <a:pos x="83835" y="81734"/>
              </a:cxn>
              <a:cxn ang="0">
                <a:pos x="109753" y="48232"/>
              </a:cxn>
              <a:cxn ang="0">
                <a:pos x="587035" y="48232"/>
              </a:cxn>
              <a:cxn ang="0">
                <a:pos x="613921" y="41879"/>
              </a:cxn>
              <a:cxn ang="0">
                <a:pos x="575150" y="23731"/>
              </a:cxn>
              <a:cxn ang="0">
                <a:pos x="496943" y="23731"/>
              </a:cxn>
              <a:cxn ang="0">
                <a:pos x="134553" y="23731"/>
              </a:cxn>
            </a:cxnLst>
            <a:rect l="0" t="0" r="r" b="b"/>
            <a:pathLst>
              <a:path w="614045" h="81914">
                <a:moveTo>
                  <a:pt x="134553" y="23731"/>
                </a:moveTo>
                <a:lnTo>
                  <a:pt x="160478" y="0"/>
                </a:lnTo>
                <a:lnTo>
                  <a:pt x="0" y="30867"/>
                </a:lnTo>
                <a:lnTo>
                  <a:pt x="83835" y="81734"/>
                </a:lnTo>
                <a:lnTo>
                  <a:pt x="109753" y="48232"/>
                </a:lnTo>
                <a:lnTo>
                  <a:pt x="587035" y="48232"/>
                </a:lnTo>
                <a:lnTo>
                  <a:pt x="613921" y="41879"/>
                </a:lnTo>
                <a:lnTo>
                  <a:pt x="575150" y="23731"/>
                </a:lnTo>
                <a:lnTo>
                  <a:pt x="496943" y="23731"/>
                </a:lnTo>
                <a:lnTo>
                  <a:pt x="134553" y="2373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74" name="object 103"/>
          <p:cNvSpPr>
            <a:spLocks/>
          </p:cNvSpPr>
          <p:nvPr/>
        </p:nvSpPr>
        <p:spPr bwMode="auto">
          <a:xfrm>
            <a:off x="5122863" y="4911725"/>
            <a:ext cx="142875" cy="33338"/>
          </a:xfrm>
          <a:custGeom>
            <a:avLst/>
            <a:gdLst/>
            <a:ahLst/>
            <a:cxnLst>
              <a:cxn ang="0">
                <a:pos x="141760" y="0"/>
              </a:cxn>
              <a:cxn ang="0">
                <a:pos x="25762" y="0"/>
              </a:cxn>
              <a:cxn ang="0">
                <a:pos x="0" y="33501"/>
              </a:cxn>
              <a:cxn ang="0">
                <a:pos x="141760" y="0"/>
              </a:cxn>
            </a:cxnLst>
            <a:rect l="0" t="0" r="r" b="b"/>
            <a:pathLst>
              <a:path w="142239" h="33654">
                <a:moveTo>
                  <a:pt x="141760" y="0"/>
                </a:moveTo>
                <a:lnTo>
                  <a:pt x="25762" y="0"/>
                </a:lnTo>
                <a:lnTo>
                  <a:pt x="0" y="33501"/>
                </a:lnTo>
                <a:lnTo>
                  <a:pt x="14176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75" name="object 104"/>
          <p:cNvSpPr>
            <a:spLocks/>
          </p:cNvSpPr>
          <p:nvPr/>
        </p:nvSpPr>
        <p:spPr bwMode="auto">
          <a:xfrm>
            <a:off x="5175250" y="4862513"/>
            <a:ext cx="26988" cy="25400"/>
          </a:xfrm>
          <a:custGeom>
            <a:avLst/>
            <a:gdLst/>
            <a:ahLst/>
            <a:cxnLst>
              <a:cxn ang="0">
                <a:pos x="27505" y="0"/>
              </a:cxn>
              <a:cxn ang="0">
                <a:pos x="0" y="23731"/>
              </a:cxn>
              <a:cxn ang="0">
                <a:pos x="27505" y="0"/>
              </a:cxn>
            </a:cxnLst>
            <a:rect l="0" t="0" r="r" b="b"/>
            <a:pathLst>
              <a:path w="27939" h="24129">
                <a:moveTo>
                  <a:pt x="27505" y="0"/>
                </a:moveTo>
                <a:lnTo>
                  <a:pt x="0" y="23731"/>
                </a:lnTo>
                <a:lnTo>
                  <a:pt x="27505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76" name="object 105"/>
          <p:cNvSpPr>
            <a:spLocks/>
          </p:cNvSpPr>
          <p:nvPr/>
        </p:nvSpPr>
        <p:spPr bwMode="auto">
          <a:xfrm>
            <a:off x="4676775" y="4862513"/>
            <a:ext cx="614363" cy="82550"/>
          </a:xfrm>
          <a:custGeom>
            <a:avLst/>
            <a:gdLst/>
            <a:ahLst/>
            <a:cxnLst>
              <a:cxn ang="0">
                <a:pos x="134553" y="23731"/>
              </a:cxn>
              <a:cxn ang="0">
                <a:pos x="160478" y="0"/>
              </a:cxn>
              <a:cxn ang="0">
                <a:pos x="0" y="30867"/>
              </a:cxn>
              <a:cxn ang="0">
                <a:pos x="83835" y="81734"/>
              </a:cxn>
              <a:cxn ang="0">
                <a:pos x="109753" y="48232"/>
              </a:cxn>
              <a:cxn ang="0">
                <a:pos x="471038" y="48232"/>
              </a:cxn>
              <a:cxn ang="0">
                <a:pos x="445275" y="81734"/>
              </a:cxn>
              <a:cxn ang="0">
                <a:pos x="613921" y="41879"/>
              </a:cxn>
              <a:cxn ang="0">
                <a:pos x="524448" y="0"/>
              </a:cxn>
              <a:cxn ang="0">
                <a:pos x="496943" y="23731"/>
              </a:cxn>
              <a:cxn ang="0">
                <a:pos x="134553" y="23731"/>
              </a:cxn>
            </a:cxnLst>
            <a:rect l="0" t="0" r="r" b="b"/>
            <a:pathLst>
              <a:path w="614045" h="81914">
                <a:moveTo>
                  <a:pt x="134553" y="23731"/>
                </a:moveTo>
                <a:lnTo>
                  <a:pt x="160478" y="0"/>
                </a:lnTo>
                <a:lnTo>
                  <a:pt x="0" y="30867"/>
                </a:lnTo>
                <a:lnTo>
                  <a:pt x="83835" y="81734"/>
                </a:lnTo>
                <a:lnTo>
                  <a:pt x="109753" y="48232"/>
                </a:lnTo>
                <a:lnTo>
                  <a:pt x="471038" y="48232"/>
                </a:lnTo>
                <a:lnTo>
                  <a:pt x="445275" y="81734"/>
                </a:lnTo>
                <a:lnTo>
                  <a:pt x="613921" y="41879"/>
                </a:lnTo>
                <a:lnTo>
                  <a:pt x="524448" y="0"/>
                </a:lnTo>
                <a:lnTo>
                  <a:pt x="496943" y="23731"/>
                </a:lnTo>
                <a:lnTo>
                  <a:pt x="134553" y="2373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77" name="object 106"/>
          <p:cNvSpPr>
            <a:spLocks/>
          </p:cNvSpPr>
          <p:nvPr/>
        </p:nvSpPr>
        <p:spPr bwMode="auto">
          <a:xfrm>
            <a:off x="4676775" y="4862513"/>
            <a:ext cx="614363" cy="82550"/>
          </a:xfrm>
          <a:custGeom>
            <a:avLst/>
            <a:gdLst/>
            <a:ahLst/>
            <a:cxnLst>
              <a:cxn ang="0">
                <a:pos x="160478" y="0"/>
              </a:cxn>
              <a:cxn ang="0">
                <a:pos x="0" y="30867"/>
              </a:cxn>
              <a:cxn ang="0">
                <a:pos x="83835" y="81734"/>
              </a:cxn>
              <a:cxn ang="0">
                <a:pos x="109753" y="48232"/>
              </a:cxn>
              <a:cxn ang="0">
                <a:pos x="587035" y="48232"/>
              </a:cxn>
              <a:cxn ang="0">
                <a:pos x="613921" y="41879"/>
              </a:cxn>
              <a:cxn ang="0">
                <a:pos x="575150" y="23731"/>
              </a:cxn>
              <a:cxn ang="0">
                <a:pos x="134553" y="23731"/>
              </a:cxn>
              <a:cxn ang="0">
                <a:pos x="160478" y="0"/>
              </a:cxn>
              <a:cxn ang="0">
                <a:pos x="587035" y="48232"/>
              </a:cxn>
              <a:cxn ang="0">
                <a:pos x="471038" y="48232"/>
              </a:cxn>
              <a:cxn ang="0">
                <a:pos x="445275" y="81734"/>
              </a:cxn>
              <a:cxn ang="0">
                <a:pos x="587035" y="48232"/>
              </a:cxn>
              <a:cxn ang="0">
                <a:pos x="575150" y="23731"/>
              </a:cxn>
              <a:cxn ang="0">
                <a:pos x="134553" y="23731"/>
              </a:cxn>
              <a:cxn ang="0">
                <a:pos x="575150" y="23731"/>
              </a:cxn>
            </a:cxnLst>
            <a:rect l="0" t="0" r="r" b="b"/>
            <a:pathLst>
              <a:path w="614045" h="81914">
                <a:moveTo>
                  <a:pt x="160478" y="0"/>
                </a:moveTo>
                <a:lnTo>
                  <a:pt x="0" y="30867"/>
                </a:lnTo>
                <a:lnTo>
                  <a:pt x="83835" y="81734"/>
                </a:lnTo>
                <a:lnTo>
                  <a:pt x="109753" y="48232"/>
                </a:lnTo>
                <a:lnTo>
                  <a:pt x="587035" y="48232"/>
                </a:lnTo>
                <a:lnTo>
                  <a:pt x="613921" y="41879"/>
                </a:lnTo>
                <a:lnTo>
                  <a:pt x="575150" y="23731"/>
                </a:lnTo>
                <a:lnTo>
                  <a:pt x="134553" y="23731"/>
                </a:lnTo>
                <a:lnTo>
                  <a:pt x="160478" y="0"/>
                </a:lnTo>
                <a:close/>
              </a:path>
              <a:path w="614045" h="81914">
                <a:moveTo>
                  <a:pt x="587035" y="48232"/>
                </a:moveTo>
                <a:lnTo>
                  <a:pt x="471038" y="48232"/>
                </a:lnTo>
                <a:lnTo>
                  <a:pt x="445275" y="81734"/>
                </a:lnTo>
                <a:lnTo>
                  <a:pt x="587035" y="48232"/>
                </a:lnTo>
                <a:close/>
              </a:path>
              <a:path w="614045" h="81914">
                <a:moveTo>
                  <a:pt x="575150" y="23731"/>
                </a:moveTo>
                <a:lnTo>
                  <a:pt x="134553" y="23731"/>
                </a:lnTo>
                <a:lnTo>
                  <a:pt x="575150" y="2373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78" name="object 107"/>
          <p:cNvSpPr>
            <a:spLocks/>
          </p:cNvSpPr>
          <p:nvPr/>
        </p:nvSpPr>
        <p:spPr bwMode="auto">
          <a:xfrm>
            <a:off x="4676775" y="4862513"/>
            <a:ext cx="614363" cy="82550"/>
          </a:xfrm>
          <a:custGeom>
            <a:avLst/>
            <a:gdLst/>
            <a:ahLst/>
            <a:cxnLst>
              <a:cxn ang="0">
                <a:pos x="134553" y="23731"/>
              </a:cxn>
              <a:cxn ang="0">
                <a:pos x="160478" y="0"/>
              </a:cxn>
              <a:cxn ang="0">
                <a:pos x="0" y="30867"/>
              </a:cxn>
              <a:cxn ang="0">
                <a:pos x="83835" y="81734"/>
              </a:cxn>
              <a:cxn ang="0">
                <a:pos x="109753" y="48232"/>
              </a:cxn>
              <a:cxn ang="0">
                <a:pos x="587035" y="48232"/>
              </a:cxn>
              <a:cxn ang="0">
                <a:pos x="613921" y="41879"/>
              </a:cxn>
              <a:cxn ang="0">
                <a:pos x="575150" y="23731"/>
              </a:cxn>
              <a:cxn ang="0">
                <a:pos x="496943" y="23731"/>
              </a:cxn>
              <a:cxn ang="0">
                <a:pos x="134553" y="23731"/>
              </a:cxn>
            </a:cxnLst>
            <a:rect l="0" t="0" r="r" b="b"/>
            <a:pathLst>
              <a:path w="614045" h="81914">
                <a:moveTo>
                  <a:pt x="134553" y="23731"/>
                </a:moveTo>
                <a:lnTo>
                  <a:pt x="160478" y="0"/>
                </a:lnTo>
                <a:lnTo>
                  <a:pt x="0" y="30867"/>
                </a:lnTo>
                <a:lnTo>
                  <a:pt x="83835" y="81734"/>
                </a:lnTo>
                <a:lnTo>
                  <a:pt x="109753" y="48232"/>
                </a:lnTo>
                <a:lnTo>
                  <a:pt x="587035" y="48232"/>
                </a:lnTo>
                <a:lnTo>
                  <a:pt x="613921" y="41879"/>
                </a:lnTo>
                <a:lnTo>
                  <a:pt x="575150" y="23731"/>
                </a:lnTo>
                <a:lnTo>
                  <a:pt x="496943" y="23731"/>
                </a:lnTo>
                <a:lnTo>
                  <a:pt x="134553" y="2373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79" name="object 108"/>
          <p:cNvSpPr>
            <a:spLocks/>
          </p:cNvSpPr>
          <p:nvPr/>
        </p:nvSpPr>
        <p:spPr bwMode="auto">
          <a:xfrm>
            <a:off x="5122863" y="4911725"/>
            <a:ext cx="142875" cy="33338"/>
          </a:xfrm>
          <a:custGeom>
            <a:avLst/>
            <a:gdLst/>
            <a:ahLst/>
            <a:cxnLst>
              <a:cxn ang="0">
                <a:pos x="141760" y="0"/>
              </a:cxn>
              <a:cxn ang="0">
                <a:pos x="25762" y="0"/>
              </a:cxn>
              <a:cxn ang="0">
                <a:pos x="0" y="33501"/>
              </a:cxn>
              <a:cxn ang="0">
                <a:pos x="141760" y="0"/>
              </a:cxn>
            </a:cxnLst>
            <a:rect l="0" t="0" r="r" b="b"/>
            <a:pathLst>
              <a:path w="142239" h="33654">
                <a:moveTo>
                  <a:pt x="141760" y="0"/>
                </a:moveTo>
                <a:lnTo>
                  <a:pt x="25762" y="0"/>
                </a:lnTo>
                <a:lnTo>
                  <a:pt x="0" y="33501"/>
                </a:lnTo>
                <a:lnTo>
                  <a:pt x="14176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80" name="object 109"/>
          <p:cNvSpPr>
            <a:spLocks/>
          </p:cNvSpPr>
          <p:nvPr/>
        </p:nvSpPr>
        <p:spPr bwMode="auto">
          <a:xfrm>
            <a:off x="5175250" y="4862513"/>
            <a:ext cx="26988" cy="25400"/>
          </a:xfrm>
          <a:custGeom>
            <a:avLst/>
            <a:gdLst/>
            <a:ahLst/>
            <a:cxnLst>
              <a:cxn ang="0">
                <a:pos x="27505" y="0"/>
              </a:cxn>
              <a:cxn ang="0">
                <a:pos x="0" y="23731"/>
              </a:cxn>
              <a:cxn ang="0">
                <a:pos x="27505" y="0"/>
              </a:cxn>
            </a:cxnLst>
            <a:rect l="0" t="0" r="r" b="b"/>
            <a:pathLst>
              <a:path w="27939" h="24129">
                <a:moveTo>
                  <a:pt x="27505" y="0"/>
                </a:moveTo>
                <a:lnTo>
                  <a:pt x="0" y="23731"/>
                </a:lnTo>
                <a:lnTo>
                  <a:pt x="27505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81" name="object 110"/>
          <p:cNvSpPr>
            <a:spLocks/>
          </p:cNvSpPr>
          <p:nvPr/>
        </p:nvSpPr>
        <p:spPr bwMode="auto">
          <a:xfrm>
            <a:off x="4676775" y="4862513"/>
            <a:ext cx="614363" cy="82550"/>
          </a:xfrm>
          <a:custGeom>
            <a:avLst/>
            <a:gdLst/>
            <a:ahLst/>
            <a:cxnLst>
              <a:cxn ang="0">
                <a:pos x="134553" y="23731"/>
              </a:cxn>
              <a:cxn ang="0">
                <a:pos x="160478" y="0"/>
              </a:cxn>
              <a:cxn ang="0">
                <a:pos x="0" y="30867"/>
              </a:cxn>
              <a:cxn ang="0">
                <a:pos x="83835" y="81734"/>
              </a:cxn>
              <a:cxn ang="0">
                <a:pos x="109753" y="48232"/>
              </a:cxn>
              <a:cxn ang="0">
                <a:pos x="471038" y="48232"/>
              </a:cxn>
              <a:cxn ang="0">
                <a:pos x="445275" y="81734"/>
              </a:cxn>
              <a:cxn ang="0">
                <a:pos x="613921" y="41879"/>
              </a:cxn>
              <a:cxn ang="0">
                <a:pos x="524448" y="0"/>
              </a:cxn>
              <a:cxn ang="0">
                <a:pos x="496943" y="23731"/>
              </a:cxn>
              <a:cxn ang="0">
                <a:pos x="134553" y="23731"/>
              </a:cxn>
            </a:cxnLst>
            <a:rect l="0" t="0" r="r" b="b"/>
            <a:pathLst>
              <a:path w="614045" h="81914">
                <a:moveTo>
                  <a:pt x="134553" y="23731"/>
                </a:moveTo>
                <a:lnTo>
                  <a:pt x="160478" y="0"/>
                </a:lnTo>
                <a:lnTo>
                  <a:pt x="0" y="30867"/>
                </a:lnTo>
                <a:lnTo>
                  <a:pt x="83835" y="81734"/>
                </a:lnTo>
                <a:lnTo>
                  <a:pt x="109753" y="48232"/>
                </a:lnTo>
                <a:lnTo>
                  <a:pt x="471038" y="48232"/>
                </a:lnTo>
                <a:lnTo>
                  <a:pt x="445275" y="81734"/>
                </a:lnTo>
                <a:lnTo>
                  <a:pt x="613921" y="41879"/>
                </a:lnTo>
                <a:lnTo>
                  <a:pt x="524448" y="0"/>
                </a:lnTo>
                <a:lnTo>
                  <a:pt x="496943" y="23731"/>
                </a:lnTo>
                <a:lnTo>
                  <a:pt x="134553" y="2373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82" name="object 111"/>
          <p:cNvSpPr>
            <a:spLocks/>
          </p:cNvSpPr>
          <p:nvPr/>
        </p:nvSpPr>
        <p:spPr bwMode="auto">
          <a:xfrm>
            <a:off x="4575175" y="5111750"/>
            <a:ext cx="46038" cy="44450"/>
          </a:xfrm>
          <a:custGeom>
            <a:avLst/>
            <a:gdLst/>
            <a:ahLst/>
            <a:cxnLst>
              <a:cxn ang="0">
                <a:pos x="0" y="44513"/>
              </a:cxn>
              <a:cxn ang="0">
                <a:pos x="45119" y="44513"/>
              </a:cxn>
              <a:cxn ang="0">
                <a:pos x="45119" y="0"/>
              </a:cxn>
              <a:cxn ang="0">
                <a:pos x="0" y="0"/>
              </a:cxn>
              <a:cxn ang="0">
                <a:pos x="0" y="44513"/>
              </a:cxn>
            </a:cxnLst>
            <a:rect l="0" t="0" r="r" b="b"/>
            <a:pathLst>
              <a:path w="45720" h="45085">
                <a:moveTo>
                  <a:pt x="0" y="44513"/>
                </a:moveTo>
                <a:lnTo>
                  <a:pt x="45119" y="44513"/>
                </a:lnTo>
                <a:lnTo>
                  <a:pt x="4511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83" name="object 112"/>
          <p:cNvSpPr>
            <a:spLocks/>
          </p:cNvSpPr>
          <p:nvPr/>
        </p:nvSpPr>
        <p:spPr bwMode="auto">
          <a:xfrm>
            <a:off x="4575175" y="5111750"/>
            <a:ext cx="46038" cy="44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119" y="0"/>
              </a:cxn>
              <a:cxn ang="0">
                <a:pos x="45119" y="44513"/>
              </a:cxn>
              <a:cxn ang="0">
                <a:pos x="0" y="44513"/>
              </a:cxn>
              <a:cxn ang="0">
                <a:pos x="0" y="0"/>
              </a:cxn>
            </a:cxnLst>
            <a:rect l="0" t="0" r="r" b="b"/>
            <a:pathLst>
              <a:path w="45720" h="45085">
                <a:moveTo>
                  <a:pt x="0" y="0"/>
                </a:moveTo>
                <a:lnTo>
                  <a:pt x="45119" y="0"/>
                </a:lnTo>
                <a:lnTo>
                  <a:pt x="45119" y="44513"/>
                </a:lnTo>
                <a:lnTo>
                  <a:pt x="0" y="44513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84" name="object 113"/>
          <p:cNvSpPr>
            <a:spLocks/>
          </p:cNvSpPr>
          <p:nvPr/>
        </p:nvSpPr>
        <p:spPr bwMode="auto">
          <a:xfrm>
            <a:off x="4637088" y="5111750"/>
            <a:ext cx="47625" cy="44450"/>
          </a:xfrm>
          <a:custGeom>
            <a:avLst/>
            <a:gdLst/>
            <a:ahLst/>
            <a:cxnLst>
              <a:cxn ang="0">
                <a:pos x="0" y="44513"/>
              </a:cxn>
              <a:cxn ang="0">
                <a:pos x="46239" y="44513"/>
              </a:cxn>
              <a:cxn ang="0">
                <a:pos x="46239" y="0"/>
              </a:cxn>
              <a:cxn ang="0">
                <a:pos x="0" y="0"/>
              </a:cxn>
              <a:cxn ang="0">
                <a:pos x="0" y="44513"/>
              </a:cxn>
            </a:cxnLst>
            <a:rect l="0" t="0" r="r" b="b"/>
            <a:pathLst>
              <a:path w="46354" h="45085">
                <a:moveTo>
                  <a:pt x="0" y="44513"/>
                </a:moveTo>
                <a:lnTo>
                  <a:pt x="46239" y="44513"/>
                </a:lnTo>
                <a:lnTo>
                  <a:pt x="4623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85" name="object 114"/>
          <p:cNvSpPr>
            <a:spLocks/>
          </p:cNvSpPr>
          <p:nvPr/>
        </p:nvSpPr>
        <p:spPr bwMode="auto">
          <a:xfrm>
            <a:off x="4637088" y="5111750"/>
            <a:ext cx="47625" cy="44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6238" y="0"/>
              </a:cxn>
              <a:cxn ang="0">
                <a:pos x="46238" y="44513"/>
              </a:cxn>
              <a:cxn ang="0">
                <a:pos x="0" y="44513"/>
              </a:cxn>
              <a:cxn ang="0">
                <a:pos x="0" y="0"/>
              </a:cxn>
            </a:cxnLst>
            <a:rect l="0" t="0" r="r" b="b"/>
            <a:pathLst>
              <a:path w="46354" h="45085">
                <a:moveTo>
                  <a:pt x="0" y="0"/>
                </a:moveTo>
                <a:lnTo>
                  <a:pt x="46238" y="0"/>
                </a:lnTo>
                <a:lnTo>
                  <a:pt x="46238" y="44513"/>
                </a:lnTo>
                <a:lnTo>
                  <a:pt x="0" y="44513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86" name="object 115"/>
          <p:cNvSpPr>
            <a:spLocks/>
          </p:cNvSpPr>
          <p:nvPr/>
        </p:nvSpPr>
        <p:spPr bwMode="auto">
          <a:xfrm>
            <a:off x="4702175" y="5111750"/>
            <a:ext cx="46038" cy="44450"/>
          </a:xfrm>
          <a:custGeom>
            <a:avLst/>
            <a:gdLst/>
            <a:ahLst/>
            <a:cxnLst>
              <a:cxn ang="0">
                <a:pos x="0" y="44513"/>
              </a:cxn>
              <a:cxn ang="0">
                <a:pos x="45119" y="44513"/>
              </a:cxn>
              <a:cxn ang="0">
                <a:pos x="45119" y="0"/>
              </a:cxn>
              <a:cxn ang="0">
                <a:pos x="0" y="0"/>
              </a:cxn>
              <a:cxn ang="0">
                <a:pos x="0" y="44513"/>
              </a:cxn>
            </a:cxnLst>
            <a:rect l="0" t="0" r="r" b="b"/>
            <a:pathLst>
              <a:path w="45720" h="45085">
                <a:moveTo>
                  <a:pt x="0" y="44513"/>
                </a:moveTo>
                <a:lnTo>
                  <a:pt x="45119" y="44513"/>
                </a:lnTo>
                <a:lnTo>
                  <a:pt x="4511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87" name="object 116"/>
          <p:cNvSpPr>
            <a:spLocks/>
          </p:cNvSpPr>
          <p:nvPr/>
        </p:nvSpPr>
        <p:spPr bwMode="auto">
          <a:xfrm>
            <a:off x="4702175" y="5111750"/>
            <a:ext cx="46038" cy="44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119" y="0"/>
              </a:cxn>
              <a:cxn ang="0">
                <a:pos x="45119" y="44513"/>
              </a:cxn>
              <a:cxn ang="0">
                <a:pos x="0" y="44513"/>
              </a:cxn>
              <a:cxn ang="0">
                <a:pos x="0" y="0"/>
              </a:cxn>
            </a:cxnLst>
            <a:rect l="0" t="0" r="r" b="b"/>
            <a:pathLst>
              <a:path w="45720" h="45085">
                <a:moveTo>
                  <a:pt x="0" y="0"/>
                </a:moveTo>
                <a:lnTo>
                  <a:pt x="45119" y="0"/>
                </a:lnTo>
                <a:lnTo>
                  <a:pt x="45119" y="44513"/>
                </a:lnTo>
                <a:lnTo>
                  <a:pt x="0" y="44513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88" name="object 117"/>
          <p:cNvSpPr>
            <a:spLocks/>
          </p:cNvSpPr>
          <p:nvPr/>
        </p:nvSpPr>
        <p:spPr bwMode="auto">
          <a:xfrm>
            <a:off x="4767263" y="5111750"/>
            <a:ext cx="44450" cy="44450"/>
          </a:xfrm>
          <a:custGeom>
            <a:avLst/>
            <a:gdLst/>
            <a:ahLst/>
            <a:cxnLst>
              <a:cxn ang="0">
                <a:pos x="0" y="44513"/>
              </a:cxn>
              <a:cxn ang="0">
                <a:pos x="44159" y="44513"/>
              </a:cxn>
              <a:cxn ang="0">
                <a:pos x="44159" y="0"/>
              </a:cxn>
              <a:cxn ang="0">
                <a:pos x="0" y="0"/>
              </a:cxn>
              <a:cxn ang="0">
                <a:pos x="0" y="44513"/>
              </a:cxn>
            </a:cxnLst>
            <a:rect l="0" t="0" r="r" b="b"/>
            <a:pathLst>
              <a:path w="44450" h="45085">
                <a:moveTo>
                  <a:pt x="0" y="44513"/>
                </a:moveTo>
                <a:lnTo>
                  <a:pt x="44159" y="44513"/>
                </a:lnTo>
                <a:lnTo>
                  <a:pt x="4415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89" name="object 118"/>
          <p:cNvSpPr>
            <a:spLocks/>
          </p:cNvSpPr>
          <p:nvPr/>
        </p:nvSpPr>
        <p:spPr bwMode="auto">
          <a:xfrm>
            <a:off x="4767263" y="5111750"/>
            <a:ext cx="44450" cy="44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157" y="0"/>
              </a:cxn>
              <a:cxn ang="0">
                <a:pos x="44157" y="44513"/>
              </a:cxn>
              <a:cxn ang="0">
                <a:pos x="0" y="44513"/>
              </a:cxn>
              <a:cxn ang="0">
                <a:pos x="0" y="0"/>
              </a:cxn>
            </a:cxnLst>
            <a:rect l="0" t="0" r="r" b="b"/>
            <a:pathLst>
              <a:path w="44450" h="45085">
                <a:moveTo>
                  <a:pt x="0" y="0"/>
                </a:moveTo>
                <a:lnTo>
                  <a:pt x="44157" y="0"/>
                </a:lnTo>
                <a:lnTo>
                  <a:pt x="44157" y="44513"/>
                </a:lnTo>
                <a:lnTo>
                  <a:pt x="0" y="44513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90" name="object 119"/>
          <p:cNvSpPr>
            <a:spLocks/>
          </p:cNvSpPr>
          <p:nvPr/>
        </p:nvSpPr>
        <p:spPr bwMode="auto">
          <a:xfrm>
            <a:off x="4832350" y="5111750"/>
            <a:ext cx="46038" cy="44450"/>
          </a:xfrm>
          <a:custGeom>
            <a:avLst/>
            <a:gdLst/>
            <a:ahLst/>
            <a:cxnLst>
              <a:cxn ang="0">
                <a:pos x="0" y="44513"/>
              </a:cxn>
              <a:cxn ang="0">
                <a:pos x="45119" y="44513"/>
              </a:cxn>
              <a:cxn ang="0">
                <a:pos x="45119" y="0"/>
              </a:cxn>
              <a:cxn ang="0">
                <a:pos x="0" y="0"/>
              </a:cxn>
              <a:cxn ang="0">
                <a:pos x="0" y="44513"/>
              </a:cxn>
            </a:cxnLst>
            <a:rect l="0" t="0" r="r" b="b"/>
            <a:pathLst>
              <a:path w="45720" h="45085">
                <a:moveTo>
                  <a:pt x="0" y="44513"/>
                </a:moveTo>
                <a:lnTo>
                  <a:pt x="45119" y="44513"/>
                </a:lnTo>
                <a:lnTo>
                  <a:pt x="4511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91" name="object 120"/>
          <p:cNvSpPr>
            <a:spLocks/>
          </p:cNvSpPr>
          <p:nvPr/>
        </p:nvSpPr>
        <p:spPr bwMode="auto">
          <a:xfrm>
            <a:off x="4832350" y="5111750"/>
            <a:ext cx="46038" cy="44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119" y="0"/>
              </a:cxn>
              <a:cxn ang="0">
                <a:pos x="45119" y="44513"/>
              </a:cxn>
              <a:cxn ang="0">
                <a:pos x="0" y="44513"/>
              </a:cxn>
              <a:cxn ang="0">
                <a:pos x="0" y="0"/>
              </a:cxn>
            </a:cxnLst>
            <a:rect l="0" t="0" r="r" b="b"/>
            <a:pathLst>
              <a:path w="45720" h="45085">
                <a:moveTo>
                  <a:pt x="0" y="0"/>
                </a:moveTo>
                <a:lnTo>
                  <a:pt x="45119" y="0"/>
                </a:lnTo>
                <a:lnTo>
                  <a:pt x="45119" y="44513"/>
                </a:lnTo>
                <a:lnTo>
                  <a:pt x="0" y="44513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92" name="object 121"/>
          <p:cNvSpPr>
            <a:spLocks/>
          </p:cNvSpPr>
          <p:nvPr/>
        </p:nvSpPr>
        <p:spPr bwMode="auto">
          <a:xfrm>
            <a:off x="4895850" y="5111750"/>
            <a:ext cx="46038" cy="44450"/>
          </a:xfrm>
          <a:custGeom>
            <a:avLst/>
            <a:gdLst/>
            <a:ahLst/>
            <a:cxnLst>
              <a:cxn ang="0">
                <a:pos x="0" y="44513"/>
              </a:cxn>
              <a:cxn ang="0">
                <a:pos x="46079" y="44513"/>
              </a:cxn>
              <a:cxn ang="0">
                <a:pos x="46079" y="0"/>
              </a:cxn>
              <a:cxn ang="0">
                <a:pos x="0" y="0"/>
              </a:cxn>
              <a:cxn ang="0">
                <a:pos x="0" y="44513"/>
              </a:cxn>
            </a:cxnLst>
            <a:rect l="0" t="0" r="r" b="b"/>
            <a:pathLst>
              <a:path w="46354" h="45085">
                <a:moveTo>
                  <a:pt x="0" y="44513"/>
                </a:moveTo>
                <a:lnTo>
                  <a:pt x="46079" y="44513"/>
                </a:lnTo>
                <a:lnTo>
                  <a:pt x="4607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93" name="object 122"/>
          <p:cNvSpPr>
            <a:spLocks/>
          </p:cNvSpPr>
          <p:nvPr/>
        </p:nvSpPr>
        <p:spPr bwMode="auto">
          <a:xfrm>
            <a:off x="4895850" y="5111750"/>
            <a:ext cx="46038" cy="44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6082" y="0"/>
              </a:cxn>
              <a:cxn ang="0">
                <a:pos x="46082" y="44513"/>
              </a:cxn>
              <a:cxn ang="0">
                <a:pos x="0" y="44513"/>
              </a:cxn>
              <a:cxn ang="0">
                <a:pos x="0" y="0"/>
              </a:cxn>
            </a:cxnLst>
            <a:rect l="0" t="0" r="r" b="b"/>
            <a:pathLst>
              <a:path w="46354" h="45085">
                <a:moveTo>
                  <a:pt x="0" y="0"/>
                </a:moveTo>
                <a:lnTo>
                  <a:pt x="46082" y="0"/>
                </a:lnTo>
                <a:lnTo>
                  <a:pt x="46082" y="44513"/>
                </a:lnTo>
                <a:lnTo>
                  <a:pt x="0" y="44513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94" name="object 123"/>
          <p:cNvSpPr>
            <a:spLocks/>
          </p:cNvSpPr>
          <p:nvPr/>
        </p:nvSpPr>
        <p:spPr bwMode="auto">
          <a:xfrm>
            <a:off x="4962525" y="5111750"/>
            <a:ext cx="44450" cy="44450"/>
          </a:xfrm>
          <a:custGeom>
            <a:avLst/>
            <a:gdLst/>
            <a:ahLst/>
            <a:cxnLst>
              <a:cxn ang="0">
                <a:pos x="0" y="44513"/>
              </a:cxn>
              <a:cxn ang="0">
                <a:pos x="44319" y="44513"/>
              </a:cxn>
              <a:cxn ang="0">
                <a:pos x="44319" y="0"/>
              </a:cxn>
              <a:cxn ang="0">
                <a:pos x="0" y="0"/>
              </a:cxn>
              <a:cxn ang="0">
                <a:pos x="0" y="44513"/>
              </a:cxn>
            </a:cxnLst>
            <a:rect l="0" t="0" r="r" b="b"/>
            <a:pathLst>
              <a:path w="44450" h="45085">
                <a:moveTo>
                  <a:pt x="0" y="44513"/>
                </a:moveTo>
                <a:lnTo>
                  <a:pt x="44319" y="44513"/>
                </a:lnTo>
                <a:lnTo>
                  <a:pt x="4431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95" name="object 124"/>
          <p:cNvSpPr>
            <a:spLocks/>
          </p:cNvSpPr>
          <p:nvPr/>
        </p:nvSpPr>
        <p:spPr bwMode="auto">
          <a:xfrm>
            <a:off x="4962525" y="5111750"/>
            <a:ext cx="44450" cy="44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320" y="0"/>
              </a:cxn>
              <a:cxn ang="0">
                <a:pos x="44320" y="44513"/>
              </a:cxn>
              <a:cxn ang="0">
                <a:pos x="0" y="44513"/>
              </a:cxn>
              <a:cxn ang="0">
                <a:pos x="0" y="0"/>
              </a:cxn>
            </a:cxnLst>
            <a:rect l="0" t="0" r="r" b="b"/>
            <a:pathLst>
              <a:path w="44450" h="45085">
                <a:moveTo>
                  <a:pt x="0" y="0"/>
                </a:moveTo>
                <a:lnTo>
                  <a:pt x="44320" y="0"/>
                </a:lnTo>
                <a:lnTo>
                  <a:pt x="44320" y="44513"/>
                </a:lnTo>
                <a:lnTo>
                  <a:pt x="0" y="44513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96" name="object 125"/>
          <p:cNvSpPr>
            <a:spLocks/>
          </p:cNvSpPr>
          <p:nvPr/>
        </p:nvSpPr>
        <p:spPr bwMode="auto">
          <a:xfrm>
            <a:off x="5024438" y="5111750"/>
            <a:ext cx="47625" cy="44450"/>
          </a:xfrm>
          <a:custGeom>
            <a:avLst/>
            <a:gdLst/>
            <a:ahLst/>
            <a:cxnLst>
              <a:cxn ang="0">
                <a:pos x="0" y="44513"/>
              </a:cxn>
              <a:cxn ang="0">
                <a:pos x="47040" y="44513"/>
              </a:cxn>
              <a:cxn ang="0">
                <a:pos x="47040" y="0"/>
              </a:cxn>
              <a:cxn ang="0">
                <a:pos x="0" y="0"/>
              </a:cxn>
              <a:cxn ang="0">
                <a:pos x="0" y="44513"/>
              </a:cxn>
            </a:cxnLst>
            <a:rect l="0" t="0" r="r" b="b"/>
            <a:pathLst>
              <a:path w="47625" h="45085">
                <a:moveTo>
                  <a:pt x="0" y="44513"/>
                </a:moveTo>
                <a:lnTo>
                  <a:pt x="47040" y="44513"/>
                </a:lnTo>
                <a:lnTo>
                  <a:pt x="47040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97" name="object 126"/>
          <p:cNvSpPr>
            <a:spLocks/>
          </p:cNvSpPr>
          <p:nvPr/>
        </p:nvSpPr>
        <p:spPr bwMode="auto">
          <a:xfrm>
            <a:off x="5024438" y="5111750"/>
            <a:ext cx="47625" cy="44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7044" y="0"/>
              </a:cxn>
              <a:cxn ang="0">
                <a:pos x="47044" y="44513"/>
              </a:cxn>
              <a:cxn ang="0">
                <a:pos x="0" y="44513"/>
              </a:cxn>
              <a:cxn ang="0">
                <a:pos x="0" y="0"/>
              </a:cxn>
            </a:cxnLst>
            <a:rect l="0" t="0" r="r" b="b"/>
            <a:pathLst>
              <a:path w="47625" h="45085">
                <a:moveTo>
                  <a:pt x="0" y="0"/>
                </a:moveTo>
                <a:lnTo>
                  <a:pt x="47044" y="0"/>
                </a:lnTo>
                <a:lnTo>
                  <a:pt x="47044" y="44513"/>
                </a:lnTo>
                <a:lnTo>
                  <a:pt x="0" y="44513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98" name="object 127"/>
          <p:cNvSpPr>
            <a:spLocks/>
          </p:cNvSpPr>
          <p:nvPr/>
        </p:nvSpPr>
        <p:spPr bwMode="auto">
          <a:xfrm>
            <a:off x="5089525" y="5111750"/>
            <a:ext cx="46038" cy="44450"/>
          </a:xfrm>
          <a:custGeom>
            <a:avLst/>
            <a:gdLst/>
            <a:ahLst/>
            <a:cxnLst>
              <a:cxn ang="0">
                <a:pos x="0" y="44513"/>
              </a:cxn>
              <a:cxn ang="0">
                <a:pos x="45119" y="44513"/>
              </a:cxn>
              <a:cxn ang="0">
                <a:pos x="45119" y="0"/>
              </a:cxn>
              <a:cxn ang="0">
                <a:pos x="0" y="0"/>
              </a:cxn>
              <a:cxn ang="0">
                <a:pos x="0" y="44513"/>
              </a:cxn>
            </a:cxnLst>
            <a:rect l="0" t="0" r="r" b="b"/>
            <a:pathLst>
              <a:path w="45720" h="45085">
                <a:moveTo>
                  <a:pt x="0" y="44513"/>
                </a:moveTo>
                <a:lnTo>
                  <a:pt x="45119" y="44513"/>
                </a:lnTo>
                <a:lnTo>
                  <a:pt x="4511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99" name="object 128"/>
          <p:cNvSpPr>
            <a:spLocks/>
          </p:cNvSpPr>
          <p:nvPr/>
        </p:nvSpPr>
        <p:spPr bwMode="auto">
          <a:xfrm>
            <a:off x="5089525" y="5111750"/>
            <a:ext cx="46038" cy="44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119" y="0"/>
              </a:cxn>
              <a:cxn ang="0">
                <a:pos x="45119" y="44513"/>
              </a:cxn>
              <a:cxn ang="0">
                <a:pos x="0" y="44513"/>
              </a:cxn>
              <a:cxn ang="0">
                <a:pos x="0" y="0"/>
              </a:cxn>
            </a:cxnLst>
            <a:rect l="0" t="0" r="r" b="b"/>
            <a:pathLst>
              <a:path w="45720" h="45085">
                <a:moveTo>
                  <a:pt x="0" y="0"/>
                </a:moveTo>
                <a:lnTo>
                  <a:pt x="45119" y="0"/>
                </a:lnTo>
                <a:lnTo>
                  <a:pt x="45119" y="44513"/>
                </a:lnTo>
                <a:lnTo>
                  <a:pt x="0" y="44513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00" name="object 129"/>
          <p:cNvSpPr>
            <a:spLocks/>
          </p:cNvSpPr>
          <p:nvPr/>
        </p:nvSpPr>
        <p:spPr bwMode="auto">
          <a:xfrm>
            <a:off x="4581525" y="5116513"/>
            <a:ext cx="44450" cy="46037"/>
          </a:xfrm>
          <a:custGeom>
            <a:avLst/>
            <a:gdLst/>
            <a:ahLst/>
            <a:cxnLst>
              <a:cxn ang="0">
                <a:pos x="0" y="44513"/>
              </a:cxn>
              <a:cxn ang="0">
                <a:pos x="45279" y="44513"/>
              </a:cxn>
              <a:cxn ang="0">
                <a:pos x="45279" y="0"/>
              </a:cxn>
              <a:cxn ang="0">
                <a:pos x="0" y="0"/>
              </a:cxn>
              <a:cxn ang="0">
                <a:pos x="0" y="44513"/>
              </a:cxn>
            </a:cxnLst>
            <a:rect l="0" t="0" r="r" b="b"/>
            <a:pathLst>
              <a:path w="45720" h="45085">
                <a:moveTo>
                  <a:pt x="0" y="44513"/>
                </a:moveTo>
                <a:lnTo>
                  <a:pt x="45279" y="44513"/>
                </a:lnTo>
                <a:lnTo>
                  <a:pt x="4527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01" name="object 130"/>
          <p:cNvSpPr>
            <a:spLocks/>
          </p:cNvSpPr>
          <p:nvPr/>
        </p:nvSpPr>
        <p:spPr bwMode="auto">
          <a:xfrm>
            <a:off x="4581525" y="5116513"/>
            <a:ext cx="44450" cy="46037"/>
          </a:xfrm>
          <a:custGeom>
            <a:avLst/>
            <a:gdLst/>
            <a:ahLst/>
            <a:cxnLst>
              <a:cxn ang="0">
                <a:pos x="0" y="44513"/>
              </a:cxn>
              <a:cxn ang="0">
                <a:pos x="45279" y="44513"/>
              </a:cxn>
              <a:cxn ang="0">
                <a:pos x="45279" y="0"/>
              </a:cxn>
              <a:cxn ang="0">
                <a:pos x="0" y="0"/>
              </a:cxn>
              <a:cxn ang="0">
                <a:pos x="0" y="44513"/>
              </a:cxn>
            </a:cxnLst>
            <a:rect l="0" t="0" r="r" b="b"/>
            <a:pathLst>
              <a:path w="45720" h="45085">
                <a:moveTo>
                  <a:pt x="0" y="44513"/>
                </a:moveTo>
                <a:lnTo>
                  <a:pt x="45279" y="44513"/>
                </a:lnTo>
                <a:lnTo>
                  <a:pt x="4527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02" name="object 131"/>
          <p:cNvSpPr>
            <a:spLocks/>
          </p:cNvSpPr>
          <p:nvPr/>
        </p:nvSpPr>
        <p:spPr bwMode="auto">
          <a:xfrm>
            <a:off x="4581525" y="5116513"/>
            <a:ext cx="44450" cy="460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275" y="0"/>
              </a:cxn>
              <a:cxn ang="0">
                <a:pos x="45275" y="44515"/>
              </a:cxn>
              <a:cxn ang="0">
                <a:pos x="0" y="44515"/>
              </a:cxn>
              <a:cxn ang="0">
                <a:pos x="0" y="0"/>
              </a:cxn>
            </a:cxnLst>
            <a:rect l="0" t="0" r="r" b="b"/>
            <a:pathLst>
              <a:path w="45720" h="45085">
                <a:moveTo>
                  <a:pt x="0" y="0"/>
                </a:moveTo>
                <a:lnTo>
                  <a:pt x="45275" y="0"/>
                </a:lnTo>
                <a:lnTo>
                  <a:pt x="45275" y="44515"/>
                </a:lnTo>
                <a:lnTo>
                  <a:pt x="0" y="44515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03" name="object 132"/>
          <p:cNvSpPr>
            <a:spLocks/>
          </p:cNvSpPr>
          <p:nvPr/>
        </p:nvSpPr>
        <p:spPr bwMode="auto">
          <a:xfrm>
            <a:off x="4643438" y="5116513"/>
            <a:ext cx="47625" cy="46037"/>
          </a:xfrm>
          <a:custGeom>
            <a:avLst/>
            <a:gdLst/>
            <a:ahLst/>
            <a:cxnLst>
              <a:cxn ang="0">
                <a:pos x="0" y="44513"/>
              </a:cxn>
              <a:cxn ang="0">
                <a:pos x="47040" y="44513"/>
              </a:cxn>
              <a:cxn ang="0">
                <a:pos x="47040" y="0"/>
              </a:cxn>
              <a:cxn ang="0">
                <a:pos x="0" y="0"/>
              </a:cxn>
              <a:cxn ang="0">
                <a:pos x="0" y="44513"/>
              </a:cxn>
            </a:cxnLst>
            <a:rect l="0" t="0" r="r" b="b"/>
            <a:pathLst>
              <a:path w="47625" h="45085">
                <a:moveTo>
                  <a:pt x="0" y="44513"/>
                </a:moveTo>
                <a:lnTo>
                  <a:pt x="47040" y="44513"/>
                </a:lnTo>
                <a:lnTo>
                  <a:pt x="47040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04" name="object 133"/>
          <p:cNvSpPr>
            <a:spLocks/>
          </p:cNvSpPr>
          <p:nvPr/>
        </p:nvSpPr>
        <p:spPr bwMode="auto">
          <a:xfrm>
            <a:off x="4643438" y="5116513"/>
            <a:ext cx="47625" cy="46037"/>
          </a:xfrm>
          <a:custGeom>
            <a:avLst/>
            <a:gdLst/>
            <a:ahLst/>
            <a:cxnLst>
              <a:cxn ang="0">
                <a:pos x="0" y="44513"/>
              </a:cxn>
              <a:cxn ang="0">
                <a:pos x="47040" y="44513"/>
              </a:cxn>
              <a:cxn ang="0">
                <a:pos x="47040" y="0"/>
              </a:cxn>
              <a:cxn ang="0">
                <a:pos x="0" y="0"/>
              </a:cxn>
              <a:cxn ang="0">
                <a:pos x="0" y="44513"/>
              </a:cxn>
            </a:cxnLst>
            <a:rect l="0" t="0" r="r" b="b"/>
            <a:pathLst>
              <a:path w="47625" h="45085">
                <a:moveTo>
                  <a:pt x="0" y="44513"/>
                </a:moveTo>
                <a:lnTo>
                  <a:pt x="47040" y="44513"/>
                </a:lnTo>
                <a:lnTo>
                  <a:pt x="47040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05" name="object 134"/>
          <p:cNvSpPr>
            <a:spLocks/>
          </p:cNvSpPr>
          <p:nvPr/>
        </p:nvSpPr>
        <p:spPr bwMode="auto">
          <a:xfrm>
            <a:off x="4643438" y="5116513"/>
            <a:ext cx="47625" cy="460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7044" y="0"/>
              </a:cxn>
              <a:cxn ang="0">
                <a:pos x="47044" y="44515"/>
              </a:cxn>
              <a:cxn ang="0">
                <a:pos x="0" y="44515"/>
              </a:cxn>
              <a:cxn ang="0">
                <a:pos x="0" y="0"/>
              </a:cxn>
            </a:cxnLst>
            <a:rect l="0" t="0" r="r" b="b"/>
            <a:pathLst>
              <a:path w="47625" h="45085">
                <a:moveTo>
                  <a:pt x="0" y="0"/>
                </a:moveTo>
                <a:lnTo>
                  <a:pt x="47044" y="0"/>
                </a:lnTo>
                <a:lnTo>
                  <a:pt x="47044" y="44515"/>
                </a:lnTo>
                <a:lnTo>
                  <a:pt x="0" y="44515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06" name="object 135"/>
          <p:cNvSpPr>
            <a:spLocks/>
          </p:cNvSpPr>
          <p:nvPr/>
        </p:nvSpPr>
        <p:spPr bwMode="auto">
          <a:xfrm>
            <a:off x="4710113" y="5116513"/>
            <a:ext cx="46037" cy="46037"/>
          </a:xfrm>
          <a:custGeom>
            <a:avLst/>
            <a:gdLst/>
            <a:ahLst/>
            <a:cxnLst>
              <a:cxn ang="0">
                <a:pos x="0" y="44513"/>
              </a:cxn>
              <a:cxn ang="0">
                <a:pos x="45119" y="44513"/>
              </a:cxn>
              <a:cxn ang="0">
                <a:pos x="45119" y="0"/>
              </a:cxn>
              <a:cxn ang="0">
                <a:pos x="0" y="0"/>
              </a:cxn>
              <a:cxn ang="0">
                <a:pos x="0" y="44513"/>
              </a:cxn>
            </a:cxnLst>
            <a:rect l="0" t="0" r="r" b="b"/>
            <a:pathLst>
              <a:path w="45720" h="45085">
                <a:moveTo>
                  <a:pt x="0" y="44513"/>
                </a:moveTo>
                <a:lnTo>
                  <a:pt x="45119" y="44513"/>
                </a:lnTo>
                <a:lnTo>
                  <a:pt x="4511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07" name="object 136"/>
          <p:cNvSpPr>
            <a:spLocks/>
          </p:cNvSpPr>
          <p:nvPr/>
        </p:nvSpPr>
        <p:spPr bwMode="auto">
          <a:xfrm>
            <a:off x="4710113" y="5116513"/>
            <a:ext cx="46037" cy="46037"/>
          </a:xfrm>
          <a:custGeom>
            <a:avLst/>
            <a:gdLst/>
            <a:ahLst/>
            <a:cxnLst>
              <a:cxn ang="0">
                <a:pos x="0" y="44513"/>
              </a:cxn>
              <a:cxn ang="0">
                <a:pos x="45119" y="44513"/>
              </a:cxn>
              <a:cxn ang="0">
                <a:pos x="45119" y="0"/>
              </a:cxn>
              <a:cxn ang="0">
                <a:pos x="0" y="0"/>
              </a:cxn>
              <a:cxn ang="0">
                <a:pos x="0" y="44513"/>
              </a:cxn>
            </a:cxnLst>
            <a:rect l="0" t="0" r="r" b="b"/>
            <a:pathLst>
              <a:path w="45720" h="45085">
                <a:moveTo>
                  <a:pt x="0" y="44513"/>
                </a:moveTo>
                <a:lnTo>
                  <a:pt x="45119" y="44513"/>
                </a:lnTo>
                <a:lnTo>
                  <a:pt x="4511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08" name="object 137"/>
          <p:cNvSpPr>
            <a:spLocks/>
          </p:cNvSpPr>
          <p:nvPr/>
        </p:nvSpPr>
        <p:spPr bwMode="auto">
          <a:xfrm>
            <a:off x="4710113" y="5116513"/>
            <a:ext cx="46037" cy="460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119" y="0"/>
              </a:cxn>
              <a:cxn ang="0">
                <a:pos x="45119" y="44515"/>
              </a:cxn>
              <a:cxn ang="0">
                <a:pos x="0" y="44515"/>
              </a:cxn>
              <a:cxn ang="0">
                <a:pos x="0" y="0"/>
              </a:cxn>
            </a:cxnLst>
            <a:rect l="0" t="0" r="r" b="b"/>
            <a:pathLst>
              <a:path w="45720" h="45085">
                <a:moveTo>
                  <a:pt x="0" y="0"/>
                </a:moveTo>
                <a:lnTo>
                  <a:pt x="45119" y="0"/>
                </a:lnTo>
                <a:lnTo>
                  <a:pt x="45119" y="44515"/>
                </a:lnTo>
                <a:lnTo>
                  <a:pt x="0" y="44515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09" name="object 138"/>
          <p:cNvSpPr>
            <a:spLocks/>
          </p:cNvSpPr>
          <p:nvPr/>
        </p:nvSpPr>
        <p:spPr bwMode="auto">
          <a:xfrm>
            <a:off x="4775200" y="5116513"/>
            <a:ext cx="46038" cy="46037"/>
          </a:xfrm>
          <a:custGeom>
            <a:avLst/>
            <a:gdLst/>
            <a:ahLst/>
            <a:cxnLst>
              <a:cxn ang="0">
                <a:pos x="0" y="44513"/>
              </a:cxn>
              <a:cxn ang="0">
                <a:pos x="45119" y="44513"/>
              </a:cxn>
              <a:cxn ang="0">
                <a:pos x="45119" y="0"/>
              </a:cxn>
              <a:cxn ang="0">
                <a:pos x="0" y="0"/>
              </a:cxn>
              <a:cxn ang="0">
                <a:pos x="0" y="44513"/>
              </a:cxn>
            </a:cxnLst>
            <a:rect l="0" t="0" r="r" b="b"/>
            <a:pathLst>
              <a:path w="45720" h="45085">
                <a:moveTo>
                  <a:pt x="0" y="44513"/>
                </a:moveTo>
                <a:lnTo>
                  <a:pt x="45119" y="44513"/>
                </a:lnTo>
                <a:lnTo>
                  <a:pt x="4511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10" name="object 139"/>
          <p:cNvSpPr>
            <a:spLocks/>
          </p:cNvSpPr>
          <p:nvPr/>
        </p:nvSpPr>
        <p:spPr bwMode="auto">
          <a:xfrm>
            <a:off x="4775200" y="5116513"/>
            <a:ext cx="46038" cy="46037"/>
          </a:xfrm>
          <a:custGeom>
            <a:avLst/>
            <a:gdLst/>
            <a:ahLst/>
            <a:cxnLst>
              <a:cxn ang="0">
                <a:pos x="0" y="44513"/>
              </a:cxn>
              <a:cxn ang="0">
                <a:pos x="45119" y="44513"/>
              </a:cxn>
              <a:cxn ang="0">
                <a:pos x="45119" y="0"/>
              </a:cxn>
              <a:cxn ang="0">
                <a:pos x="0" y="0"/>
              </a:cxn>
              <a:cxn ang="0">
                <a:pos x="0" y="44513"/>
              </a:cxn>
            </a:cxnLst>
            <a:rect l="0" t="0" r="r" b="b"/>
            <a:pathLst>
              <a:path w="45720" h="45085">
                <a:moveTo>
                  <a:pt x="0" y="44513"/>
                </a:moveTo>
                <a:lnTo>
                  <a:pt x="45119" y="44513"/>
                </a:lnTo>
                <a:lnTo>
                  <a:pt x="4511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11" name="object 140"/>
          <p:cNvSpPr>
            <a:spLocks/>
          </p:cNvSpPr>
          <p:nvPr/>
        </p:nvSpPr>
        <p:spPr bwMode="auto">
          <a:xfrm>
            <a:off x="4775200" y="5116513"/>
            <a:ext cx="46038" cy="460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119" y="0"/>
              </a:cxn>
              <a:cxn ang="0">
                <a:pos x="45119" y="44515"/>
              </a:cxn>
              <a:cxn ang="0">
                <a:pos x="0" y="44515"/>
              </a:cxn>
              <a:cxn ang="0">
                <a:pos x="0" y="0"/>
              </a:cxn>
            </a:cxnLst>
            <a:rect l="0" t="0" r="r" b="b"/>
            <a:pathLst>
              <a:path w="45720" h="45085">
                <a:moveTo>
                  <a:pt x="0" y="0"/>
                </a:moveTo>
                <a:lnTo>
                  <a:pt x="45119" y="0"/>
                </a:lnTo>
                <a:lnTo>
                  <a:pt x="45119" y="44515"/>
                </a:lnTo>
                <a:lnTo>
                  <a:pt x="0" y="44515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12" name="object 141"/>
          <p:cNvSpPr>
            <a:spLocks/>
          </p:cNvSpPr>
          <p:nvPr/>
        </p:nvSpPr>
        <p:spPr bwMode="auto">
          <a:xfrm>
            <a:off x="4838700" y="5116513"/>
            <a:ext cx="44450" cy="46037"/>
          </a:xfrm>
          <a:custGeom>
            <a:avLst/>
            <a:gdLst/>
            <a:ahLst/>
            <a:cxnLst>
              <a:cxn ang="0">
                <a:pos x="0" y="44513"/>
              </a:cxn>
              <a:cxn ang="0">
                <a:pos x="45119" y="44513"/>
              </a:cxn>
              <a:cxn ang="0">
                <a:pos x="45119" y="0"/>
              </a:cxn>
              <a:cxn ang="0">
                <a:pos x="0" y="0"/>
              </a:cxn>
              <a:cxn ang="0">
                <a:pos x="0" y="44513"/>
              </a:cxn>
            </a:cxnLst>
            <a:rect l="0" t="0" r="r" b="b"/>
            <a:pathLst>
              <a:path w="45720" h="45085">
                <a:moveTo>
                  <a:pt x="0" y="44513"/>
                </a:moveTo>
                <a:lnTo>
                  <a:pt x="45119" y="44513"/>
                </a:lnTo>
                <a:lnTo>
                  <a:pt x="4511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13" name="object 142"/>
          <p:cNvSpPr>
            <a:spLocks/>
          </p:cNvSpPr>
          <p:nvPr/>
        </p:nvSpPr>
        <p:spPr bwMode="auto">
          <a:xfrm>
            <a:off x="4838700" y="5116513"/>
            <a:ext cx="44450" cy="46037"/>
          </a:xfrm>
          <a:custGeom>
            <a:avLst/>
            <a:gdLst/>
            <a:ahLst/>
            <a:cxnLst>
              <a:cxn ang="0">
                <a:pos x="0" y="44513"/>
              </a:cxn>
              <a:cxn ang="0">
                <a:pos x="45119" y="44513"/>
              </a:cxn>
              <a:cxn ang="0">
                <a:pos x="45119" y="0"/>
              </a:cxn>
              <a:cxn ang="0">
                <a:pos x="0" y="0"/>
              </a:cxn>
              <a:cxn ang="0">
                <a:pos x="0" y="44513"/>
              </a:cxn>
            </a:cxnLst>
            <a:rect l="0" t="0" r="r" b="b"/>
            <a:pathLst>
              <a:path w="45720" h="45085">
                <a:moveTo>
                  <a:pt x="0" y="44513"/>
                </a:moveTo>
                <a:lnTo>
                  <a:pt x="45119" y="44513"/>
                </a:lnTo>
                <a:lnTo>
                  <a:pt x="4511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14" name="object 143"/>
          <p:cNvSpPr>
            <a:spLocks/>
          </p:cNvSpPr>
          <p:nvPr/>
        </p:nvSpPr>
        <p:spPr bwMode="auto">
          <a:xfrm>
            <a:off x="4838700" y="5116513"/>
            <a:ext cx="44450" cy="460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119" y="0"/>
              </a:cxn>
              <a:cxn ang="0">
                <a:pos x="45119" y="44515"/>
              </a:cxn>
              <a:cxn ang="0">
                <a:pos x="0" y="44515"/>
              </a:cxn>
              <a:cxn ang="0">
                <a:pos x="0" y="0"/>
              </a:cxn>
            </a:cxnLst>
            <a:rect l="0" t="0" r="r" b="b"/>
            <a:pathLst>
              <a:path w="45720" h="45085">
                <a:moveTo>
                  <a:pt x="0" y="0"/>
                </a:moveTo>
                <a:lnTo>
                  <a:pt x="45119" y="0"/>
                </a:lnTo>
                <a:lnTo>
                  <a:pt x="45119" y="44515"/>
                </a:lnTo>
                <a:lnTo>
                  <a:pt x="0" y="44515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15" name="object 144"/>
          <p:cNvSpPr>
            <a:spLocks/>
          </p:cNvSpPr>
          <p:nvPr/>
        </p:nvSpPr>
        <p:spPr bwMode="auto">
          <a:xfrm>
            <a:off x="4905375" y="5116513"/>
            <a:ext cx="46038" cy="46037"/>
          </a:xfrm>
          <a:custGeom>
            <a:avLst/>
            <a:gdLst/>
            <a:ahLst/>
            <a:cxnLst>
              <a:cxn ang="0">
                <a:pos x="0" y="44513"/>
              </a:cxn>
              <a:cxn ang="0">
                <a:pos x="45279" y="44513"/>
              </a:cxn>
              <a:cxn ang="0">
                <a:pos x="45279" y="0"/>
              </a:cxn>
              <a:cxn ang="0">
                <a:pos x="0" y="0"/>
              </a:cxn>
              <a:cxn ang="0">
                <a:pos x="0" y="44513"/>
              </a:cxn>
            </a:cxnLst>
            <a:rect l="0" t="0" r="r" b="b"/>
            <a:pathLst>
              <a:path w="45720" h="45085">
                <a:moveTo>
                  <a:pt x="0" y="44513"/>
                </a:moveTo>
                <a:lnTo>
                  <a:pt x="45279" y="44513"/>
                </a:lnTo>
                <a:lnTo>
                  <a:pt x="4527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16" name="object 145"/>
          <p:cNvSpPr>
            <a:spLocks/>
          </p:cNvSpPr>
          <p:nvPr/>
        </p:nvSpPr>
        <p:spPr bwMode="auto">
          <a:xfrm>
            <a:off x="4905375" y="5116513"/>
            <a:ext cx="46038" cy="46037"/>
          </a:xfrm>
          <a:custGeom>
            <a:avLst/>
            <a:gdLst/>
            <a:ahLst/>
            <a:cxnLst>
              <a:cxn ang="0">
                <a:pos x="0" y="44513"/>
              </a:cxn>
              <a:cxn ang="0">
                <a:pos x="45279" y="44513"/>
              </a:cxn>
              <a:cxn ang="0">
                <a:pos x="45279" y="0"/>
              </a:cxn>
              <a:cxn ang="0">
                <a:pos x="0" y="0"/>
              </a:cxn>
              <a:cxn ang="0">
                <a:pos x="0" y="44513"/>
              </a:cxn>
            </a:cxnLst>
            <a:rect l="0" t="0" r="r" b="b"/>
            <a:pathLst>
              <a:path w="45720" h="45085">
                <a:moveTo>
                  <a:pt x="0" y="44513"/>
                </a:moveTo>
                <a:lnTo>
                  <a:pt x="45279" y="44513"/>
                </a:lnTo>
                <a:lnTo>
                  <a:pt x="4527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17" name="object 146"/>
          <p:cNvSpPr>
            <a:spLocks/>
          </p:cNvSpPr>
          <p:nvPr/>
        </p:nvSpPr>
        <p:spPr bwMode="auto">
          <a:xfrm>
            <a:off x="4905375" y="5116513"/>
            <a:ext cx="46038" cy="460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282" y="0"/>
              </a:cxn>
              <a:cxn ang="0">
                <a:pos x="45282" y="44515"/>
              </a:cxn>
              <a:cxn ang="0">
                <a:pos x="0" y="44515"/>
              </a:cxn>
              <a:cxn ang="0">
                <a:pos x="0" y="0"/>
              </a:cxn>
            </a:cxnLst>
            <a:rect l="0" t="0" r="r" b="b"/>
            <a:pathLst>
              <a:path w="45720" h="45085">
                <a:moveTo>
                  <a:pt x="0" y="0"/>
                </a:moveTo>
                <a:lnTo>
                  <a:pt x="45282" y="0"/>
                </a:lnTo>
                <a:lnTo>
                  <a:pt x="45282" y="44515"/>
                </a:lnTo>
                <a:lnTo>
                  <a:pt x="0" y="44515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18" name="object 147"/>
          <p:cNvSpPr>
            <a:spLocks/>
          </p:cNvSpPr>
          <p:nvPr/>
        </p:nvSpPr>
        <p:spPr bwMode="auto">
          <a:xfrm>
            <a:off x="4967288" y="5116513"/>
            <a:ext cx="46037" cy="46037"/>
          </a:xfrm>
          <a:custGeom>
            <a:avLst/>
            <a:gdLst/>
            <a:ahLst/>
            <a:cxnLst>
              <a:cxn ang="0">
                <a:pos x="0" y="44513"/>
              </a:cxn>
              <a:cxn ang="0">
                <a:pos x="45119" y="44513"/>
              </a:cxn>
              <a:cxn ang="0">
                <a:pos x="45119" y="0"/>
              </a:cxn>
              <a:cxn ang="0">
                <a:pos x="0" y="0"/>
              </a:cxn>
              <a:cxn ang="0">
                <a:pos x="0" y="44513"/>
              </a:cxn>
            </a:cxnLst>
            <a:rect l="0" t="0" r="r" b="b"/>
            <a:pathLst>
              <a:path w="45720" h="45085">
                <a:moveTo>
                  <a:pt x="0" y="44513"/>
                </a:moveTo>
                <a:lnTo>
                  <a:pt x="45119" y="44513"/>
                </a:lnTo>
                <a:lnTo>
                  <a:pt x="4511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19" name="object 148"/>
          <p:cNvSpPr>
            <a:spLocks/>
          </p:cNvSpPr>
          <p:nvPr/>
        </p:nvSpPr>
        <p:spPr bwMode="auto">
          <a:xfrm>
            <a:off x="4967288" y="5116513"/>
            <a:ext cx="46037" cy="46037"/>
          </a:xfrm>
          <a:custGeom>
            <a:avLst/>
            <a:gdLst/>
            <a:ahLst/>
            <a:cxnLst>
              <a:cxn ang="0">
                <a:pos x="0" y="44513"/>
              </a:cxn>
              <a:cxn ang="0">
                <a:pos x="45119" y="44513"/>
              </a:cxn>
              <a:cxn ang="0">
                <a:pos x="45119" y="0"/>
              </a:cxn>
              <a:cxn ang="0">
                <a:pos x="0" y="0"/>
              </a:cxn>
              <a:cxn ang="0">
                <a:pos x="0" y="44513"/>
              </a:cxn>
            </a:cxnLst>
            <a:rect l="0" t="0" r="r" b="b"/>
            <a:pathLst>
              <a:path w="45720" h="45085">
                <a:moveTo>
                  <a:pt x="0" y="44513"/>
                </a:moveTo>
                <a:lnTo>
                  <a:pt x="45119" y="44513"/>
                </a:lnTo>
                <a:lnTo>
                  <a:pt x="4511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20" name="object 149"/>
          <p:cNvSpPr>
            <a:spLocks/>
          </p:cNvSpPr>
          <p:nvPr/>
        </p:nvSpPr>
        <p:spPr bwMode="auto">
          <a:xfrm>
            <a:off x="4967288" y="5116513"/>
            <a:ext cx="46037" cy="460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119" y="0"/>
              </a:cxn>
              <a:cxn ang="0">
                <a:pos x="45119" y="44515"/>
              </a:cxn>
              <a:cxn ang="0">
                <a:pos x="0" y="44515"/>
              </a:cxn>
              <a:cxn ang="0">
                <a:pos x="0" y="0"/>
              </a:cxn>
            </a:cxnLst>
            <a:rect l="0" t="0" r="r" b="b"/>
            <a:pathLst>
              <a:path w="45720" h="45085">
                <a:moveTo>
                  <a:pt x="0" y="0"/>
                </a:moveTo>
                <a:lnTo>
                  <a:pt x="45119" y="0"/>
                </a:lnTo>
                <a:lnTo>
                  <a:pt x="45119" y="44515"/>
                </a:lnTo>
                <a:lnTo>
                  <a:pt x="0" y="44515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21" name="object 150"/>
          <p:cNvSpPr>
            <a:spLocks/>
          </p:cNvSpPr>
          <p:nvPr/>
        </p:nvSpPr>
        <p:spPr bwMode="auto">
          <a:xfrm>
            <a:off x="5033963" y="5116513"/>
            <a:ext cx="44450" cy="46037"/>
          </a:xfrm>
          <a:custGeom>
            <a:avLst/>
            <a:gdLst/>
            <a:ahLst/>
            <a:cxnLst>
              <a:cxn ang="0">
                <a:pos x="0" y="44513"/>
              </a:cxn>
              <a:cxn ang="0">
                <a:pos x="44319" y="44513"/>
              </a:cxn>
              <a:cxn ang="0">
                <a:pos x="44319" y="0"/>
              </a:cxn>
              <a:cxn ang="0">
                <a:pos x="0" y="0"/>
              </a:cxn>
              <a:cxn ang="0">
                <a:pos x="0" y="44513"/>
              </a:cxn>
            </a:cxnLst>
            <a:rect l="0" t="0" r="r" b="b"/>
            <a:pathLst>
              <a:path w="44450" h="45085">
                <a:moveTo>
                  <a:pt x="0" y="44513"/>
                </a:moveTo>
                <a:lnTo>
                  <a:pt x="44319" y="44513"/>
                </a:lnTo>
                <a:lnTo>
                  <a:pt x="4431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22" name="object 151"/>
          <p:cNvSpPr>
            <a:spLocks/>
          </p:cNvSpPr>
          <p:nvPr/>
        </p:nvSpPr>
        <p:spPr bwMode="auto">
          <a:xfrm>
            <a:off x="5033963" y="5116513"/>
            <a:ext cx="44450" cy="46037"/>
          </a:xfrm>
          <a:custGeom>
            <a:avLst/>
            <a:gdLst/>
            <a:ahLst/>
            <a:cxnLst>
              <a:cxn ang="0">
                <a:pos x="0" y="44513"/>
              </a:cxn>
              <a:cxn ang="0">
                <a:pos x="44319" y="44513"/>
              </a:cxn>
              <a:cxn ang="0">
                <a:pos x="44319" y="0"/>
              </a:cxn>
              <a:cxn ang="0">
                <a:pos x="0" y="0"/>
              </a:cxn>
              <a:cxn ang="0">
                <a:pos x="0" y="44513"/>
              </a:cxn>
            </a:cxnLst>
            <a:rect l="0" t="0" r="r" b="b"/>
            <a:pathLst>
              <a:path w="44450" h="45085">
                <a:moveTo>
                  <a:pt x="0" y="44513"/>
                </a:moveTo>
                <a:lnTo>
                  <a:pt x="44319" y="44513"/>
                </a:lnTo>
                <a:lnTo>
                  <a:pt x="4431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23" name="object 152"/>
          <p:cNvSpPr>
            <a:spLocks/>
          </p:cNvSpPr>
          <p:nvPr/>
        </p:nvSpPr>
        <p:spPr bwMode="auto">
          <a:xfrm>
            <a:off x="5033963" y="5116513"/>
            <a:ext cx="44450" cy="460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320" y="0"/>
              </a:cxn>
              <a:cxn ang="0">
                <a:pos x="44320" y="44515"/>
              </a:cxn>
              <a:cxn ang="0">
                <a:pos x="0" y="44515"/>
              </a:cxn>
              <a:cxn ang="0">
                <a:pos x="0" y="0"/>
              </a:cxn>
            </a:cxnLst>
            <a:rect l="0" t="0" r="r" b="b"/>
            <a:pathLst>
              <a:path w="44450" h="45085">
                <a:moveTo>
                  <a:pt x="0" y="0"/>
                </a:moveTo>
                <a:lnTo>
                  <a:pt x="44320" y="0"/>
                </a:lnTo>
                <a:lnTo>
                  <a:pt x="44320" y="44515"/>
                </a:lnTo>
                <a:lnTo>
                  <a:pt x="0" y="44515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24" name="object 153"/>
          <p:cNvSpPr>
            <a:spLocks/>
          </p:cNvSpPr>
          <p:nvPr/>
        </p:nvSpPr>
        <p:spPr bwMode="auto">
          <a:xfrm>
            <a:off x="5097463" y="5116513"/>
            <a:ext cx="46037" cy="46037"/>
          </a:xfrm>
          <a:custGeom>
            <a:avLst/>
            <a:gdLst/>
            <a:ahLst/>
            <a:cxnLst>
              <a:cxn ang="0">
                <a:pos x="0" y="44513"/>
              </a:cxn>
              <a:cxn ang="0">
                <a:pos x="45279" y="44513"/>
              </a:cxn>
              <a:cxn ang="0">
                <a:pos x="45279" y="0"/>
              </a:cxn>
              <a:cxn ang="0">
                <a:pos x="0" y="0"/>
              </a:cxn>
              <a:cxn ang="0">
                <a:pos x="0" y="44513"/>
              </a:cxn>
            </a:cxnLst>
            <a:rect l="0" t="0" r="r" b="b"/>
            <a:pathLst>
              <a:path w="45720" h="45085">
                <a:moveTo>
                  <a:pt x="0" y="44513"/>
                </a:moveTo>
                <a:lnTo>
                  <a:pt x="45279" y="44513"/>
                </a:lnTo>
                <a:lnTo>
                  <a:pt x="4527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25" name="object 154"/>
          <p:cNvSpPr>
            <a:spLocks/>
          </p:cNvSpPr>
          <p:nvPr/>
        </p:nvSpPr>
        <p:spPr bwMode="auto">
          <a:xfrm>
            <a:off x="5097463" y="5116513"/>
            <a:ext cx="46037" cy="46037"/>
          </a:xfrm>
          <a:custGeom>
            <a:avLst/>
            <a:gdLst/>
            <a:ahLst/>
            <a:cxnLst>
              <a:cxn ang="0">
                <a:pos x="0" y="44513"/>
              </a:cxn>
              <a:cxn ang="0">
                <a:pos x="45279" y="44513"/>
              </a:cxn>
              <a:cxn ang="0">
                <a:pos x="45279" y="0"/>
              </a:cxn>
              <a:cxn ang="0">
                <a:pos x="0" y="0"/>
              </a:cxn>
              <a:cxn ang="0">
                <a:pos x="0" y="44513"/>
              </a:cxn>
            </a:cxnLst>
            <a:rect l="0" t="0" r="r" b="b"/>
            <a:pathLst>
              <a:path w="45720" h="45085">
                <a:moveTo>
                  <a:pt x="0" y="44513"/>
                </a:moveTo>
                <a:lnTo>
                  <a:pt x="45279" y="44513"/>
                </a:lnTo>
                <a:lnTo>
                  <a:pt x="4527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26" name="object 155"/>
          <p:cNvSpPr>
            <a:spLocks/>
          </p:cNvSpPr>
          <p:nvPr/>
        </p:nvSpPr>
        <p:spPr bwMode="auto">
          <a:xfrm>
            <a:off x="5097463" y="5116513"/>
            <a:ext cx="46037" cy="460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282" y="0"/>
              </a:cxn>
              <a:cxn ang="0">
                <a:pos x="45282" y="44515"/>
              </a:cxn>
              <a:cxn ang="0">
                <a:pos x="0" y="44515"/>
              </a:cxn>
              <a:cxn ang="0">
                <a:pos x="0" y="0"/>
              </a:cxn>
            </a:cxnLst>
            <a:rect l="0" t="0" r="r" b="b"/>
            <a:pathLst>
              <a:path w="45720" h="45085">
                <a:moveTo>
                  <a:pt x="0" y="0"/>
                </a:moveTo>
                <a:lnTo>
                  <a:pt x="45282" y="0"/>
                </a:lnTo>
                <a:lnTo>
                  <a:pt x="45282" y="44515"/>
                </a:lnTo>
                <a:lnTo>
                  <a:pt x="0" y="44515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27" name="object 156"/>
          <p:cNvSpPr>
            <a:spLocks/>
          </p:cNvSpPr>
          <p:nvPr/>
        </p:nvSpPr>
        <p:spPr bwMode="auto">
          <a:xfrm>
            <a:off x="1689100" y="5060950"/>
            <a:ext cx="874713" cy="214313"/>
          </a:xfrm>
          <a:custGeom>
            <a:avLst/>
            <a:gdLst/>
            <a:ahLst/>
            <a:cxnLst>
              <a:cxn ang="0">
                <a:pos x="0" y="214559"/>
              </a:cxn>
              <a:cxn ang="0">
                <a:pos x="874723" y="214559"/>
              </a:cxn>
              <a:cxn ang="0">
                <a:pos x="874723" y="0"/>
              </a:cxn>
              <a:cxn ang="0">
                <a:pos x="0" y="0"/>
              </a:cxn>
              <a:cxn ang="0">
                <a:pos x="0" y="214559"/>
              </a:cxn>
            </a:cxnLst>
            <a:rect l="0" t="0" r="r" b="b"/>
            <a:pathLst>
              <a:path w="875030" h="214629">
                <a:moveTo>
                  <a:pt x="0" y="214559"/>
                </a:moveTo>
                <a:lnTo>
                  <a:pt x="874723" y="214559"/>
                </a:lnTo>
                <a:lnTo>
                  <a:pt x="874723" y="0"/>
                </a:lnTo>
                <a:lnTo>
                  <a:pt x="0" y="0"/>
                </a:lnTo>
                <a:lnTo>
                  <a:pt x="0" y="214559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28" name="object 157"/>
          <p:cNvSpPr>
            <a:spLocks/>
          </p:cNvSpPr>
          <p:nvPr/>
        </p:nvSpPr>
        <p:spPr bwMode="auto">
          <a:xfrm>
            <a:off x="1689100" y="5060950"/>
            <a:ext cx="874713" cy="214313"/>
          </a:xfrm>
          <a:custGeom>
            <a:avLst/>
            <a:gdLst/>
            <a:ahLst/>
            <a:cxnLst>
              <a:cxn ang="0">
                <a:pos x="0" y="214559"/>
              </a:cxn>
              <a:cxn ang="0">
                <a:pos x="874723" y="214559"/>
              </a:cxn>
              <a:cxn ang="0">
                <a:pos x="874723" y="0"/>
              </a:cxn>
              <a:cxn ang="0">
                <a:pos x="0" y="0"/>
              </a:cxn>
              <a:cxn ang="0">
                <a:pos x="0" y="214559"/>
              </a:cxn>
            </a:cxnLst>
            <a:rect l="0" t="0" r="r" b="b"/>
            <a:pathLst>
              <a:path w="875030" h="214629">
                <a:moveTo>
                  <a:pt x="0" y="214559"/>
                </a:moveTo>
                <a:lnTo>
                  <a:pt x="874723" y="214559"/>
                </a:lnTo>
                <a:lnTo>
                  <a:pt x="874723" y="0"/>
                </a:lnTo>
                <a:lnTo>
                  <a:pt x="0" y="0"/>
                </a:lnTo>
                <a:lnTo>
                  <a:pt x="0" y="214559"/>
                </a:lnTo>
                <a:close/>
              </a:path>
            </a:pathLst>
          </a:custGeom>
          <a:noFill/>
          <a:ln w="1338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29" name="object 158"/>
          <p:cNvSpPr>
            <a:spLocks/>
          </p:cNvSpPr>
          <p:nvPr/>
        </p:nvSpPr>
        <p:spPr bwMode="auto">
          <a:xfrm>
            <a:off x="1689100" y="5060950"/>
            <a:ext cx="874713" cy="2143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4560"/>
              </a:cxn>
              <a:cxn ang="0">
                <a:pos x="874737" y="214560"/>
              </a:cxn>
              <a:cxn ang="0">
                <a:pos x="874737" y="0"/>
              </a:cxn>
              <a:cxn ang="0">
                <a:pos x="0" y="0"/>
              </a:cxn>
            </a:cxnLst>
            <a:rect l="0" t="0" r="r" b="b"/>
            <a:pathLst>
              <a:path w="875030" h="214629">
                <a:moveTo>
                  <a:pt x="0" y="0"/>
                </a:moveTo>
                <a:lnTo>
                  <a:pt x="0" y="214560"/>
                </a:lnTo>
                <a:lnTo>
                  <a:pt x="874737" y="214560"/>
                </a:lnTo>
                <a:lnTo>
                  <a:pt x="874737" y="0"/>
                </a:lnTo>
                <a:lnTo>
                  <a:pt x="0" y="0"/>
                </a:lnTo>
              </a:path>
            </a:pathLst>
          </a:custGeom>
          <a:noFill/>
          <a:ln w="669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30" name="object 159"/>
          <p:cNvSpPr>
            <a:spLocks/>
          </p:cNvSpPr>
          <p:nvPr/>
        </p:nvSpPr>
        <p:spPr bwMode="auto">
          <a:xfrm>
            <a:off x="2563813" y="4808538"/>
            <a:ext cx="269875" cy="466725"/>
          </a:xfrm>
          <a:custGeom>
            <a:avLst/>
            <a:gdLst/>
            <a:ahLst/>
            <a:cxnLst>
              <a:cxn ang="0">
                <a:pos x="270179" y="0"/>
              </a:cxn>
              <a:cxn ang="0">
                <a:pos x="0" y="252744"/>
              </a:cxn>
              <a:cxn ang="0">
                <a:pos x="0" y="467304"/>
              </a:cxn>
              <a:cxn ang="0">
                <a:pos x="270179" y="212465"/>
              </a:cxn>
              <a:cxn ang="0">
                <a:pos x="270179" y="0"/>
              </a:cxn>
            </a:cxnLst>
            <a:rect l="0" t="0" r="r" b="b"/>
            <a:pathLst>
              <a:path w="270510" h="467360">
                <a:moveTo>
                  <a:pt x="270179" y="0"/>
                </a:moveTo>
                <a:lnTo>
                  <a:pt x="0" y="252744"/>
                </a:lnTo>
                <a:lnTo>
                  <a:pt x="0" y="467304"/>
                </a:lnTo>
                <a:lnTo>
                  <a:pt x="270179" y="212465"/>
                </a:lnTo>
                <a:lnTo>
                  <a:pt x="270179" y="0"/>
                </a:lnTo>
                <a:close/>
              </a:path>
            </a:pathLst>
          </a:custGeom>
          <a:solidFill>
            <a:srgbClr val="A4A4A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31" name="object 160"/>
          <p:cNvSpPr>
            <a:spLocks/>
          </p:cNvSpPr>
          <p:nvPr/>
        </p:nvSpPr>
        <p:spPr bwMode="auto">
          <a:xfrm>
            <a:off x="2563813" y="4808538"/>
            <a:ext cx="269875" cy="466725"/>
          </a:xfrm>
          <a:custGeom>
            <a:avLst/>
            <a:gdLst/>
            <a:ahLst/>
            <a:cxnLst>
              <a:cxn ang="0">
                <a:pos x="0" y="252744"/>
              </a:cxn>
              <a:cxn ang="0">
                <a:pos x="270179" y="0"/>
              </a:cxn>
              <a:cxn ang="0">
                <a:pos x="270179" y="212465"/>
              </a:cxn>
              <a:cxn ang="0">
                <a:pos x="0" y="467304"/>
              </a:cxn>
              <a:cxn ang="0">
                <a:pos x="0" y="252744"/>
              </a:cxn>
            </a:cxnLst>
            <a:rect l="0" t="0" r="r" b="b"/>
            <a:pathLst>
              <a:path w="270510" h="467360">
                <a:moveTo>
                  <a:pt x="0" y="252744"/>
                </a:moveTo>
                <a:lnTo>
                  <a:pt x="270179" y="0"/>
                </a:lnTo>
                <a:lnTo>
                  <a:pt x="270179" y="212465"/>
                </a:lnTo>
                <a:lnTo>
                  <a:pt x="0" y="467304"/>
                </a:lnTo>
                <a:lnTo>
                  <a:pt x="0" y="252744"/>
                </a:lnTo>
              </a:path>
            </a:pathLst>
          </a:custGeom>
          <a:noFill/>
          <a:ln w="136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32" name="object 161"/>
          <p:cNvSpPr>
            <a:spLocks/>
          </p:cNvSpPr>
          <p:nvPr/>
        </p:nvSpPr>
        <p:spPr bwMode="auto">
          <a:xfrm>
            <a:off x="2563813" y="4808538"/>
            <a:ext cx="269875" cy="466725"/>
          </a:xfrm>
          <a:custGeom>
            <a:avLst/>
            <a:gdLst/>
            <a:ahLst/>
            <a:cxnLst>
              <a:cxn ang="0">
                <a:pos x="0" y="252744"/>
              </a:cxn>
              <a:cxn ang="0">
                <a:pos x="270179" y="0"/>
              </a:cxn>
              <a:cxn ang="0">
                <a:pos x="270179" y="212465"/>
              </a:cxn>
              <a:cxn ang="0">
                <a:pos x="0" y="467304"/>
              </a:cxn>
              <a:cxn ang="0">
                <a:pos x="0" y="252744"/>
              </a:cxn>
            </a:cxnLst>
            <a:rect l="0" t="0" r="r" b="b"/>
            <a:pathLst>
              <a:path w="270510" h="467360">
                <a:moveTo>
                  <a:pt x="0" y="252744"/>
                </a:moveTo>
                <a:lnTo>
                  <a:pt x="270179" y="0"/>
                </a:lnTo>
                <a:lnTo>
                  <a:pt x="270179" y="212465"/>
                </a:lnTo>
                <a:lnTo>
                  <a:pt x="0" y="467304"/>
                </a:lnTo>
                <a:lnTo>
                  <a:pt x="0" y="252744"/>
                </a:lnTo>
              </a:path>
            </a:pathLst>
          </a:custGeom>
          <a:noFill/>
          <a:ln w="683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33" name="object 162"/>
          <p:cNvSpPr>
            <a:spLocks/>
          </p:cNvSpPr>
          <p:nvPr/>
        </p:nvSpPr>
        <p:spPr bwMode="auto">
          <a:xfrm>
            <a:off x="1689100" y="4808538"/>
            <a:ext cx="1144588" cy="252412"/>
          </a:xfrm>
          <a:custGeom>
            <a:avLst/>
            <a:gdLst/>
            <a:ahLst/>
            <a:cxnLst>
              <a:cxn ang="0">
                <a:pos x="1144917" y="0"/>
              </a:cxn>
              <a:cxn ang="0">
                <a:pos x="269001" y="0"/>
              </a:cxn>
              <a:cxn ang="0">
                <a:pos x="0" y="252744"/>
              </a:cxn>
              <a:cxn ang="0">
                <a:pos x="874737" y="252744"/>
              </a:cxn>
              <a:cxn ang="0">
                <a:pos x="1144917" y="0"/>
              </a:cxn>
            </a:cxnLst>
            <a:rect l="0" t="0" r="r" b="b"/>
            <a:pathLst>
              <a:path w="1144905" h="253364">
                <a:moveTo>
                  <a:pt x="1144917" y="0"/>
                </a:moveTo>
                <a:lnTo>
                  <a:pt x="269001" y="0"/>
                </a:lnTo>
                <a:lnTo>
                  <a:pt x="0" y="252744"/>
                </a:lnTo>
                <a:lnTo>
                  <a:pt x="874737" y="252744"/>
                </a:lnTo>
                <a:lnTo>
                  <a:pt x="1144917" y="0"/>
                </a:lnTo>
                <a:close/>
              </a:path>
            </a:pathLst>
          </a:custGeom>
          <a:solidFill>
            <a:srgbClr val="D7D7D7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34" name="object 163"/>
          <p:cNvSpPr>
            <a:spLocks/>
          </p:cNvSpPr>
          <p:nvPr/>
        </p:nvSpPr>
        <p:spPr bwMode="auto">
          <a:xfrm>
            <a:off x="1689100" y="4808538"/>
            <a:ext cx="1144588" cy="252412"/>
          </a:xfrm>
          <a:custGeom>
            <a:avLst/>
            <a:gdLst/>
            <a:ahLst/>
            <a:cxnLst>
              <a:cxn ang="0">
                <a:pos x="1144917" y="0"/>
              </a:cxn>
              <a:cxn ang="0">
                <a:pos x="269001" y="0"/>
              </a:cxn>
              <a:cxn ang="0">
                <a:pos x="0" y="252744"/>
              </a:cxn>
              <a:cxn ang="0">
                <a:pos x="874737" y="252744"/>
              </a:cxn>
              <a:cxn ang="0">
                <a:pos x="1144917" y="0"/>
              </a:cxn>
            </a:cxnLst>
            <a:rect l="0" t="0" r="r" b="b"/>
            <a:pathLst>
              <a:path w="1144905" h="253364">
                <a:moveTo>
                  <a:pt x="1144917" y="0"/>
                </a:moveTo>
                <a:lnTo>
                  <a:pt x="269001" y="0"/>
                </a:lnTo>
                <a:lnTo>
                  <a:pt x="0" y="252744"/>
                </a:lnTo>
                <a:lnTo>
                  <a:pt x="874737" y="252744"/>
                </a:lnTo>
                <a:lnTo>
                  <a:pt x="1144917" y="0"/>
                </a:lnTo>
              </a:path>
            </a:pathLst>
          </a:custGeom>
          <a:noFill/>
          <a:ln w="133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35" name="object 164"/>
          <p:cNvSpPr>
            <a:spLocks/>
          </p:cNvSpPr>
          <p:nvPr/>
        </p:nvSpPr>
        <p:spPr bwMode="auto">
          <a:xfrm>
            <a:off x="1689100" y="4808538"/>
            <a:ext cx="1144588" cy="252412"/>
          </a:xfrm>
          <a:custGeom>
            <a:avLst/>
            <a:gdLst/>
            <a:ahLst/>
            <a:cxnLst>
              <a:cxn ang="0">
                <a:pos x="874737" y="252744"/>
              </a:cxn>
              <a:cxn ang="0">
                <a:pos x="1144917" y="0"/>
              </a:cxn>
              <a:cxn ang="0">
                <a:pos x="269001" y="0"/>
              </a:cxn>
              <a:cxn ang="0">
                <a:pos x="0" y="252744"/>
              </a:cxn>
              <a:cxn ang="0">
                <a:pos x="874737" y="252744"/>
              </a:cxn>
            </a:cxnLst>
            <a:rect l="0" t="0" r="r" b="b"/>
            <a:pathLst>
              <a:path w="1144905" h="253364">
                <a:moveTo>
                  <a:pt x="874737" y="252744"/>
                </a:moveTo>
                <a:lnTo>
                  <a:pt x="1144917" y="0"/>
                </a:lnTo>
                <a:lnTo>
                  <a:pt x="269001" y="0"/>
                </a:lnTo>
                <a:lnTo>
                  <a:pt x="0" y="252744"/>
                </a:lnTo>
                <a:lnTo>
                  <a:pt x="874737" y="252744"/>
                </a:lnTo>
              </a:path>
            </a:pathLst>
          </a:custGeom>
          <a:noFill/>
          <a:ln w="66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36" name="object 165"/>
          <p:cNvSpPr>
            <a:spLocks/>
          </p:cNvSpPr>
          <p:nvPr/>
        </p:nvSpPr>
        <p:spPr bwMode="auto">
          <a:xfrm>
            <a:off x="1897063" y="4875213"/>
            <a:ext cx="754062" cy="100012"/>
          </a:xfrm>
          <a:custGeom>
            <a:avLst/>
            <a:gdLst/>
            <a:ahLst/>
            <a:cxnLst>
              <a:cxn ang="0">
                <a:pos x="197312" y="0"/>
              </a:cxn>
              <a:cxn ang="0">
                <a:pos x="0" y="35887"/>
              </a:cxn>
              <a:cxn ang="0">
                <a:pos x="103190" y="99456"/>
              </a:cxn>
              <a:cxn ang="0">
                <a:pos x="134889" y="58222"/>
              </a:cxn>
              <a:cxn ang="0">
                <a:pos x="725416" y="58222"/>
              </a:cxn>
              <a:cxn ang="0">
                <a:pos x="754375" y="51535"/>
              </a:cxn>
              <a:cxn ang="0">
                <a:pos x="703265" y="28060"/>
              </a:cxn>
              <a:cxn ang="0">
                <a:pos x="165613" y="28060"/>
              </a:cxn>
              <a:cxn ang="0">
                <a:pos x="197312" y="0"/>
              </a:cxn>
              <a:cxn ang="0">
                <a:pos x="725416" y="58222"/>
              </a:cxn>
              <a:cxn ang="0">
                <a:pos x="579742" y="58222"/>
              </a:cxn>
              <a:cxn ang="0">
                <a:pos x="546858" y="99456"/>
              </a:cxn>
              <a:cxn ang="0">
                <a:pos x="725416" y="58222"/>
              </a:cxn>
              <a:cxn ang="0">
                <a:pos x="703265" y="28060"/>
              </a:cxn>
              <a:cxn ang="0">
                <a:pos x="165613" y="28060"/>
              </a:cxn>
              <a:cxn ang="0">
                <a:pos x="703265" y="28060"/>
              </a:cxn>
              <a:cxn ang="0">
                <a:pos x="642173" y="0"/>
              </a:cxn>
              <a:cxn ang="0">
                <a:pos x="611442" y="28060"/>
              </a:cxn>
              <a:cxn ang="0">
                <a:pos x="703265" y="28060"/>
              </a:cxn>
              <a:cxn ang="0">
                <a:pos x="642173" y="0"/>
              </a:cxn>
            </a:cxnLst>
            <a:rect l="0" t="0" r="r" b="b"/>
            <a:pathLst>
              <a:path w="754380" h="99695">
                <a:moveTo>
                  <a:pt x="197312" y="0"/>
                </a:moveTo>
                <a:lnTo>
                  <a:pt x="0" y="35887"/>
                </a:lnTo>
                <a:lnTo>
                  <a:pt x="103190" y="99456"/>
                </a:lnTo>
                <a:lnTo>
                  <a:pt x="134889" y="58222"/>
                </a:lnTo>
                <a:lnTo>
                  <a:pt x="725416" y="58222"/>
                </a:lnTo>
                <a:lnTo>
                  <a:pt x="754375" y="51535"/>
                </a:lnTo>
                <a:lnTo>
                  <a:pt x="703265" y="28060"/>
                </a:lnTo>
                <a:lnTo>
                  <a:pt x="165613" y="28060"/>
                </a:lnTo>
                <a:lnTo>
                  <a:pt x="197312" y="0"/>
                </a:lnTo>
                <a:close/>
              </a:path>
              <a:path w="754380" h="99695">
                <a:moveTo>
                  <a:pt x="725416" y="58222"/>
                </a:moveTo>
                <a:lnTo>
                  <a:pt x="579742" y="58222"/>
                </a:lnTo>
                <a:lnTo>
                  <a:pt x="546858" y="99456"/>
                </a:lnTo>
                <a:lnTo>
                  <a:pt x="725416" y="58222"/>
                </a:lnTo>
                <a:close/>
              </a:path>
              <a:path w="754380" h="99695">
                <a:moveTo>
                  <a:pt x="703265" y="28060"/>
                </a:moveTo>
                <a:lnTo>
                  <a:pt x="165613" y="28060"/>
                </a:lnTo>
                <a:lnTo>
                  <a:pt x="703265" y="28060"/>
                </a:lnTo>
                <a:close/>
              </a:path>
              <a:path w="754380" h="99695">
                <a:moveTo>
                  <a:pt x="642173" y="0"/>
                </a:moveTo>
                <a:lnTo>
                  <a:pt x="611442" y="28060"/>
                </a:lnTo>
                <a:lnTo>
                  <a:pt x="703265" y="28060"/>
                </a:lnTo>
                <a:lnTo>
                  <a:pt x="64217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37" name="object 166"/>
          <p:cNvSpPr>
            <a:spLocks/>
          </p:cNvSpPr>
          <p:nvPr/>
        </p:nvSpPr>
        <p:spPr bwMode="auto">
          <a:xfrm>
            <a:off x="1897063" y="4875213"/>
            <a:ext cx="754062" cy="100012"/>
          </a:xfrm>
          <a:custGeom>
            <a:avLst/>
            <a:gdLst/>
            <a:ahLst/>
            <a:cxnLst>
              <a:cxn ang="0">
                <a:pos x="165613" y="28060"/>
              </a:cxn>
              <a:cxn ang="0">
                <a:pos x="197312" y="0"/>
              </a:cxn>
              <a:cxn ang="0">
                <a:pos x="0" y="35887"/>
              </a:cxn>
              <a:cxn ang="0">
                <a:pos x="103190" y="99456"/>
              </a:cxn>
              <a:cxn ang="0">
                <a:pos x="134889" y="58222"/>
              </a:cxn>
              <a:cxn ang="0">
                <a:pos x="725416" y="58222"/>
              </a:cxn>
              <a:cxn ang="0">
                <a:pos x="754375" y="51535"/>
              </a:cxn>
              <a:cxn ang="0">
                <a:pos x="703265" y="28060"/>
              </a:cxn>
              <a:cxn ang="0">
                <a:pos x="611442" y="28060"/>
              </a:cxn>
              <a:cxn ang="0">
                <a:pos x="165613" y="28060"/>
              </a:cxn>
            </a:cxnLst>
            <a:rect l="0" t="0" r="r" b="b"/>
            <a:pathLst>
              <a:path w="754380" h="99695">
                <a:moveTo>
                  <a:pt x="165613" y="28060"/>
                </a:moveTo>
                <a:lnTo>
                  <a:pt x="197312" y="0"/>
                </a:lnTo>
                <a:lnTo>
                  <a:pt x="0" y="35887"/>
                </a:lnTo>
                <a:lnTo>
                  <a:pt x="103190" y="99456"/>
                </a:lnTo>
                <a:lnTo>
                  <a:pt x="134889" y="58222"/>
                </a:lnTo>
                <a:lnTo>
                  <a:pt x="725416" y="58222"/>
                </a:lnTo>
                <a:lnTo>
                  <a:pt x="754375" y="51535"/>
                </a:lnTo>
                <a:lnTo>
                  <a:pt x="703265" y="28060"/>
                </a:lnTo>
                <a:lnTo>
                  <a:pt x="611442" y="28060"/>
                </a:lnTo>
                <a:lnTo>
                  <a:pt x="165613" y="2806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38" name="object 167"/>
          <p:cNvSpPr>
            <a:spLocks/>
          </p:cNvSpPr>
          <p:nvPr/>
        </p:nvSpPr>
        <p:spPr bwMode="auto">
          <a:xfrm>
            <a:off x="2443163" y="4933950"/>
            <a:ext cx="179387" cy="41275"/>
          </a:xfrm>
          <a:custGeom>
            <a:avLst/>
            <a:gdLst/>
            <a:ahLst/>
            <a:cxnLst>
              <a:cxn ang="0">
                <a:pos x="178557" y="0"/>
              </a:cxn>
              <a:cxn ang="0">
                <a:pos x="32884" y="0"/>
              </a:cxn>
              <a:cxn ang="0">
                <a:pos x="0" y="41233"/>
              </a:cxn>
              <a:cxn ang="0">
                <a:pos x="178557" y="0"/>
              </a:cxn>
            </a:cxnLst>
            <a:rect l="0" t="0" r="r" b="b"/>
            <a:pathLst>
              <a:path w="179069" h="41275">
                <a:moveTo>
                  <a:pt x="178557" y="0"/>
                </a:moveTo>
                <a:lnTo>
                  <a:pt x="32884" y="0"/>
                </a:lnTo>
                <a:lnTo>
                  <a:pt x="0" y="41233"/>
                </a:lnTo>
                <a:lnTo>
                  <a:pt x="178557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39" name="object 168"/>
          <p:cNvSpPr>
            <a:spLocks/>
          </p:cNvSpPr>
          <p:nvPr/>
        </p:nvSpPr>
        <p:spPr bwMode="auto">
          <a:xfrm>
            <a:off x="2508250" y="4875213"/>
            <a:ext cx="92075" cy="28575"/>
          </a:xfrm>
          <a:custGeom>
            <a:avLst/>
            <a:gdLst/>
            <a:ahLst/>
            <a:cxnLst>
              <a:cxn ang="0">
                <a:pos x="91823" y="28060"/>
              </a:cxn>
              <a:cxn ang="0">
                <a:pos x="30731" y="0"/>
              </a:cxn>
              <a:cxn ang="0">
                <a:pos x="0" y="28060"/>
              </a:cxn>
              <a:cxn ang="0">
                <a:pos x="91823" y="28060"/>
              </a:cxn>
            </a:cxnLst>
            <a:rect l="0" t="0" r="r" b="b"/>
            <a:pathLst>
              <a:path w="92075" h="28575">
                <a:moveTo>
                  <a:pt x="91823" y="28060"/>
                </a:moveTo>
                <a:lnTo>
                  <a:pt x="30731" y="0"/>
                </a:lnTo>
                <a:lnTo>
                  <a:pt x="0" y="28060"/>
                </a:lnTo>
                <a:lnTo>
                  <a:pt x="91823" y="2806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40" name="object 169"/>
          <p:cNvSpPr>
            <a:spLocks/>
          </p:cNvSpPr>
          <p:nvPr/>
        </p:nvSpPr>
        <p:spPr bwMode="auto">
          <a:xfrm>
            <a:off x="1897063" y="4875213"/>
            <a:ext cx="754062" cy="100012"/>
          </a:xfrm>
          <a:custGeom>
            <a:avLst/>
            <a:gdLst/>
            <a:ahLst/>
            <a:cxnLst>
              <a:cxn ang="0">
                <a:pos x="165613" y="28060"/>
              </a:cxn>
              <a:cxn ang="0">
                <a:pos x="197313" y="0"/>
              </a:cxn>
              <a:cxn ang="0">
                <a:pos x="0" y="35887"/>
              </a:cxn>
              <a:cxn ang="0">
                <a:pos x="103190" y="99456"/>
              </a:cxn>
              <a:cxn ang="0">
                <a:pos x="134889" y="58222"/>
              </a:cxn>
              <a:cxn ang="0">
                <a:pos x="579742" y="58222"/>
              </a:cxn>
              <a:cxn ang="0">
                <a:pos x="546858" y="99456"/>
              </a:cxn>
              <a:cxn ang="0">
                <a:pos x="754375" y="51535"/>
              </a:cxn>
              <a:cxn ang="0">
                <a:pos x="642173" y="0"/>
              </a:cxn>
              <a:cxn ang="0">
                <a:pos x="611442" y="28060"/>
              </a:cxn>
              <a:cxn ang="0">
                <a:pos x="165613" y="28060"/>
              </a:cxn>
            </a:cxnLst>
            <a:rect l="0" t="0" r="r" b="b"/>
            <a:pathLst>
              <a:path w="754380" h="99695">
                <a:moveTo>
                  <a:pt x="165613" y="28060"/>
                </a:moveTo>
                <a:lnTo>
                  <a:pt x="197313" y="0"/>
                </a:lnTo>
                <a:lnTo>
                  <a:pt x="0" y="35887"/>
                </a:lnTo>
                <a:lnTo>
                  <a:pt x="103190" y="99456"/>
                </a:lnTo>
                <a:lnTo>
                  <a:pt x="134889" y="58222"/>
                </a:lnTo>
                <a:lnTo>
                  <a:pt x="579742" y="58222"/>
                </a:lnTo>
                <a:lnTo>
                  <a:pt x="546858" y="99456"/>
                </a:lnTo>
                <a:lnTo>
                  <a:pt x="754375" y="51535"/>
                </a:lnTo>
                <a:lnTo>
                  <a:pt x="642173" y="0"/>
                </a:lnTo>
                <a:lnTo>
                  <a:pt x="611442" y="28060"/>
                </a:lnTo>
                <a:lnTo>
                  <a:pt x="165613" y="2806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41" name="object 170"/>
          <p:cNvSpPr>
            <a:spLocks/>
          </p:cNvSpPr>
          <p:nvPr/>
        </p:nvSpPr>
        <p:spPr bwMode="auto">
          <a:xfrm>
            <a:off x="1897063" y="4875213"/>
            <a:ext cx="754062" cy="100012"/>
          </a:xfrm>
          <a:custGeom>
            <a:avLst/>
            <a:gdLst/>
            <a:ahLst/>
            <a:cxnLst>
              <a:cxn ang="0">
                <a:pos x="197312" y="0"/>
              </a:cxn>
              <a:cxn ang="0">
                <a:pos x="0" y="35887"/>
              </a:cxn>
              <a:cxn ang="0">
                <a:pos x="103190" y="99456"/>
              </a:cxn>
              <a:cxn ang="0">
                <a:pos x="134889" y="58222"/>
              </a:cxn>
              <a:cxn ang="0">
                <a:pos x="725416" y="58222"/>
              </a:cxn>
              <a:cxn ang="0">
                <a:pos x="754375" y="51535"/>
              </a:cxn>
              <a:cxn ang="0">
                <a:pos x="703265" y="28060"/>
              </a:cxn>
              <a:cxn ang="0">
                <a:pos x="165613" y="28060"/>
              </a:cxn>
              <a:cxn ang="0">
                <a:pos x="197312" y="0"/>
              </a:cxn>
              <a:cxn ang="0">
                <a:pos x="725416" y="58222"/>
              </a:cxn>
              <a:cxn ang="0">
                <a:pos x="579742" y="58222"/>
              </a:cxn>
              <a:cxn ang="0">
                <a:pos x="546858" y="99456"/>
              </a:cxn>
              <a:cxn ang="0">
                <a:pos x="725416" y="58222"/>
              </a:cxn>
              <a:cxn ang="0">
                <a:pos x="703265" y="28060"/>
              </a:cxn>
              <a:cxn ang="0">
                <a:pos x="165613" y="28060"/>
              </a:cxn>
              <a:cxn ang="0">
                <a:pos x="703265" y="28060"/>
              </a:cxn>
              <a:cxn ang="0">
                <a:pos x="642173" y="0"/>
              </a:cxn>
              <a:cxn ang="0">
                <a:pos x="611442" y="28060"/>
              </a:cxn>
              <a:cxn ang="0">
                <a:pos x="703265" y="28060"/>
              </a:cxn>
              <a:cxn ang="0">
                <a:pos x="642173" y="0"/>
              </a:cxn>
            </a:cxnLst>
            <a:rect l="0" t="0" r="r" b="b"/>
            <a:pathLst>
              <a:path w="754380" h="99695">
                <a:moveTo>
                  <a:pt x="197312" y="0"/>
                </a:moveTo>
                <a:lnTo>
                  <a:pt x="0" y="35887"/>
                </a:lnTo>
                <a:lnTo>
                  <a:pt x="103190" y="99456"/>
                </a:lnTo>
                <a:lnTo>
                  <a:pt x="134889" y="58222"/>
                </a:lnTo>
                <a:lnTo>
                  <a:pt x="725416" y="58222"/>
                </a:lnTo>
                <a:lnTo>
                  <a:pt x="754375" y="51535"/>
                </a:lnTo>
                <a:lnTo>
                  <a:pt x="703265" y="28060"/>
                </a:lnTo>
                <a:lnTo>
                  <a:pt x="165613" y="28060"/>
                </a:lnTo>
                <a:lnTo>
                  <a:pt x="197312" y="0"/>
                </a:lnTo>
                <a:close/>
              </a:path>
              <a:path w="754380" h="99695">
                <a:moveTo>
                  <a:pt x="725416" y="58222"/>
                </a:moveTo>
                <a:lnTo>
                  <a:pt x="579742" y="58222"/>
                </a:lnTo>
                <a:lnTo>
                  <a:pt x="546858" y="99456"/>
                </a:lnTo>
                <a:lnTo>
                  <a:pt x="725416" y="58222"/>
                </a:lnTo>
                <a:close/>
              </a:path>
              <a:path w="754380" h="99695">
                <a:moveTo>
                  <a:pt x="703265" y="28060"/>
                </a:moveTo>
                <a:lnTo>
                  <a:pt x="165613" y="28060"/>
                </a:lnTo>
                <a:lnTo>
                  <a:pt x="703265" y="28060"/>
                </a:lnTo>
                <a:close/>
              </a:path>
              <a:path w="754380" h="99695">
                <a:moveTo>
                  <a:pt x="642173" y="0"/>
                </a:moveTo>
                <a:lnTo>
                  <a:pt x="611442" y="28060"/>
                </a:lnTo>
                <a:lnTo>
                  <a:pt x="703265" y="28060"/>
                </a:lnTo>
                <a:lnTo>
                  <a:pt x="64217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42" name="object 171"/>
          <p:cNvSpPr>
            <a:spLocks/>
          </p:cNvSpPr>
          <p:nvPr/>
        </p:nvSpPr>
        <p:spPr bwMode="auto">
          <a:xfrm>
            <a:off x="1897063" y="4875213"/>
            <a:ext cx="754062" cy="100012"/>
          </a:xfrm>
          <a:custGeom>
            <a:avLst/>
            <a:gdLst/>
            <a:ahLst/>
            <a:cxnLst>
              <a:cxn ang="0">
                <a:pos x="165613" y="28060"/>
              </a:cxn>
              <a:cxn ang="0">
                <a:pos x="197312" y="0"/>
              </a:cxn>
              <a:cxn ang="0">
                <a:pos x="0" y="35887"/>
              </a:cxn>
              <a:cxn ang="0">
                <a:pos x="103190" y="99456"/>
              </a:cxn>
              <a:cxn ang="0">
                <a:pos x="134889" y="58222"/>
              </a:cxn>
              <a:cxn ang="0">
                <a:pos x="725416" y="58222"/>
              </a:cxn>
              <a:cxn ang="0">
                <a:pos x="754375" y="51535"/>
              </a:cxn>
              <a:cxn ang="0">
                <a:pos x="703265" y="28060"/>
              </a:cxn>
              <a:cxn ang="0">
                <a:pos x="611442" y="28060"/>
              </a:cxn>
              <a:cxn ang="0">
                <a:pos x="165613" y="28060"/>
              </a:cxn>
            </a:cxnLst>
            <a:rect l="0" t="0" r="r" b="b"/>
            <a:pathLst>
              <a:path w="754380" h="99695">
                <a:moveTo>
                  <a:pt x="165613" y="28060"/>
                </a:moveTo>
                <a:lnTo>
                  <a:pt x="197312" y="0"/>
                </a:lnTo>
                <a:lnTo>
                  <a:pt x="0" y="35887"/>
                </a:lnTo>
                <a:lnTo>
                  <a:pt x="103190" y="99456"/>
                </a:lnTo>
                <a:lnTo>
                  <a:pt x="134889" y="58222"/>
                </a:lnTo>
                <a:lnTo>
                  <a:pt x="725416" y="58222"/>
                </a:lnTo>
                <a:lnTo>
                  <a:pt x="754375" y="51535"/>
                </a:lnTo>
                <a:lnTo>
                  <a:pt x="703265" y="28060"/>
                </a:lnTo>
                <a:lnTo>
                  <a:pt x="611442" y="28060"/>
                </a:lnTo>
                <a:lnTo>
                  <a:pt x="165613" y="2806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43" name="object 172"/>
          <p:cNvSpPr>
            <a:spLocks/>
          </p:cNvSpPr>
          <p:nvPr/>
        </p:nvSpPr>
        <p:spPr bwMode="auto">
          <a:xfrm>
            <a:off x="2443163" y="4933950"/>
            <a:ext cx="179387" cy="41275"/>
          </a:xfrm>
          <a:custGeom>
            <a:avLst/>
            <a:gdLst/>
            <a:ahLst/>
            <a:cxnLst>
              <a:cxn ang="0">
                <a:pos x="178557" y="0"/>
              </a:cxn>
              <a:cxn ang="0">
                <a:pos x="32884" y="0"/>
              </a:cxn>
              <a:cxn ang="0">
                <a:pos x="0" y="41233"/>
              </a:cxn>
              <a:cxn ang="0">
                <a:pos x="178557" y="0"/>
              </a:cxn>
            </a:cxnLst>
            <a:rect l="0" t="0" r="r" b="b"/>
            <a:pathLst>
              <a:path w="179069" h="41275">
                <a:moveTo>
                  <a:pt x="178557" y="0"/>
                </a:moveTo>
                <a:lnTo>
                  <a:pt x="32884" y="0"/>
                </a:lnTo>
                <a:lnTo>
                  <a:pt x="0" y="41233"/>
                </a:lnTo>
                <a:lnTo>
                  <a:pt x="178557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44" name="object 173"/>
          <p:cNvSpPr>
            <a:spLocks/>
          </p:cNvSpPr>
          <p:nvPr/>
        </p:nvSpPr>
        <p:spPr bwMode="auto">
          <a:xfrm>
            <a:off x="2508250" y="4875213"/>
            <a:ext cx="92075" cy="28575"/>
          </a:xfrm>
          <a:custGeom>
            <a:avLst/>
            <a:gdLst/>
            <a:ahLst/>
            <a:cxnLst>
              <a:cxn ang="0">
                <a:pos x="91823" y="28060"/>
              </a:cxn>
              <a:cxn ang="0">
                <a:pos x="30731" y="0"/>
              </a:cxn>
              <a:cxn ang="0">
                <a:pos x="0" y="28060"/>
              </a:cxn>
              <a:cxn ang="0">
                <a:pos x="91823" y="28060"/>
              </a:cxn>
            </a:cxnLst>
            <a:rect l="0" t="0" r="r" b="b"/>
            <a:pathLst>
              <a:path w="92075" h="28575">
                <a:moveTo>
                  <a:pt x="91823" y="28060"/>
                </a:moveTo>
                <a:lnTo>
                  <a:pt x="30731" y="0"/>
                </a:lnTo>
                <a:lnTo>
                  <a:pt x="0" y="28060"/>
                </a:lnTo>
                <a:lnTo>
                  <a:pt x="91823" y="2806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45" name="object 174"/>
          <p:cNvSpPr>
            <a:spLocks/>
          </p:cNvSpPr>
          <p:nvPr/>
        </p:nvSpPr>
        <p:spPr bwMode="auto">
          <a:xfrm>
            <a:off x="1897063" y="4875213"/>
            <a:ext cx="754062" cy="100012"/>
          </a:xfrm>
          <a:custGeom>
            <a:avLst/>
            <a:gdLst/>
            <a:ahLst/>
            <a:cxnLst>
              <a:cxn ang="0">
                <a:pos x="165613" y="28060"/>
              </a:cxn>
              <a:cxn ang="0">
                <a:pos x="197313" y="0"/>
              </a:cxn>
              <a:cxn ang="0">
                <a:pos x="0" y="35887"/>
              </a:cxn>
              <a:cxn ang="0">
                <a:pos x="103190" y="99456"/>
              </a:cxn>
              <a:cxn ang="0">
                <a:pos x="134889" y="58222"/>
              </a:cxn>
              <a:cxn ang="0">
                <a:pos x="579742" y="58222"/>
              </a:cxn>
              <a:cxn ang="0">
                <a:pos x="546858" y="99456"/>
              </a:cxn>
              <a:cxn ang="0">
                <a:pos x="754375" y="51535"/>
              </a:cxn>
              <a:cxn ang="0">
                <a:pos x="642173" y="0"/>
              </a:cxn>
              <a:cxn ang="0">
                <a:pos x="611442" y="28060"/>
              </a:cxn>
              <a:cxn ang="0">
                <a:pos x="165613" y="28060"/>
              </a:cxn>
            </a:cxnLst>
            <a:rect l="0" t="0" r="r" b="b"/>
            <a:pathLst>
              <a:path w="754380" h="99695">
                <a:moveTo>
                  <a:pt x="165613" y="28060"/>
                </a:moveTo>
                <a:lnTo>
                  <a:pt x="197313" y="0"/>
                </a:lnTo>
                <a:lnTo>
                  <a:pt x="0" y="35887"/>
                </a:lnTo>
                <a:lnTo>
                  <a:pt x="103190" y="99456"/>
                </a:lnTo>
                <a:lnTo>
                  <a:pt x="134889" y="58222"/>
                </a:lnTo>
                <a:lnTo>
                  <a:pt x="579742" y="58222"/>
                </a:lnTo>
                <a:lnTo>
                  <a:pt x="546858" y="99456"/>
                </a:lnTo>
                <a:lnTo>
                  <a:pt x="754375" y="51535"/>
                </a:lnTo>
                <a:lnTo>
                  <a:pt x="642173" y="0"/>
                </a:lnTo>
                <a:lnTo>
                  <a:pt x="611442" y="28060"/>
                </a:lnTo>
                <a:lnTo>
                  <a:pt x="165613" y="2806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46" name="object 175"/>
          <p:cNvSpPr>
            <a:spLocks/>
          </p:cNvSpPr>
          <p:nvPr/>
        </p:nvSpPr>
        <p:spPr bwMode="auto">
          <a:xfrm>
            <a:off x="1903413" y="4881563"/>
            <a:ext cx="755650" cy="101600"/>
          </a:xfrm>
          <a:custGeom>
            <a:avLst/>
            <a:gdLst/>
            <a:ahLst/>
            <a:cxnLst>
              <a:cxn ang="0">
                <a:pos x="197513" y="0"/>
              </a:cxn>
              <a:cxn ang="0">
                <a:pos x="0" y="37990"/>
              </a:cxn>
              <a:cxn ang="0">
                <a:pos x="103182" y="100596"/>
              </a:cxn>
              <a:cxn ang="0">
                <a:pos x="135081" y="59363"/>
              </a:cxn>
              <a:cxn ang="0">
                <a:pos x="722510" y="59363"/>
              </a:cxn>
              <a:cxn ang="0">
                <a:pos x="755599" y="51543"/>
              </a:cxn>
              <a:cxn ang="0">
                <a:pos x="707881" y="29208"/>
              </a:cxn>
              <a:cxn ang="0">
                <a:pos x="165605" y="29208"/>
              </a:cxn>
              <a:cxn ang="0">
                <a:pos x="197513" y="0"/>
              </a:cxn>
              <a:cxn ang="0">
                <a:pos x="722510" y="59363"/>
              </a:cxn>
              <a:cxn ang="0">
                <a:pos x="579742" y="59363"/>
              </a:cxn>
              <a:cxn ang="0">
                <a:pos x="548034" y="100596"/>
              </a:cxn>
              <a:cxn ang="0">
                <a:pos x="722510" y="59363"/>
              </a:cxn>
              <a:cxn ang="0">
                <a:pos x="707881" y="29208"/>
              </a:cxn>
              <a:cxn ang="0">
                <a:pos x="165605" y="29208"/>
              </a:cxn>
              <a:cxn ang="0">
                <a:pos x="707881" y="29208"/>
              </a:cxn>
              <a:cxn ang="0">
                <a:pos x="645478" y="0"/>
              </a:cxn>
              <a:cxn ang="0">
                <a:pos x="611626" y="29208"/>
              </a:cxn>
              <a:cxn ang="0">
                <a:pos x="707881" y="29208"/>
              </a:cxn>
              <a:cxn ang="0">
                <a:pos x="645478" y="0"/>
              </a:cxn>
            </a:cxnLst>
            <a:rect l="0" t="0" r="r" b="b"/>
            <a:pathLst>
              <a:path w="755650" h="100964">
                <a:moveTo>
                  <a:pt x="197513" y="0"/>
                </a:moveTo>
                <a:lnTo>
                  <a:pt x="0" y="37990"/>
                </a:lnTo>
                <a:lnTo>
                  <a:pt x="103182" y="100596"/>
                </a:lnTo>
                <a:lnTo>
                  <a:pt x="135081" y="59363"/>
                </a:lnTo>
                <a:lnTo>
                  <a:pt x="722510" y="59363"/>
                </a:lnTo>
                <a:lnTo>
                  <a:pt x="755599" y="51543"/>
                </a:lnTo>
                <a:lnTo>
                  <a:pt x="707881" y="29208"/>
                </a:lnTo>
                <a:lnTo>
                  <a:pt x="165605" y="29208"/>
                </a:lnTo>
                <a:lnTo>
                  <a:pt x="197513" y="0"/>
                </a:lnTo>
                <a:close/>
              </a:path>
              <a:path w="755650" h="100964">
                <a:moveTo>
                  <a:pt x="722510" y="59363"/>
                </a:moveTo>
                <a:lnTo>
                  <a:pt x="579742" y="59363"/>
                </a:lnTo>
                <a:lnTo>
                  <a:pt x="548034" y="100596"/>
                </a:lnTo>
                <a:lnTo>
                  <a:pt x="722510" y="59363"/>
                </a:lnTo>
                <a:close/>
              </a:path>
              <a:path w="755650" h="100964">
                <a:moveTo>
                  <a:pt x="707881" y="29208"/>
                </a:moveTo>
                <a:lnTo>
                  <a:pt x="165605" y="29208"/>
                </a:lnTo>
                <a:lnTo>
                  <a:pt x="707881" y="29208"/>
                </a:lnTo>
                <a:close/>
              </a:path>
              <a:path w="755650" h="100964">
                <a:moveTo>
                  <a:pt x="645478" y="0"/>
                </a:moveTo>
                <a:lnTo>
                  <a:pt x="611626" y="29208"/>
                </a:lnTo>
                <a:lnTo>
                  <a:pt x="707881" y="29208"/>
                </a:lnTo>
                <a:lnTo>
                  <a:pt x="64547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47" name="object 176"/>
          <p:cNvSpPr>
            <a:spLocks/>
          </p:cNvSpPr>
          <p:nvPr/>
        </p:nvSpPr>
        <p:spPr bwMode="auto">
          <a:xfrm>
            <a:off x="1903413" y="4881563"/>
            <a:ext cx="755650" cy="101600"/>
          </a:xfrm>
          <a:custGeom>
            <a:avLst/>
            <a:gdLst/>
            <a:ahLst/>
            <a:cxnLst>
              <a:cxn ang="0">
                <a:pos x="165605" y="29208"/>
              </a:cxn>
              <a:cxn ang="0">
                <a:pos x="197513" y="0"/>
              </a:cxn>
              <a:cxn ang="0">
                <a:pos x="0" y="37990"/>
              </a:cxn>
              <a:cxn ang="0">
                <a:pos x="103182" y="100596"/>
              </a:cxn>
              <a:cxn ang="0">
                <a:pos x="135081" y="59363"/>
              </a:cxn>
              <a:cxn ang="0">
                <a:pos x="722510" y="59363"/>
              </a:cxn>
              <a:cxn ang="0">
                <a:pos x="755599" y="51543"/>
              </a:cxn>
              <a:cxn ang="0">
                <a:pos x="707881" y="29208"/>
              </a:cxn>
              <a:cxn ang="0">
                <a:pos x="611626" y="29208"/>
              </a:cxn>
              <a:cxn ang="0">
                <a:pos x="165605" y="29208"/>
              </a:cxn>
            </a:cxnLst>
            <a:rect l="0" t="0" r="r" b="b"/>
            <a:pathLst>
              <a:path w="755650" h="100964">
                <a:moveTo>
                  <a:pt x="165605" y="29208"/>
                </a:moveTo>
                <a:lnTo>
                  <a:pt x="197513" y="0"/>
                </a:lnTo>
                <a:lnTo>
                  <a:pt x="0" y="37990"/>
                </a:lnTo>
                <a:lnTo>
                  <a:pt x="103182" y="100596"/>
                </a:lnTo>
                <a:lnTo>
                  <a:pt x="135081" y="59363"/>
                </a:lnTo>
                <a:lnTo>
                  <a:pt x="722510" y="59363"/>
                </a:lnTo>
                <a:lnTo>
                  <a:pt x="755599" y="51543"/>
                </a:lnTo>
                <a:lnTo>
                  <a:pt x="707881" y="29208"/>
                </a:lnTo>
                <a:lnTo>
                  <a:pt x="611626" y="29208"/>
                </a:lnTo>
                <a:lnTo>
                  <a:pt x="165605" y="2920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48" name="object 177"/>
          <p:cNvSpPr>
            <a:spLocks/>
          </p:cNvSpPr>
          <p:nvPr/>
        </p:nvSpPr>
        <p:spPr bwMode="auto">
          <a:xfrm>
            <a:off x="2451100" y="4941888"/>
            <a:ext cx="174625" cy="41275"/>
          </a:xfrm>
          <a:custGeom>
            <a:avLst/>
            <a:gdLst/>
            <a:ahLst/>
            <a:cxnLst>
              <a:cxn ang="0">
                <a:pos x="174475" y="0"/>
              </a:cxn>
              <a:cxn ang="0">
                <a:pos x="31707" y="0"/>
              </a:cxn>
              <a:cxn ang="0">
                <a:pos x="0" y="41233"/>
              </a:cxn>
              <a:cxn ang="0">
                <a:pos x="174475" y="0"/>
              </a:cxn>
            </a:cxnLst>
            <a:rect l="0" t="0" r="r" b="b"/>
            <a:pathLst>
              <a:path w="174625" h="41275">
                <a:moveTo>
                  <a:pt x="174475" y="0"/>
                </a:moveTo>
                <a:lnTo>
                  <a:pt x="31707" y="0"/>
                </a:lnTo>
                <a:lnTo>
                  <a:pt x="0" y="41233"/>
                </a:lnTo>
                <a:lnTo>
                  <a:pt x="174475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49" name="object 178"/>
          <p:cNvSpPr>
            <a:spLocks/>
          </p:cNvSpPr>
          <p:nvPr/>
        </p:nvSpPr>
        <p:spPr bwMode="auto">
          <a:xfrm>
            <a:off x="2514600" y="4881563"/>
            <a:ext cx="96838" cy="30162"/>
          </a:xfrm>
          <a:custGeom>
            <a:avLst/>
            <a:gdLst/>
            <a:ahLst/>
            <a:cxnLst>
              <a:cxn ang="0">
                <a:pos x="96255" y="29208"/>
              </a:cxn>
              <a:cxn ang="0">
                <a:pos x="33852" y="0"/>
              </a:cxn>
              <a:cxn ang="0">
                <a:pos x="0" y="29208"/>
              </a:cxn>
              <a:cxn ang="0">
                <a:pos x="96255" y="29208"/>
              </a:cxn>
            </a:cxnLst>
            <a:rect l="0" t="0" r="r" b="b"/>
            <a:pathLst>
              <a:path w="96519" h="29210">
                <a:moveTo>
                  <a:pt x="96255" y="29208"/>
                </a:moveTo>
                <a:lnTo>
                  <a:pt x="33852" y="0"/>
                </a:lnTo>
                <a:lnTo>
                  <a:pt x="0" y="29208"/>
                </a:lnTo>
                <a:lnTo>
                  <a:pt x="96255" y="2920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50" name="object 179"/>
          <p:cNvSpPr>
            <a:spLocks/>
          </p:cNvSpPr>
          <p:nvPr/>
        </p:nvSpPr>
        <p:spPr bwMode="auto">
          <a:xfrm>
            <a:off x="1903413" y="4881563"/>
            <a:ext cx="755650" cy="101600"/>
          </a:xfrm>
          <a:custGeom>
            <a:avLst/>
            <a:gdLst/>
            <a:ahLst/>
            <a:cxnLst>
              <a:cxn ang="0">
                <a:pos x="165605" y="29208"/>
              </a:cxn>
              <a:cxn ang="0">
                <a:pos x="197513" y="0"/>
              </a:cxn>
              <a:cxn ang="0">
                <a:pos x="0" y="37990"/>
              </a:cxn>
              <a:cxn ang="0">
                <a:pos x="103182" y="100596"/>
              </a:cxn>
              <a:cxn ang="0">
                <a:pos x="135081" y="59363"/>
              </a:cxn>
              <a:cxn ang="0">
                <a:pos x="579742" y="59363"/>
              </a:cxn>
              <a:cxn ang="0">
                <a:pos x="548034" y="100596"/>
              </a:cxn>
              <a:cxn ang="0">
                <a:pos x="755599" y="51543"/>
              </a:cxn>
              <a:cxn ang="0">
                <a:pos x="645478" y="0"/>
              </a:cxn>
              <a:cxn ang="0">
                <a:pos x="611626" y="29208"/>
              </a:cxn>
              <a:cxn ang="0">
                <a:pos x="165605" y="29208"/>
              </a:cxn>
            </a:cxnLst>
            <a:rect l="0" t="0" r="r" b="b"/>
            <a:pathLst>
              <a:path w="755650" h="100964">
                <a:moveTo>
                  <a:pt x="165605" y="29208"/>
                </a:moveTo>
                <a:lnTo>
                  <a:pt x="197513" y="0"/>
                </a:lnTo>
                <a:lnTo>
                  <a:pt x="0" y="37990"/>
                </a:lnTo>
                <a:lnTo>
                  <a:pt x="103182" y="100596"/>
                </a:lnTo>
                <a:lnTo>
                  <a:pt x="135081" y="59363"/>
                </a:lnTo>
                <a:lnTo>
                  <a:pt x="579742" y="59363"/>
                </a:lnTo>
                <a:lnTo>
                  <a:pt x="548034" y="100596"/>
                </a:lnTo>
                <a:lnTo>
                  <a:pt x="755599" y="51543"/>
                </a:lnTo>
                <a:lnTo>
                  <a:pt x="645478" y="0"/>
                </a:lnTo>
                <a:lnTo>
                  <a:pt x="611626" y="29208"/>
                </a:lnTo>
                <a:lnTo>
                  <a:pt x="165605" y="2920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51" name="object 180"/>
          <p:cNvSpPr>
            <a:spLocks/>
          </p:cNvSpPr>
          <p:nvPr/>
        </p:nvSpPr>
        <p:spPr bwMode="auto">
          <a:xfrm>
            <a:off x="1903413" y="4881563"/>
            <a:ext cx="755650" cy="101600"/>
          </a:xfrm>
          <a:custGeom>
            <a:avLst/>
            <a:gdLst/>
            <a:ahLst/>
            <a:cxnLst>
              <a:cxn ang="0">
                <a:pos x="197513" y="0"/>
              </a:cxn>
              <a:cxn ang="0">
                <a:pos x="0" y="37990"/>
              </a:cxn>
              <a:cxn ang="0">
                <a:pos x="103182" y="100596"/>
              </a:cxn>
              <a:cxn ang="0">
                <a:pos x="135081" y="59363"/>
              </a:cxn>
              <a:cxn ang="0">
                <a:pos x="722510" y="59363"/>
              </a:cxn>
              <a:cxn ang="0">
                <a:pos x="755599" y="51543"/>
              </a:cxn>
              <a:cxn ang="0">
                <a:pos x="707881" y="29208"/>
              </a:cxn>
              <a:cxn ang="0">
                <a:pos x="165605" y="29208"/>
              </a:cxn>
              <a:cxn ang="0">
                <a:pos x="197513" y="0"/>
              </a:cxn>
              <a:cxn ang="0">
                <a:pos x="722510" y="59363"/>
              </a:cxn>
              <a:cxn ang="0">
                <a:pos x="579742" y="59363"/>
              </a:cxn>
              <a:cxn ang="0">
                <a:pos x="548034" y="100596"/>
              </a:cxn>
              <a:cxn ang="0">
                <a:pos x="722510" y="59363"/>
              </a:cxn>
              <a:cxn ang="0">
                <a:pos x="707881" y="29208"/>
              </a:cxn>
              <a:cxn ang="0">
                <a:pos x="165605" y="29208"/>
              </a:cxn>
              <a:cxn ang="0">
                <a:pos x="707881" y="29208"/>
              </a:cxn>
              <a:cxn ang="0">
                <a:pos x="645478" y="0"/>
              </a:cxn>
              <a:cxn ang="0">
                <a:pos x="611626" y="29208"/>
              </a:cxn>
              <a:cxn ang="0">
                <a:pos x="707881" y="29208"/>
              </a:cxn>
              <a:cxn ang="0">
                <a:pos x="645478" y="0"/>
              </a:cxn>
            </a:cxnLst>
            <a:rect l="0" t="0" r="r" b="b"/>
            <a:pathLst>
              <a:path w="755650" h="100964">
                <a:moveTo>
                  <a:pt x="197513" y="0"/>
                </a:moveTo>
                <a:lnTo>
                  <a:pt x="0" y="37990"/>
                </a:lnTo>
                <a:lnTo>
                  <a:pt x="103182" y="100596"/>
                </a:lnTo>
                <a:lnTo>
                  <a:pt x="135081" y="59363"/>
                </a:lnTo>
                <a:lnTo>
                  <a:pt x="722510" y="59363"/>
                </a:lnTo>
                <a:lnTo>
                  <a:pt x="755599" y="51543"/>
                </a:lnTo>
                <a:lnTo>
                  <a:pt x="707881" y="29208"/>
                </a:lnTo>
                <a:lnTo>
                  <a:pt x="165605" y="29208"/>
                </a:lnTo>
                <a:lnTo>
                  <a:pt x="197513" y="0"/>
                </a:lnTo>
                <a:close/>
              </a:path>
              <a:path w="755650" h="100964">
                <a:moveTo>
                  <a:pt x="722510" y="59363"/>
                </a:moveTo>
                <a:lnTo>
                  <a:pt x="579742" y="59363"/>
                </a:lnTo>
                <a:lnTo>
                  <a:pt x="548034" y="100596"/>
                </a:lnTo>
                <a:lnTo>
                  <a:pt x="722510" y="59363"/>
                </a:lnTo>
                <a:close/>
              </a:path>
              <a:path w="755650" h="100964">
                <a:moveTo>
                  <a:pt x="707881" y="29208"/>
                </a:moveTo>
                <a:lnTo>
                  <a:pt x="165605" y="29208"/>
                </a:lnTo>
                <a:lnTo>
                  <a:pt x="707881" y="29208"/>
                </a:lnTo>
                <a:close/>
              </a:path>
              <a:path w="755650" h="100964">
                <a:moveTo>
                  <a:pt x="645478" y="0"/>
                </a:moveTo>
                <a:lnTo>
                  <a:pt x="611626" y="29208"/>
                </a:lnTo>
                <a:lnTo>
                  <a:pt x="707881" y="29208"/>
                </a:lnTo>
                <a:lnTo>
                  <a:pt x="64547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52" name="object 181"/>
          <p:cNvSpPr>
            <a:spLocks/>
          </p:cNvSpPr>
          <p:nvPr/>
        </p:nvSpPr>
        <p:spPr bwMode="auto">
          <a:xfrm>
            <a:off x="1903413" y="4881563"/>
            <a:ext cx="755650" cy="101600"/>
          </a:xfrm>
          <a:custGeom>
            <a:avLst/>
            <a:gdLst/>
            <a:ahLst/>
            <a:cxnLst>
              <a:cxn ang="0">
                <a:pos x="165605" y="29208"/>
              </a:cxn>
              <a:cxn ang="0">
                <a:pos x="197513" y="0"/>
              </a:cxn>
              <a:cxn ang="0">
                <a:pos x="0" y="37990"/>
              </a:cxn>
              <a:cxn ang="0">
                <a:pos x="103182" y="100596"/>
              </a:cxn>
              <a:cxn ang="0">
                <a:pos x="135081" y="59363"/>
              </a:cxn>
              <a:cxn ang="0">
                <a:pos x="722510" y="59363"/>
              </a:cxn>
              <a:cxn ang="0">
                <a:pos x="755599" y="51543"/>
              </a:cxn>
              <a:cxn ang="0">
                <a:pos x="707881" y="29208"/>
              </a:cxn>
              <a:cxn ang="0">
                <a:pos x="611626" y="29208"/>
              </a:cxn>
              <a:cxn ang="0">
                <a:pos x="165605" y="29208"/>
              </a:cxn>
            </a:cxnLst>
            <a:rect l="0" t="0" r="r" b="b"/>
            <a:pathLst>
              <a:path w="755650" h="100964">
                <a:moveTo>
                  <a:pt x="165605" y="29208"/>
                </a:moveTo>
                <a:lnTo>
                  <a:pt x="197513" y="0"/>
                </a:lnTo>
                <a:lnTo>
                  <a:pt x="0" y="37990"/>
                </a:lnTo>
                <a:lnTo>
                  <a:pt x="103182" y="100596"/>
                </a:lnTo>
                <a:lnTo>
                  <a:pt x="135081" y="59363"/>
                </a:lnTo>
                <a:lnTo>
                  <a:pt x="722510" y="59363"/>
                </a:lnTo>
                <a:lnTo>
                  <a:pt x="755599" y="51543"/>
                </a:lnTo>
                <a:lnTo>
                  <a:pt x="707881" y="29208"/>
                </a:lnTo>
                <a:lnTo>
                  <a:pt x="611626" y="29208"/>
                </a:lnTo>
                <a:lnTo>
                  <a:pt x="165605" y="2920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53" name="object 182"/>
          <p:cNvSpPr>
            <a:spLocks/>
          </p:cNvSpPr>
          <p:nvPr/>
        </p:nvSpPr>
        <p:spPr bwMode="auto">
          <a:xfrm>
            <a:off x="2451100" y="4941888"/>
            <a:ext cx="174625" cy="41275"/>
          </a:xfrm>
          <a:custGeom>
            <a:avLst/>
            <a:gdLst/>
            <a:ahLst/>
            <a:cxnLst>
              <a:cxn ang="0">
                <a:pos x="174475" y="0"/>
              </a:cxn>
              <a:cxn ang="0">
                <a:pos x="31707" y="0"/>
              </a:cxn>
              <a:cxn ang="0">
                <a:pos x="0" y="41233"/>
              </a:cxn>
              <a:cxn ang="0">
                <a:pos x="174475" y="0"/>
              </a:cxn>
            </a:cxnLst>
            <a:rect l="0" t="0" r="r" b="b"/>
            <a:pathLst>
              <a:path w="174625" h="41275">
                <a:moveTo>
                  <a:pt x="174475" y="0"/>
                </a:moveTo>
                <a:lnTo>
                  <a:pt x="31707" y="0"/>
                </a:lnTo>
                <a:lnTo>
                  <a:pt x="0" y="41233"/>
                </a:lnTo>
                <a:lnTo>
                  <a:pt x="174475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54" name="object 183"/>
          <p:cNvSpPr>
            <a:spLocks/>
          </p:cNvSpPr>
          <p:nvPr/>
        </p:nvSpPr>
        <p:spPr bwMode="auto">
          <a:xfrm>
            <a:off x="2514600" y="4881563"/>
            <a:ext cx="96838" cy="30162"/>
          </a:xfrm>
          <a:custGeom>
            <a:avLst/>
            <a:gdLst/>
            <a:ahLst/>
            <a:cxnLst>
              <a:cxn ang="0">
                <a:pos x="96255" y="29208"/>
              </a:cxn>
              <a:cxn ang="0">
                <a:pos x="33852" y="0"/>
              </a:cxn>
              <a:cxn ang="0">
                <a:pos x="0" y="29208"/>
              </a:cxn>
              <a:cxn ang="0">
                <a:pos x="96255" y="29208"/>
              </a:cxn>
            </a:cxnLst>
            <a:rect l="0" t="0" r="r" b="b"/>
            <a:pathLst>
              <a:path w="96519" h="29210">
                <a:moveTo>
                  <a:pt x="96255" y="29208"/>
                </a:moveTo>
                <a:lnTo>
                  <a:pt x="33852" y="0"/>
                </a:lnTo>
                <a:lnTo>
                  <a:pt x="0" y="29208"/>
                </a:lnTo>
                <a:lnTo>
                  <a:pt x="96255" y="2920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55" name="object 184"/>
          <p:cNvSpPr>
            <a:spLocks/>
          </p:cNvSpPr>
          <p:nvPr/>
        </p:nvSpPr>
        <p:spPr bwMode="auto">
          <a:xfrm>
            <a:off x="1903413" y="4881563"/>
            <a:ext cx="755650" cy="101600"/>
          </a:xfrm>
          <a:custGeom>
            <a:avLst/>
            <a:gdLst/>
            <a:ahLst/>
            <a:cxnLst>
              <a:cxn ang="0">
                <a:pos x="165605" y="29208"/>
              </a:cxn>
              <a:cxn ang="0">
                <a:pos x="197513" y="0"/>
              </a:cxn>
              <a:cxn ang="0">
                <a:pos x="0" y="37990"/>
              </a:cxn>
              <a:cxn ang="0">
                <a:pos x="103182" y="100596"/>
              </a:cxn>
              <a:cxn ang="0">
                <a:pos x="135081" y="59363"/>
              </a:cxn>
              <a:cxn ang="0">
                <a:pos x="579742" y="59363"/>
              </a:cxn>
              <a:cxn ang="0">
                <a:pos x="548034" y="100596"/>
              </a:cxn>
              <a:cxn ang="0">
                <a:pos x="755599" y="51543"/>
              </a:cxn>
              <a:cxn ang="0">
                <a:pos x="645478" y="0"/>
              </a:cxn>
              <a:cxn ang="0">
                <a:pos x="611626" y="29208"/>
              </a:cxn>
              <a:cxn ang="0">
                <a:pos x="165605" y="29208"/>
              </a:cxn>
            </a:cxnLst>
            <a:rect l="0" t="0" r="r" b="b"/>
            <a:pathLst>
              <a:path w="755650" h="100964">
                <a:moveTo>
                  <a:pt x="165605" y="29208"/>
                </a:moveTo>
                <a:lnTo>
                  <a:pt x="197513" y="0"/>
                </a:lnTo>
                <a:lnTo>
                  <a:pt x="0" y="37990"/>
                </a:lnTo>
                <a:lnTo>
                  <a:pt x="103182" y="100596"/>
                </a:lnTo>
                <a:lnTo>
                  <a:pt x="135081" y="59363"/>
                </a:lnTo>
                <a:lnTo>
                  <a:pt x="579742" y="59363"/>
                </a:lnTo>
                <a:lnTo>
                  <a:pt x="548034" y="100596"/>
                </a:lnTo>
                <a:lnTo>
                  <a:pt x="755599" y="51543"/>
                </a:lnTo>
                <a:lnTo>
                  <a:pt x="645478" y="0"/>
                </a:lnTo>
                <a:lnTo>
                  <a:pt x="611626" y="29208"/>
                </a:lnTo>
                <a:lnTo>
                  <a:pt x="165605" y="2920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56" name="object 185"/>
          <p:cNvSpPr>
            <a:spLocks/>
          </p:cNvSpPr>
          <p:nvPr/>
        </p:nvSpPr>
        <p:spPr bwMode="auto">
          <a:xfrm>
            <a:off x="1778000" y="5187950"/>
            <a:ext cx="55563" cy="53975"/>
          </a:xfrm>
          <a:custGeom>
            <a:avLst/>
            <a:gdLst/>
            <a:ahLst/>
            <a:cxnLst>
              <a:cxn ang="0">
                <a:pos x="0" y="54786"/>
              </a:cxn>
              <a:cxn ang="0">
                <a:pos x="55532" y="54786"/>
              </a:cxn>
              <a:cxn ang="0">
                <a:pos x="55532" y="0"/>
              </a:cxn>
              <a:cxn ang="0">
                <a:pos x="0" y="0"/>
              </a:cxn>
              <a:cxn ang="0">
                <a:pos x="0" y="54786"/>
              </a:cxn>
            </a:cxnLst>
            <a:rect l="0" t="0" r="r" b="b"/>
            <a:pathLst>
              <a:path w="55880" h="55245">
                <a:moveTo>
                  <a:pt x="0" y="54786"/>
                </a:moveTo>
                <a:lnTo>
                  <a:pt x="55532" y="54786"/>
                </a:lnTo>
                <a:lnTo>
                  <a:pt x="55532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57" name="object 186"/>
          <p:cNvSpPr>
            <a:spLocks/>
          </p:cNvSpPr>
          <p:nvPr/>
        </p:nvSpPr>
        <p:spPr bwMode="auto">
          <a:xfrm>
            <a:off x="1778000" y="5187950"/>
            <a:ext cx="55563" cy="53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532" y="0"/>
              </a:cxn>
              <a:cxn ang="0">
                <a:pos x="55532" y="54786"/>
              </a:cxn>
              <a:cxn ang="0">
                <a:pos x="0" y="54786"/>
              </a:cxn>
              <a:cxn ang="0">
                <a:pos x="0" y="0"/>
              </a:cxn>
            </a:cxnLst>
            <a:rect l="0" t="0" r="r" b="b"/>
            <a:pathLst>
              <a:path w="55880" h="55245">
                <a:moveTo>
                  <a:pt x="0" y="0"/>
                </a:moveTo>
                <a:lnTo>
                  <a:pt x="55532" y="0"/>
                </a:lnTo>
                <a:lnTo>
                  <a:pt x="55532" y="54786"/>
                </a:lnTo>
                <a:lnTo>
                  <a:pt x="0" y="54786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58" name="object 187"/>
          <p:cNvSpPr>
            <a:spLocks/>
          </p:cNvSpPr>
          <p:nvPr/>
        </p:nvSpPr>
        <p:spPr bwMode="auto">
          <a:xfrm>
            <a:off x="1854200" y="5187950"/>
            <a:ext cx="57150" cy="53975"/>
          </a:xfrm>
          <a:custGeom>
            <a:avLst/>
            <a:gdLst/>
            <a:ahLst/>
            <a:cxnLst>
              <a:cxn ang="0">
                <a:pos x="0" y="54786"/>
              </a:cxn>
              <a:cxn ang="0">
                <a:pos x="56910" y="54786"/>
              </a:cxn>
              <a:cxn ang="0">
                <a:pos x="56910" y="0"/>
              </a:cxn>
              <a:cxn ang="0">
                <a:pos x="0" y="0"/>
              </a:cxn>
              <a:cxn ang="0">
                <a:pos x="0" y="54786"/>
              </a:cxn>
            </a:cxnLst>
            <a:rect l="0" t="0" r="r" b="b"/>
            <a:pathLst>
              <a:path w="57150" h="55245">
                <a:moveTo>
                  <a:pt x="0" y="54786"/>
                </a:moveTo>
                <a:lnTo>
                  <a:pt x="56910" y="54786"/>
                </a:lnTo>
                <a:lnTo>
                  <a:pt x="56910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59" name="object 188"/>
          <p:cNvSpPr>
            <a:spLocks/>
          </p:cNvSpPr>
          <p:nvPr/>
        </p:nvSpPr>
        <p:spPr bwMode="auto">
          <a:xfrm>
            <a:off x="1854200" y="5187950"/>
            <a:ext cx="57150" cy="53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6909" y="0"/>
              </a:cxn>
              <a:cxn ang="0">
                <a:pos x="56909" y="54786"/>
              </a:cxn>
              <a:cxn ang="0">
                <a:pos x="0" y="54786"/>
              </a:cxn>
              <a:cxn ang="0">
                <a:pos x="0" y="0"/>
              </a:cxn>
            </a:cxnLst>
            <a:rect l="0" t="0" r="r" b="b"/>
            <a:pathLst>
              <a:path w="57150" h="55245">
                <a:moveTo>
                  <a:pt x="0" y="0"/>
                </a:moveTo>
                <a:lnTo>
                  <a:pt x="56909" y="0"/>
                </a:lnTo>
                <a:lnTo>
                  <a:pt x="56909" y="54786"/>
                </a:lnTo>
                <a:lnTo>
                  <a:pt x="0" y="54786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60" name="object 189"/>
          <p:cNvSpPr>
            <a:spLocks/>
          </p:cNvSpPr>
          <p:nvPr/>
        </p:nvSpPr>
        <p:spPr bwMode="auto">
          <a:xfrm>
            <a:off x="1933575" y="5187950"/>
            <a:ext cx="55563" cy="53975"/>
          </a:xfrm>
          <a:custGeom>
            <a:avLst/>
            <a:gdLst/>
            <a:ahLst/>
            <a:cxnLst>
              <a:cxn ang="0">
                <a:pos x="0" y="54786"/>
              </a:cxn>
              <a:cxn ang="0">
                <a:pos x="55532" y="54786"/>
              </a:cxn>
              <a:cxn ang="0">
                <a:pos x="55532" y="0"/>
              </a:cxn>
              <a:cxn ang="0">
                <a:pos x="0" y="0"/>
              </a:cxn>
              <a:cxn ang="0">
                <a:pos x="0" y="54786"/>
              </a:cxn>
            </a:cxnLst>
            <a:rect l="0" t="0" r="r" b="b"/>
            <a:pathLst>
              <a:path w="55880" h="55245">
                <a:moveTo>
                  <a:pt x="0" y="54786"/>
                </a:moveTo>
                <a:lnTo>
                  <a:pt x="55532" y="54786"/>
                </a:lnTo>
                <a:lnTo>
                  <a:pt x="55532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61" name="object 190"/>
          <p:cNvSpPr>
            <a:spLocks/>
          </p:cNvSpPr>
          <p:nvPr/>
        </p:nvSpPr>
        <p:spPr bwMode="auto">
          <a:xfrm>
            <a:off x="1933575" y="5187950"/>
            <a:ext cx="55563" cy="53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532" y="0"/>
              </a:cxn>
              <a:cxn ang="0">
                <a:pos x="55532" y="54786"/>
              </a:cxn>
              <a:cxn ang="0">
                <a:pos x="0" y="54786"/>
              </a:cxn>
              <a:cxn ang="0">
                <a:pos x="0" y="0"/>
              </a:cxn>
            </a:cxnLst>
            <a:rect l="0" t="0" r="r" b="b"/>
            <a:pathLst>
              <a:path w="55880" h="55245">
                <a:moveTo>
                  <a:pt x="0" y="0"/>
                </a:moveTo>
                <a:lnTo>
                  <a:pt x="55532" y="0"/>
                </a:lnTo>
                <a:lnTo>
                  <a:pt x="55532" y="54786"/>
                </a:lnTo>
                <a:lnTo>
                  <a:pt x="0" y="54786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62" name="object 191"/>
          <p:cNvSpPr>
            <a:spLocks/>
          </p:cNvSpPr>
          <p:nvPr/>
        </p:nvSpPr>
        <p:spPr bwMode="auto">
          <a:xfrm>
            <a:off x="2014538" y="5187950"/>
            <a:ext cx="53975" cy="53975"/>
          </a:xfrm>
          <a:custGeom>
            <a:avLst/>
            <a:gdLst/>
            <a:ahLst/>
            <a:cxnLst>
              <a:cxn ang="0">
                <a:pos x="0" y="54786"/>
              </a:cxn>
              <a:cxn ang="0">
                <a:pos x="54350" y="54786"/>
              </a:cxn>
              <a:cxn ang="0">
                <a:pos x="54350" y="0"/>
              </a:cxn>
              <a:cxn ang="0">
                <a:pos x="0" y="0"/>
              </a:cxn>
              <a:cxn ang="0">
                <a:pos x="0" y="54786"/>
              </a:cxn>
            </a:cxnLst>
            <a:rect l="0" t="0" r="r" b="b"/>
            <a:pathLst>
              <a:path w="54610" h="55245">
                <a:moveTo>
                  <a:pt x="0" y="54786"/>
                </a:moveTo>
                <a:lnTo>
                  <a:pt x="54350" y="54786"/>
                </a:lnTo>
                <a:lnTo>
                  <a:pt x="54350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63" name="object 192"/>
          <p:cNvSpPr>
            <a:spLocks/>
          </p:cNvSpPr>
          <p:nvPr/>
        </p:nvSpPr>
        <p:spPr bwMode="auto">
          <a:xfrm>
            <a:off x="2014538" y="5187950"/>
            <a:ext cx="53975" cy="53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348" y="0"/>
              </a:cxn>
              <a:cxn ang="0">
                <a:pos x="54348" y="54786"/>
              </a:cxn>
              <a:cxn ang="0">
                <a:pos x="0" y="54786"/>
              </a:cxn>
              <a:cxn ang="0">
                <a:pos x="0" y="0"/>
              </a:cxn>
            </a:cxnLst>
            <a:rect l="0" t="0" r="r" b="b"/>
            <a:pathLst>
              <a:path w="54610" h="55245">
                <a:moveTo>
                  <a:pt x="0" y="0"/>
                </a:moveTo>
                <a:lnTo>
                  <a:pt x="54348" y="0"/>
                </a:lnTo>
                <a:lnTo>
                  <a:pt x="54348" y="54786"/>
                </a:lnTo>
                <a:lnTo>
                  <a:pt x="0" y="54786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64" name="object 193"/>
          <p:cNvSpPr>
            <a:spLocks/>
          </p:cNvSpPr>
          <p:nvPr/>
        </p:nvSpPr>
        <p:spPr bwMode="auto">
          <a:xfrm>
            <a:off x="2093913" y="5187950"/>
            <a:ext cx="55562" cy="53975"/>
          </a:xfrm>
          <a:custGeom>
            <a:avLst/>
            <a:gdLst/>
            <a:ahLst/>
            <a:cxnLst>
              <a:cxn ang="0">
                <a:pos x="0" y="54786"/>
              </a:cxn>
              <a:cxn ang="0">
                <a:pos x="55532" y="54786"/>
              </a:cxn>
              <a:cxn ang="0">
                <a:pos x="55532" y="0"/>
              </a:cxn>
              <a:cxn ang="0">
                <a:pos x="0" y="0"/>
              </a:cxn>
              <a:cxn ang="0">
                <a:pos x="0" y="54786"/>
              </a:cxn>
            </a:cxnLst>
            <a:rect l="0" t="0" r="r" b="b"/>
            <a:pathLst>
              <a:path w="55880" h="55245">
                <a:moveTo>
                  <a:pt x="0" y="54786"/>
                </a:moveTo>
                <a:lnTo>
                  <a:pt x="55532" y="54786"/>
                </a:lnTo>
                <a:lnTo>
                  <a:pt x="55532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65" name="object 194"/>
          <p:cNvSpPr>
            <a:spLocks/>
          </p:cNvSpPr>
          <p:nvPr/>
        </p:nvSpPr>
        <p:spPr bwMode="auto">
          <a:xfrm>
            <a:off x="2093913" y="5187950"/>
            <a:ext cx="55562" cy="53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532" y="0"/>
              </a:cxn>
              <a:cxn ang="0">
                <a:pos x="55532" y="54786"/>
              </a:cxn>
              <a:cxn ang="0">
                <a:pos x="0" y="54786"/>
              </a:cxn>
              <a:cxn ang="0">
                <a:pos x="0" y="0"/>
              </a:cxn>
            </a:cxnLst>
            <a:rect l="0" t="0" r="r" b="b"/>
            <a:pathLst>
              <a:path w="55880" h="55245">
                <a:moveTo>
                  <a:pt x="0" y="0"/>
                </a:moveTo>
                <a:lnTo>
                  <a:pt x="55532" y="0"/>
                </a:lnTo>
                <a:lnTo>
                  <a:pt x="55532" y="54786"/>
                </a:lnTo>
                <a:lnTo>
                  <a:pt x="0" y="54786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66" name="object 195"/>
          <p:cNvSpPr>
            <a:spLocks/>
          </p:cNvSpPr>
          <p:nvPr/>
        </p:nvSpPr>
        <p:spPr bwMode="auto">
          <a:xfrm>
            <a:off x="2171700" y="5214938"/>
            <a:ext cx="571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6713" y="0"/>
              </a:cxn>
            </a:cxnLst>
            <a:rect l="0" t="0" r="r" b="b"/>
            <a:pathLst>
              <a:path w="57150">
                <a:moveTo>
                  <a:pt x="0" y="0"/>
                </a:moveTo>
                <a:lnTo>
                  <a:pt x="56713" y="0"/>
                </a:lnTo>
              </a:path>
            </a:pathLst>
          </a:custGeom>
          <a:noFill/>
          <a:ln w="5478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67" name="object 196"/>
          <p:cNvSpPr>
            <a:spLocks/>
          </p:cNvSpPr>
          <p:nvPr/>
        </p:nvSpPr>
        <p:spPr bwMode="auto">
          <a:xfrm>
            <a:off x="2171700" y="5187950"/>
            <a:ext cx="57150" cy="53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6716" y="0"/>
              </a:cxn>
              <a:cxn ang="0">
                <a:pos x="56716" y="54786"/>
              </a:cxn>
              <a:cxn ang="0">
                <a:pos x="0" y="54786"/>
              </a:cxn>
              <a:cxn ang="0">
                <a:pos x="0" y="0"/>
              </a:cxn>
            </a:cxnLst>
            <a:rect l="0" t="0" r="r" b="b"/>
            <a:pathLst>
              <a:path w="57150" h="55245">
                <a:moveTo>
                  <a:pt x="0" y="0"/>
                </a:moveTo>
                <a:lnTo>
                  <a:pt x="56716" y="0"/>
                </a:lnTo>
                <a:lnTo>
                  <a:pt x="56716" y="54786"/>
                </a:lnTo>
                <a:lnTo>
                  <a:pt x="0" y="54786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68" name="object 197"/>
          <p:cNvSpPr>
            <a:spLocks/>
          </p:cNvSpPr>
          <p:nvPr/>
        </p:nvSpPr>
        <p:spPr bwMode="auto">
          <a:xfrm>
            <a:off x="2254250" y="5187950"/>
            <a:ext cx="53975" cy="53975"/>
          </a:xfrm>
          <a:custGeom>
            <a:avLst/>
            <a:gdLst/>
            <a:ahLst/>
            <a:cxnLst>
              <a:cxn ang="0">
                <a:pos x="0" y="54786"/>
              </a:cxn>
              <a:cxn ang="0">
                <a:pos x="54547" y="54786"/>
              </a:cxn>
              <a:cxn ang="0">
                <a:pos x="54547" y="0"/>
              </a:cxn>
              <a:cxn ang="0">
                <a:pos x="0" y="0"/>
              </a:cxn>
              <a:cxn ang="0">
                <a:pos x="0" y="54786"/>
              </a:cxn>
            </a:cxnLst>
            <a:rect l="0" t="0" r="r" b="b"/>
            <a:pathLst>
              <a:path w="54610" h="55245">
                <a:moveTo>
                  <a:pt x="0" y="54786"/>
                </a:moveTo>
                <a:lnTo>
                  <a:pt x="54547" y="54786"/>
                </a:lnTo>
                <a:lnTo>
                  <a:pt x="54547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69" name="object 198"/>
          <p:cNvSpPr>
            <a:spLocks/>
          </p:cNvSpPr>
          <p:nvPr/>
        </p:nvSpPr>
        <p:spPr bwMode="auto">
          <a:xfrm>
            <a:off x="2254250" y="5187950"/>
            <a:ext cx="53975" cy="53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548" y="0"/>
              </a:cxn>
              <a:cxn ang="0">
                <a:pos x="54548" y="54786"/>
              </a:cxn>
              <a:cxn ang="0">
                <a:pos x="0" y="54786"/>
              </a:cxn>
              <a:cxn ang="0">
                <a:pos x="0" y="0"/>
              </a:cxn>
            </a:cxnLst>
            <a:rect l="0" t="0" r="r" b="b"/>
            <a:pathLst>
              <a:path w="54610" h="55245">
                <a:moveTo>
                  <a:pt x="0" y="0"/>
                </a:moveTo>
                <a:lnTo>
                  <a:pt x="54548" y="0"/>
                </a:lnTo>
                <a:lnTo>
                  <a:pt x="54548" y="54786"/>
                </a:lnTo>
                <a:lnTo>
                  <a:pt x="0" y="54786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70" name="object 199"/>
          <p:cNvSpPr>
            <a:spLocks/>
          </p:cNvSpPr>
          <p:nvPr/>
        </p:nvSpPr>
        <p:spPr bwMode="auto">
          <a:xfrm>
            <a:off x="2330450" y="5187950"/>
            <a:ext cx="58738" cy="53975"/>
          </a:xfrm>
          <a:custGeom>
            <a:avLst/>
            <a:gdLst/>
            <a:ahLst/>
            <a:cxnLst>
              <a:cxn ang="0">
                <a:pos x="0" y="54786"/>
              </a:cxn>
              <a:cxn ang="0">
                <a:pos x="57895" y="54786"/>
              </a:cxn>
              <a:cxn ang="0">
                <a:pos x="57895" y="0"/>
              </a:cxn>
              <a:cxn ang="0">
                <a:pos x="0" y="0"/>
              </a:cxn>
              <a:cxn ang="0">
                <a:pos x="0" y="54786"/>
              </a:cxn>
            </a:cxnLst>
            <a:rect l="0" t="0" r="r" b="b"/>
            <a:pathLst>
              <a:path w="58419" h="55245">
                <a:moveTo>
                  <a:pt x="0" y="54786"/>
                </a:moveTo>
                <a:lnTo>
                  <a:pt x="57895" y="54786"/>
                </a:lnTo>
                <a:lnTo>
                  <a:pt x="57895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71" name="object 200"/>
          <p:cNvSpPr>
            <a:spLocks/>
          </p:cNvSpPr>
          <p:nvPr/>
        </p:nvSpPr>
        <p:spPr bwMode="auto">
          <a:xfrm>
            <a:off x="2330450" y="5187950"/>
            <a:ext cx="58738" cy="53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901" y="0"/>
              </a:cxn>
              <a:cxn ang="0">
                <a:pos x="57901" y="54786"/>
              </a:cxn>
              <a:cxn ang="0">
                <a:pos x="0" y="54786"/>
              </a:cxn>
              <a:cxn ang="0">
                <a:pos x="0" y="0"/>
              </a:cxn>
            </a:cxnLst>
            <a:rect l="0" t="0" r="r" b="b"/>
            <a:pathLst>
              <a:path w="58419" h="55245">
                <a:moveTo>
                  <a:pt x="0" y="0"/>
                </a:moveTo>
                <a:lnTo>
                  <a:pt x="57901" y="0"/>
                </a:lnTo>
                <a:lnTo>
                  <a:pt x="57901" y="54786"/>
                </a:lnTo>
                <a:lnTo>
                  <a:pt x="0" y="54786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72" name="object 201"/>
          <p:cNvSpPr>
            <a:spLocks/>
          </p:cNvSpPr>
          <p:nvPr/>
        </p:nvSpPr>
        <p:spPr bwMode="auto">
          <a:xfrm>
            <a:off x="2409825" y="5187950"/>
            <a:ext cx="57150" cy="53975"/>
          </a:xfrm>
          <a:custGeom>
            <a:avLst/>
            <a:gdLst/>
            <a:ahLst/>
            <a:cxnLst>
              <a:cxn ang="0">
                <a:pos x="0" y="54786"/>
              </a:cxn>
              <a:cxn ang="0">
                <a:pos x="55532" y="54786"/>
              </a:cxn>
              <a:cxn ang="0">
                <a:pos x="55532" y="0"/>
              </a:cxn>
              <a:cxn ang="0">
                <a:pos x="0" y="0"/>
              </a:cxn>
              <a:cxn ang="0">
                <a:pos x="0" y="54786"/>
              </a:cxn>
            </a:cxnLst>
            <a:rect l="0" t="0" r="r" b="b"/>
            <a:pathLst>
              <a:path w="55880" h="55245">
                <a:moveTo>
                  <a:pt x="0" y="54786"/>
                </a:moveTo>
                <a:lnTo>
                  <a:pt x="55532" y="54786"/>
                </a:lnTo>
                <a:lnTo>
                  <a:pt x="55532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73" name="object 202"/>
          <p:cNvSpPr>
            <a:spLocks/>
          </p:cNvSpPr>
          <p:nvPr/>
        </p:nvSpPr>
        <p:spPr bwMode="auto">
          <a:xfrm>
            <a:off x="2409825" y="5187950"/>
            <a:ext cx="57150" cy="53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532" y="0"/>
              </a:cxn>
              <a:cxn ang="0">
                <a:pos x="55532" y="54786"/>
              </a:cxn>
              <a:cxn ang="0">
                <a:pos x="0" y="54786"/>
              </a:cxn>
              <a:cxn ang="0">
                <a:pos x="0" y="0"/>
              </a:cxn>
            </a:cxnLst>
            <a:rect l="0" t="0" r="r" b="b"/>
            <a:pathLst>
              <a:path w="55880" h="55245">
                <a:moveTo>
                  <a:pt x="0" y="0"/>
                </a:moveTo>
                <a:lnTo>
                  <a:pt x="55532" y="0"/>
                </a:lnTo>
                <a:lnTo>
                  <a:pt x="55532" y="54786"/>
                </a:lnTo>
                <a:lnTo>
                  <a:pt x="0" y="54786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74" name="object 203"/>
          <p:cNvSpPr>
            <a:spLocks/>
          </p:cNvSpPr>
          <p:nvPr/>
        </p:nvSpPr>
        <p:spPr bwMode="auto">
          <a:xfrm>
            <a:off x="1784350" y="5194300"/>
            <a:ext cx="55563" cy="55563"/>
          </a:xfrm>
          <a:custGeom>
            <a:avLst/>
            <a:gdLst/>
            <a:ahLst/>
            <a:cxnLst>
              <a:cxn ang="0">
                <a:pos x="0" y="54786"/>
              </a:cxn>
              <a:cxn ang="0">
                <a:pos x="55729" y="54786"/>
              </a:cxn>
              <a:cxn ang="0">
                <a:pos x="55729" y="0"/>
              </a:cxn>
              <a:cxn ang="0">
                <a:pos x="0" y="0"/>
              </a:cxn>
              <a:cxn ang="0">
                <a:pos x="0" y="54786"/>
              </a:cxn>
            </a:cxnLst>
            <a:rect l="0" t="0" r="r" b="b"/>
            <a:pathLst>
              <a:path w="55880" h="55245">
                <a:moveTo>
                  <a:pt x="0" y="54786"/>
                </a:moveTo>
                <a:lnTo>
                  <a:pt x="55729" y="54786"/>
                </a:lnTo>
                <a:lnTo>
                  <a:pt x="55729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75" name="object 204"/>
          <p:cNvSpPr>
            <a:spLocks/>
          </p:cNvSpPr>
          <p:nvPr/>
        </p:nvSpPr>
        <p:spPr bwMode="auto">
          <a:xfrm>
            <a:off x="1784350" y="5194300"/>
            <a:ext cx="55563" cy="55563"/>
          </a:xfrm>
          <a:custGeom>
            <a:avLst/>
            <a:gdLst/>
            <a:ahLst/>
            <a:cxnLst>
              <a:cxn ang="0">
                <a:pos x="0" y="54786"/>
              </a:cxn>
              <a:cxn ang="0">
                <a:pos x="55729" y="54786"/>
              </a:cxn>
              <a:cxn ang="0">
                <a:pos x="55729" y="0"/>
              </a:cxn>
              <a:cxn ang="0">
                <a:pos x="0" y="0"/>
              </a:cxn>
              <a:cxn ang="0">
                <a:pos x="0" y="54786"/>
              </a:cxn>
            </a:cxnLst>
            <a:rect l="0" t="0" r="r" b="b"/>
            <a:pathLst>
              <a:path w="55880" h="55245">
                <a:moveTo>
                  <a:pt x="0" y="54786"/>
                </a:moveTo>
                <a:lnTo>
                  <a:pt x="55729" y="54786"/>
                </a:lnTo>
                <a:lnTo>
                  <a:pt x="55729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76" name="object 205"/>
          <p:cNvSpPr>
            <a:spLocks/>
          </p:cNvSpPr>
          <p:nvPr/>
        </p:nvSpPr>
        <p:spPr bwMode="auto">
          <a:xfrm>
            <a:off x="1784350" y="5194300"/>
            <a:ext cx="55563" cy="55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724" y="0"/>
              </a:cxn>
              <a:cxn ang="0">
                <a:pos x="55724" y="54787"/>
              </a:cxn>
              <a:cxn ang="0">
                <a:pos x="0" y="54787"/>
              </a:cxn>
              <a:cxn ang="0">
                <a:pos x="0" y="0"/>
              </a:cxn>
            </a:cxnLst>
            <a:rect l="0" t="0" r="r" b="b"/>
            <a:pathLst>
              <a:path w="55880" h="55245">
                <a:moveTo>
                  <a:pt x="0" y="0"/>
                </a:moveTo>
                <a:lnTo>
                  <a:pt x="55724" y="0"/>
                </a:lnTo>
                <a:lnTo>
                  <a:pt x="55724" y="54787"/>
                </a:lnTo>
                <a:lnTo>
                  <a:pt x="0" y="54787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77" name="object 206"/>
          <p:cNvSpPr>
            <a:spLocks/>
          </p:cNvSpPr>
          <p:nvPr/>
        </p:nvSpPr>
        <p:spPr bwMode="auto">
          <a:xfrm>
            <a:off x="1860550" y="5194300"/>
            <a:ext cx="58738" cy="55563"/>
          </a:xfrm>
          <a:custGeom>
            <a:avLst/>
            <a:gdLst/>
            <a:ahLst/>
            <a:cxnLst>
              <a:cxn ang="0">
                <a:pos x="0" y="54786"/>
              </a:cxn>
              <a:cxn ang="0">
                <a:pos x="57895" y="54786"/>
              </a:cxn>
              <a:cxn ang="0">
                <a:pos x="57895" y="0"/>
              </a:cxn>
              <a:cxn ang="0">
                <a:pos x="0" y="0"/>
              </a:cxn>
              <a:cxn ang="0">
                <a:pos x="0" y="54786"/>
              </a:cxn>
            </a:cxnLst>
            <a:rect l="0" t="0" r="r" b="b"/>
            <a:pathLst>
              <a:path w="58419" h="55245">
                <a:moveTo>
                  <a:pt x="0" y="54786"/>
                </a:moveTo>
                <a:lnTo>
                  <a:pt x="57895" y="54786"/>
                </a:lnTo>
                <a:lnTo>
                  <a:pt x="57895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78" name="object 207"/>
          <p:cNvSpPr>
            <a:spLocks/>
          </p:cNvSpPr>
          <p:nvPr/>
        </p:nvSpPr>
        <p:spPr bwMode="auto">
          <a:xfrm>
            <a:off x="1860550" y="5194300"/>
            <a:ext cx="58738" cy="55563"/>
          </a:xfrm>
          <a:custGeom>
            <a:avLst/>
            <a:gdLst/>
            <a:ahLst/>
            <a:cxnLst>
              <a:cxn ang="0">
                <a:pos x="0" y="54786"/>
              </a:cxn>
              <a:cxn ang="0">
                <a:pos x="57895" y="54786"/>
              </a:cxn>
              <a:cxn ang="0">
                <a:pos x="57895" y="0"/>
              </a:cxn>
              <a:cxn ang="0">
                <a:pos x="0" y="0"/>
              </a:cxn>
              <a:cxn ang="0">
                <a:pos x="0" y="54786"/>
              </a:cxn>
            </a:cxnLst>
            <a:rect l="0" t="0" r="r" b="b"/>
            <a:pathLst>
              <a:path w="58419" h="55245">
                <a:moveTo>
                  <a:pt x="0" y="54786"/>
                </a:moveTo>
                <a:lnTo>
                  <a:pt x="57895" y="54786"/>
                </a:lnTo>
                <a:lnTo>
                  <a:pt x="57895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79" name="object 208"/>
          <p:cNvSpPr>
            <a:spLocks/>
          </p:cNvSpPr>
          <p:nvPr/>
        </p:nvSpPr>
        <p:spPr bwMode="auto">
          <a:xfrm>
            <a:off x="1860550" y="5194300"/>
            <a:ext cx="58738" cy="55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901" y="0"/>
              </a:cxn>
              <a:cxn ang="0">
                <a:pos x="57901" y="54787"/>
              </a:cxn>
              <a:cxn ang="0">
                <a:pos x="0" y="54787"/>
              </a:cxn>
              <a:cxn ang="0">
                <a:pos x="0" y="0"/>
              </a:cxn>
            </a:cxnLst>
            <a:rect l="0" t="0" r="r" b="b"/>
            <a:pathLst>
              <a:path w="58419" h="55245">
                <a:moveTo>
                  <a:pt x="0" y="0"/>
                </a:moveTo>
                <a:lnTo>
                  <a:pt x="57901" y="0"/>
                </a:lnTo>
                <a:lnTo>
                  <a:pt x="57901" y="54787"/>
                </a:lnTo>
                <a:lnTo>
                  <a:pt x="0" y="54787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80" name="object 209"/>
          <p:cNvSpPr>
            <a:spLocks/>
          </p:cNvSpPr>
          <p:nvPr/>
        </p:nvSpPr>
        <p:spPr bwMode="auto">
          <a:xfrm>
            <a:off x="1944688" y="5194300"/>
            <a:ext cx="55562" cy="55563"/>
          </a:xfrm>
          <a:custGeom>
            <a:avLst/>
            <a:gdLst/>
            <a:ahLst/>
            <a:cxnLst>
              <a:cxn ang="0">
                <a:pos x="0" y="54786"/>
              </a:cxn>
              <a:cxn ang="0">
                <a:pos x="55532" y="54786"/>
              </a:cxn>
              <a:cxn ang="0">
                <a:pos x="55532" y="0"/>
              </a:cxn>
              <a:cxn ang="0">
                <a:pos x="0" y="0"/>
              </a:cxn>
              <a:cxn ang="0">
                <a:pos x="0" y="54786"/>
              </a:cxn>
            </a:cxnLst>
            <a:rect l="0" t="0" r="r" b="b"/>
            <a:pathLst>
              <a:path w="55880" h="55245">
                <a:moveTo>
                  <a:pt x="0" y="54786"/>
                </a:moveTo>
                <a:lnTo>
                  <a:pt x="55532" y="54786"/>
                </a:lnTo>
                <a:lnTo>
                  <a:pt x="55532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81" name="object 210"/>
          <p:cNvSpPr>
            <a:spLocks/>
          </p:cNvSpPr>
          <p:nvPr/>
        </p:nvSpPr>
        <p:spPr bwMode="auto">
          <a:xfrm>
            <a:off x="1944688" y="5194300"/>
            <a:ext cx="55562" cy="55563"/>
          </a:xfrm>
          <a:custGeom>
            <a:avLst/>
            <a:gdLst/>
            <a:ahLst/>
            <a:cxnLst>
              <a:cxn ang="0">
                <a:pos x="0" y="54786"/>
              </a:cxn>
              <a:cxn ang="0">
                <a:pos x="55532" y="54786"/>
              </a:cxn>
              <a:cxn ang="0">
                <a:pos x="55532" y="0"/>
              </a:cxn>
              <a:cxn ang="0">
                <a:pos x="0" y="0"/>
              </a:cxn>
              <a:cxn ang="0">
                <a:pos x="0" y="54786"/>
              </a:cxn>
            </a:cxnLst>
            <a:rect l="0" t="0" r="r" b="b"/>
            <a:pathLst>
              <a:path w="55880" h="55245">
                <a:moveTo>
                  <a:pt x="0" y="54786"/>
                </a:moveTo>
                <a:lnTo>
                  <a:pt x="55532" y="54786"/>
                </a:lnTo>
                <a:lnTo>
                  <a:pt x="55532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82" name="object 211"/>
          <p:cNvSpPr>
            <a:spLocks/>
          </p:cNvSpPr>
          <p:nvPr/>
        </p:nvSpPr>
        <p:spPr bwMode="auto">
          <a:xfrm>
            <a:off x="1944688" y="5194300"/>
            <a:ext cx="55562" cy="55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532" y="0"/>
              </a:cxn>
              <a:cxn ang="0">
                <a:pos x="55532" y="54787"/>
              </a:cxn>
              <a:cxn ang="0">
                <a:pos x="0" y="54787"/>
              </a:cxn>
              <a:cxn ang="0">
                <a:pos x="0" y="0"/>
              </a:cxn>
            </a:cxnLst>
            <a:rect l="0" t="0" r="r" b="b"/>
            <a:pathLst>
              <a:path w="55880" h="55245">
                <a:moveTo>
                  <a:pt x="0" y="0"/>
                </a:moveTo>
                <a:lnTo>
                  <a:pt x="55532" y="0"/>
                </a:lnTo>
                <a:lnTo>
                  <a:pt x="55532" y="54787"/>
                </a:lnTo>
                <a:lnTo>
                  <a:pt x="0" y="54787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83" name="object 212"/>
          <p:cNvSpPr>
            <a:spLocks/>
          </p:cNvSpPr>
          <p:nvPr/>
        </p:nvSpPr>
        <p:spPr bwMode="auto">
          <a:xfrm>
            <a:off x="2024063" y="5194300"/>
            <a:ext cx="55562" cy="55563"/>
          </a:xfrm>
          <a:custGeom>
            <a:avLst/>
            <a:gdLst/>
            <a:ahLst/>
            <a:cxnLst>
              <a:cxn ang="0">
                <a:pos x="0" y="54786"/>
              </a:cxn>
              <a:cxn ang="0">
                <a:pos x="55532" y="54786"/>
              </a:cxn>
              <a:cxn ang="0">
                <a:pos x="55532" y="0"/>
              </a:cxn>
              <a:cxn ang="0">
                <a:pos x="0" y="0"/>
              </a:cxn>
              <a:cxn ang="0">
                <a:pos x="0" y="54786"/>
              </a:cxn>
            </a:cxnLst>
            <a:rect l="0" t="0" r="r" b="b"/>
            <a:pathLst>
              <a:path w="55880" h="55245">
                <a:moveTo>
                  <a:pt x="0" y="54786"/>
                </a:moveTo>
                <a:lnTo>
                  <a:pt x="55532" y="54786"/>
                </a:lnTo>
                <a:lnTo>
                  <a:pt x="55532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84" name="object 213"/>
          <p:cNvSpPr>
            <a:spLocks/>
          </p:cNvSpPr>
          <p:nvPr/>
        </p:nvSpPr>
        <p:spPr bwMode="auto">
          <a:xfrm>
            <a:off x="2024063" y="5194300"/>
            <a:ext cx="55562" cy="55563"/>
          </a:xfrm>
          <a:custGeom>
            <a:avLst/>
            <a:gdLst/>
            <a:ahLst/>
            <a:cxnLst>
              <a:cxn ang="0">
                <a:pos x="0" y="54786"/>
              </a:cxn>
              <a:cxn ang="0">
                <a:pos x="55532" y="54786"/>
              </a:cxn>
              <a:cxn ang="0">
                <a:pos x="55532" y="0"/>
              </a:cxn>
              <a:cxn ang="0">
                <a:pos x="0" y="0"/>
              </a:cxn>
              <a:cxn ang="0">
                <a:pos x="0" y="54786"/>
              </a:cxn>
            </a:cxnLst>
            <a:rect l="0" t="0" r="r" b="b"/>
            <a:pathLst>
              <a:path w="55880" h="55245">
                <a:moveTo>
                  <a:pt x="0" y="54786"/>
                </a:moveTo>
                <a:lnTo>
                  <a:pt x="55532" y="54786"/>
                </a:lnTo>
                <a:lnTo>
                  <a:pt x="55532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85" name="object 214"/>
          <p:cNvSpPr>
            <a:spLocks/>
          </p:cNvSpPr>
          <p:nvPr/>
        </p:nvSpPr>
        <p:spPr bwMode="auto">
          <a:xfrm>
            <a:off x="2024063" y="5194300"/>
            <a:ext cx="55562" cy="55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532" y="0"/>
              </a:cxn>
              <a:cxn ang="0">
                <a:pos x="55532" y="54787"/>
              </a:cxn>
              <a:cxn ang="0">
                <a:pos x="0" y="54787"/>
              </a:cxn>
              <a:cxn ang="0">
                <a:pos x="0" y="0"/>
              </a:cxn>
            </a:cxnLst>
            <a:rect l="0" t="0" r="r" b="b"/>
            <a:pathLst>
              <a:path w="55880" h="55245">
                <a:moveTo>
                  <a:pt x="0" y="0"/>
                </a:moveTo>
                <a:lnTo>
                  <a:pt x="55532" y="0"/>
                </a:lnTo>
                <a:lnTo>
                  <a:pt x="55532" y="54787"/>
                </a:lnTo>
                <a:lnTo>
                  <a:pt x="0" y="54787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86" name="object 215"/>
          <p:cNvSpPr>
            <a:spLocks/>
          </p:cNvSpPr>
          <p:nvPr/>
        </p:nvSpPr>
        <p:spPr bwMode="auto">
          <a:xfrm>
            <a:off x="2100263" y="5194300"/>
            <a:ext cx="57150" cy="55563"/>
          </a:xfrm>
          <a:custGeom>
            <a:avLst/>
            <a:gdLst/>
            <a:ahLst/>
            <a:cxnLst>
              <a:cxn ang="0">
                <a:pos x="0" y="54786"/>
              </a:cxn>
              <a:cxn ang="0">
                <a:pos x="55532" y="54786"/>
              </a:cxn>
              <a:cxn ang="0">
                <a:pos x="55532" y="0"/>
              </a:cxn>
              <a:cxn ang="0">
                <a:pos x="0" y="0"/>
              </a:cxn>
              <a:cxn ang="0">
                <a:pos x="0" y="54786"/>
              </a:cxn>
            </a:cxnLst>
            <a:rect l="0" t="0" r="r" b="b"/>
            <a:pathLst>
              <a:path w="55880" h="55245">
                <a:moveTo>
                  <a:pt x="0" y="54786"/>
                </a:moveTo>
                <a:lnTo>
                  <a:pt x="55532" y="54786"/>
                </a:lnTo>
                <a:lnTo>
                  <a:pt x="55532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87" name="object 216"/>
          <p:cNvSpPr>
            <a:spLocks/>
          </p:cNvSpPr>
          <p:nvPr/>
        </p:nvSpPr>
        <p:spPr bwMode="auto">
          <a:xfrm>
            <a:off x="2100263" y="5194300"/>
            <a:ext cx="57150" cy="55563"/>
          </a:xfrm>
          <a:custGeom>
            <a:avLst/>
            <a:gdLst/>
            <a:ahLst/>
            <a:cxnLst>
              <a:cxn ang="0">
                <a:pos x="0" y="54786"/>
              </a:cxn>
              <a:cxn ang="0">
                <a:pos x="55532" y="54786"/>
              </a:cxn>
              <a:cxn ang="0">
                <a:pos x="55532" y="0"/>
              </a:cxn>
              <a:cxn ang="0">
                <a:pos x="0" y="0"/>
              </a:cxn>
              <a:cxn ang="0">
                <a:pos x="0" y="54786"/>
              </a:cxn>
            </a:cxnLst>
            <a:rect l="0" t="0" r="r" b="b"/>
            <a:pathLst>
              <a:path w="55880" h="55245">
                <a:moveTo>
                  <a:pt x="0" y="54786"/>
                </a:moveTo>
                <a:lnTo>
                  <a:pt x="55532" y="54786"/>
                </a:lnTo>
                <a:lnTo>
                  <a:pt x="55532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88" name="object 217"/>
          <p:cNvSpPr>
            <a:spLocks/>
          </p:cNvSpPr>
          <p:nvPr/>
        </p:nvSpPr>
        <p:spPr bwMode="auto">
          <a:xfrm>
            <a:off x="2100263" y="5194300"/>
            <a:ext cx="57150" cy="55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532" y="0"/>
              </a:cxn>
              <a:cxn ang="0">
                <a:pos x="55532" y="54787"/>
              </a:cxn>
              <a:cxn ang="0">
                <a:pos x="0" y="54787"/>
              </a:cxn>
              <a:cxn ang="0">
                <a:pos x="0" y="0"/>
              </a:cxn>
            </a:cxnLst>
            <a:rect l="0" t="0" r="r" b="b"/>
            <a:pathLst>
              <a:path w="55880" h="55245">
                <a:moveTo>
                  <a:pt x="0" y="0"/>
                </a:moveTo>
                <a:lnTo>
                  <a:pt x="55532" y="0"/>
                </a:lnTo>
                <a:lnTo>
                  <a:pt x="55532" y="54787"/>
                </a:lnTo>
                <a:lnTo>
                  <a:pt x="0" y="54787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89" name="object 218"/>
          <p:cNvSpPr>
            <a:spLocks/>
          </p:cNvSpPr>
          <p:nvPr/>
        </p:nvSpPr>
        <p:spPr bwMode="auto">
          <a:xfrm>
            <a:off x="2182813" y="5221288"/>
            <a:ext cx="571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729" y="0"/>
              </a:cxn>
            </a:cxnLst>
            <a:rect l="0" t="0" r="r" b="b"/>
            <a:pathLst>
              <a:path w="55880">
                <a:moveTo>
                  <a:pt x="0" y="0"/>
                </a:moveTo>
                <a:lnTo>
                  <a:pt x="55729" y="0"/>
                </a:lnTo>
              </a:path>
            </a:pathLst>
          </a:custGeom>
          <a:noFill/>
          <a:ln w="54786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90" name="object 219"/>
          <p:cNvSpPr>
            <a:spLocks/>
          </p:cNvSpPr>
          <p:nvPr/>
        </p:nvSpPr>
        <p:spPr bwMode="auto">
          <a:xfrm>
            <a:off x="2182813" y="5194300"/>
            <a:ext cx="57150" cy="55563"/>
          </a:xfrm>
          <a:custGeom>
            <a:avLst/>
            <a:gdLst/>
            <a:ahLst/>
            <a:cxnLst>
              <a:cxn ang="0">
                <a:pos x="0" y="54786"/>
              </a:cxn>
              <a:cxn ang="0">
                <a:pos x="55729" y="54786"/>
              </a:cxn>
              <a:cxn ang="0">
                <a:pos x="55729" y="0"/>
              </a:cxn>
              <a:cxn ang="0">
                <a:pos x="0" y="0"/>
              </a:cxn>
              <a:cxn ang="0">
                <a:pos x="0" y="54786"/>
              </a:cxn>
            </a:cxnLst>
            <a:rect l="0" t="0" r="r" b="b"/>
            <a:pathLst>
              <a:path w="55880" h="55245">
                <a:moveTo>
                  <a:pt x="0" y="54786"/>
                </a:moveTo>
                <a:lnTo>
                  <a:pt x="55729" y="54786"/>
                </a:lnTo>
                <a:lnTo>
                  <a:pt x="55729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91" name="object 220"/>
          <p:cNvSpPr>
            <a:spLocks/>
          </p:cNvSpPr>
          <p:nvPr/>
        </p:nvSpPr>
        <p:spPr bwMode="auto">
          <a:xfrm>
            <a:off x="2182813" y="5194300"/>
            <a:ext cx="57150" cy="55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732" y="0"/>
              </a:cxn>
              <a:cxn ang="0">
                <a:pos x="55732" y="54787"/>
              </a:cxn>
              <a:cxn ang="0">
                <a:pos x="0" y="54787"/>
              </a:cxn>
              <a:cxn ang="0">
                <a:pos x="0" y="0"/>
              </a:cxn>
            </a:cxnLst>
            <a:rect l="0" t="0" r="r" b="b"/>
            <a:pathLst>
              <a:path w="55880" h="55245">
                <a:moveTo>
                  <a:pt x="0" y="0"/>
                </a:moveTo>
                <a:lnTo>
                  <a:pt x="55732" y="0"/>
                </a:lnTo>
                <a:lnTo>
                  <a:pt x="55732" y="54787"/>
                </a:lnTo>
                <a:lnTo>
                  <a:pt x="0" y="54787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92" name="object 221"/>
          <p:cNvSpPr>
            <a:spLocks/>
          </p:cNvSpPr>
          <p:nvPr/>
        </p:nvSpPr>
        <p:spPr bwMode="auto">
          <a:xfrm>
            <a:off x="2260600" y="5194300"/>
            <a:ext cx="55563" cy="55563"/>
          </a:xfrm>
          <a:custGeom>
            <a:avLst/>
            <a:gdLst/>
            <a:ahLst/>
            <a:cxnLst>
              <a:cxn ang="0">
                <a:pos x="0" y="54786"/>
              </a:cxn>
              <a:cxn ang="0">
                <a:pos x="55532" y="54786"/>
              </a:cxn>
              <a:cxn ang="0">
                <a:pos x="55532" y="0"/>
              </a:cxn>
              <a:cxn ang="0">
                <a:pos x="0" y="0"/>
              </a:cxn>
              <a:cxn ang="0">
                <a:pos x="0" y="54786"/>
              </a:cxn>
            </a:cxnLst>
            <a:rect l="0" t="0" r="r" b="b"/>
            <a:pathLst>
              <a:path w="55880" h="55245">
                <a:moveTo>
                  <a:pt x="0" y="54786"/>
                </a:moveTo>
                <a:lnTo>
                  <a:pt x="55532" y="54786"/>
                </a:lnTo>
                <a:lnTo>
                  <a:pt x="55532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93" name="object 222"/>
          <p:cNvSpPr>
            <a:spLocks/>
          </p:cNvSpPr>
          <p:nvPr/>
        </p:nvSpPr>
        <p:spPr bwMode="auto">
          <a:xfrm>
            <a:off x="2260600" y="5194300"/>
            <a:ext cx="55563" cy="55563"/>
          </a:xfrm>
          <a:custGeom>
            <a:avLst/>
            <a:gdLst/>
            <a:ahLst/>
            <a:cxnLst>
              <a:cxn ang="0">
                <a:pos x="0" y="54786"/>
              </a:cxn>
              <a:cxn ang="0">
                <a:pos x="55532" y="54786"/>
              </a:cxn>
              <a:cxn ang="0">
                <a:pos x="55532" y="0"/>
              </a:cxn>
              <a:cxn ang="0">
                <a:pos x="0" y="0"/>
              </a:cxn>
              <a:cxn ang="0">
                <a:pos x="0" y="54786"/>
              </a:cxn>
            </a:cxnLst>
            <a:rect l="0" t="0" r="r" b="b"/>
            <a:pathLst>
              <a:path w="55880" h="55245">
                <a:moveTo>
                  <a:pt x="0" y="54786"/>
                </a:moveTo>
                <a:lnTo>
                  <a:pt x="55532" y="54786"/>
                </a:lnTo>
                <a:lnTo>
                  <a:pt x="55532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94" name="object 223"/>
          <p:cNvSpPr>
            <a:spLocks/>
          </p:cNvSpPr>
          <p:nvPr/>
        </p:nvSpPr>
        <p:spPr bwMode="auto">
          <a:xfrm>
            <a:off x="2260600" y="5194300"/>
            <a:ext cx="55563" cy="55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532" y="0"/>
              </a:cxn>
              <a:cxn ang="0">
                <a:pos x="55532" y="54787"/>
              </a:cxn>
              <a:cxn ang="0">
                <a:pos x="0" y="54787"/>
              </a:cxn>
              <a:cxn ang="0">
                <a:pos x="0" y="0"/>
              </a:cxn>
            </a:cxnLst>
            <a:rect l="0" t="0" r="r" b="b"/>
            <a:pathLst>
              <a:path w="55880" h="55245">
                <a:moveTo>
                  <a:pt x="0" y="0"/>
                </a:moveTo>
                <a:lnTo>
                  <a:pt x="55532" y="0"/>
                </a:lnTo>
                <a:lnTo>
                  <a:pt x="55532" y="54787"/>
                </a:lnTo>
                <a:lnTo>
                  <a:pt x="0" y="54787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95" name="object 224"/>
          <p:cNvSpPr>
            <a:spLocks/>
          </p:cNvSpPr>
          <p:nvPr/>
        </p:nvSpPr>
        <p:spPr bwMode="auto">
          <a:xfrm>
            <a:off x="2341563" y="5194300"/>
            <a:ext cx="53975" cy="55563"/>
          </a:xfrm>
          <a:custGeom>
            <a:avLst/>
            <a:gdLst/>
            <a:ahLst/>
            <a:cxnLst>
              <a:cxn ang="0">
                <a:pos x="0" y="54786"/>
              </a:cxn>
              <a:cxn ang="0">
                <a:pos x="54547" y="54786"/>
              </a:cxn>
              <a:cxn ang="0">
                <a:pos x="54547" y="0"/>
              </a:cxn>
              <a:cxn ang="0">
                <a:pos x="0" y="0"/>
              </a:cxn>
              <a:cxn ang="0">
                <a:pos x="0" y="54786"/>
              </a:cxn>
            </a:cxnLst>
            <a:rect l="0" t="0" r="r" b="b"/>
            <a:pathLst>
              <a:path w="54610" h="55245">
                <a:moveTo>
                  <a:pt x="0" y="54786"/>
                </a:moveTo>
                <a:lnTo>
                  <a:pt x="54547" y="54786"/>
                </a:lnTo>
                <a:lnTo>
                  <a:pt x="54547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96" name="object 225"/>
          <p:cNvSpPr>
            <a:spLocks/>
          </p:cNvSpPr>
          <p:nvPr/>
        </p:nvSpPr>
        <p:spPr bwMode="auto">
          <a:xfrm>
            <a:off x="2341563" y="5194300"/>
            <a:ext cx="53975" cy="55563"/>
          </a:xfrm>
          <a:custGeom>
            <a:avLst/>
            <a:gdLst/>
            <a:ahLst/>
            <a:cxnLst>
              <a:cxn ang="0">
                <a:pos x="0" y="54786"/>
              </a:cxn>
              <a:cxn ang="0">
                <a:pos x="54547" y="54786"/>
              </a:cxn>
              <a:cxn ang="0">
                <a:pos x="54547" y="0"/>
              </a:cxn>
              <a:cxn ang="0">
                <a:pos x="0" y="0"/>
              </a:cxn>
              <a:cxn ang="0">
                <a:pos x="0" y="54786"/>
              </a:cxn>
            </a:cxnLst>
            <a:rect l="0" t="0" r="r" b="b"/>
            <a:pathLst>
              <a:path w="54610" h="55245">
                <a:moveTo>
                  <a:pt x="0" y="54786"/>
                </a:moveTo>
                <a:lnTo>
                  <a:pt x="54547" y="54786"/>
                </a:lnTo>
                <a:lnTo>
                  <a:pt x="54547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97" name="object 226"/>
          <p:cNvSpPr>
            <a:spLocks/>
          </p:cNvSpPr>
          <p:nvPr/>
        </p:nvSpPr>
        <p:spPr bwMode="auto">
          <a:xfrm>
            <a:off x="2341563" y="5194300"/>
            <a:ext cx="53975" cy="55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548" y="0"/>
              </a:cxn>
              <a:cxn ang="0">
                <a:pos x="54548" y="54787"/>
              </a:cxn>
              <a:cxn ang="0">
                <a:pos x="0" y="54787"/>
              </a:cxn>
              <a:cxn ang="0">
                <a:pos x="0" y="0"/>
              </a:cxn>
            </a:cxnLst>
            <a:rect l="0" t="0" r="r" b="b"/>
            <a:pathLst>
              <a:path w="54610" h="55245">
                <a:moveTo>
                  <a:pt x="0" y="0"/>
                </a:moveTo>
                <a:lnTo>
                  <a:pt x="54548" y="0"/>
                </a:lnTo>
                <a:lnTo>
                  <a:pt x="54548" y="54787"/>
                </a:lnTo>
                <a:lnTo>
                  <a:pt x="0" y="54787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98" name="object 227"/>
          <p:cNvSpPr>
            <a:spLocks/>
          </p:cNvSpPr>
          <p:nvPr/>
        </p:nvSpPr>
        <p:spPr bwMode="auto">
          <a:xfrm>
            <a:off x="2420938" y="5194300"/>
            <a:ext cx="55562" cy="55563"/>
          </a:xfrm>
          <a:custGeom>
            <a:avLst/>
            <a:gdLst/>
            <a:ahLst/>
            <a:cxnLst>
              <a:cxn ang="0">
                <a:pos x="0" y="54786"/>
              </a:cxn>
              <a:cxn ang="0">
                <a:pos x="55729" y="54786"/>
              </a:cxn>
              <a:cxn ang="0">
                <a:pos x="55729" y="0"/>
              </a:cxn>
              <a:cxn ang="0">
                <a:pos x="0" y="0"/>
              </a:cxn>
              <a:cxn ang="0">
                <a:pos x="0" y="54786"/>
              </a:cxn>
            </a:cxnLst>
            <a:rect l="0" t="0" r="r" b="b"/>
            <a:pathLst>
              <a:path w="55880" h="55245">
                <a:moveTo>
                  <a:pt x="0" y="54786"/>
                </a:moveTo>
                <a:lnTo>
                  <a:pt x="55729" y="54786"/>
                </a:lnTo>
                <a:lnTo>
                  <a:pt x="55729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899" name="object 228"/>
          <p:cNvSpPr>
            <a:spLocks/>
          </p:cNvSpPr>
          <p:nvPr/>
        </p:nvSpPr>
        <p:spPr bwMode="auto">
          <a:xfrm>
            <a:off x="2420938" y="5194300"/>
            <a:ext cx="55562" cy="55563"/>
          </a:xfrm>
          <a:custGeom>
            <a:avLst/>
            <a:gdLst/>
            <a:ahLst/>
            <a:cxnLst>
              <a:cxn ang="0">
                <a:pos x="0" y="54786"/>
              </a:cxn>
              <a:cxn ang="0">
                <a:pos x="55729" y="54786"/>
              </a:cxn>
              <a:cxn ang="0">
                <a:pos x="55729" y="0"/>
              </a:cxn>
              <a:cxn ang="0">
                <a:pos x="0" y="0"/>
              </a:cxn>
              <a:cxn ang="0">
                <a:pos x="0" y="54786"/>
              </a:cxn>
            </a:cxnLst>
            <a:rect l="0" t="0" r="r" b="b"/>
            <a:pathLst>
              <a:path w="55880" h="55245">
                <a:moveTo>
                  <a:pt x="0" y="54786"/>
                </a:moveTo>
                <a:lnTo>
                  <a:pt x="55729" y="54786"/>
                </a:lnTo>
                <a:lnTo>
                  <a:pt x="55729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00" name="object 229"/>
          <p:cNvSpPr>
            <a:spLocks/>
          </p:cNvSpPr>
          <p:nvPr/>
        </p:nvSpPr>
        <p:spPr bwMode="auto">
          <a:xfrm>
            <a:off x="2420938" y="5194300"/>
            <a:ext cx="55562" cy="55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732" y="0"/>
              </a:cxn>
              <a:cxn ang="0">
                <a:pos x="55732" y="54787"/>
              </a:cxn>
              <a:cxn ang="0">
                <a:pos x="0" y="54787"/>
              </a:cxn>
              <a:cxn ang="0">
                <a:pos x="0" y="0"/>
              </a:cxn>
            </a:cxnLst>
            <a:rect l="0" t="0" r="r" b="b"/>
            <a:pathLst>
              <a:path w="55880" h="55245">
                <a:moveTo>
                  <a:pt x="0" y="0"/>
                </a:moveTo>
                <a:lnTo>
                  <a:pt x="55732" y="0"/>
                </a:lnTo>
                <a:lnTo>
                  <a:pt x="55732" y="54787"/>
                </a:lnTo>
                <a:lnTo>
                  <a:pt x="0" y="54787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01" name="object 230"/>
          <p:cNvSpPr>
            <a:spLocks noChangeArrowheads="1"/>
          </p:cNvSpPr>
          <p:nvPr/>
        </p:nvSpPr>
        <p:spPr bwMode="auto">
          <a:xfrm>
            <a:off x="1836738" y="2551113"/>
            <a:ext cx="895350" cy="13874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8902" name="object 231"/>
          <p:cNvSpPr>
            <a:spLocks noChangeArrowheads="1"/>
          </p:cNvSpPr>
          <p:nvPr/>
        </p:nvSpPr>
        <p:spPr bwMode="auto">
          <a:xfrm>
            <a:off x="2801938" y="3409950"/>
            <a:ext cx="2573337" cy="52863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8903" name="object 232"/>
          <p:cNvSpPr>
            <a:spLocks noChangeArrowheads="1"/>
          </p:cNvSpPr>
          <p:nvPr/>
        </p:nvSpPr>
        <p:spPr bwMode="auto">
          <a:xfrm>
            <a:off x="5440363" y="3409950"/>
            <a:ext cx="2549525" cy="528638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8904" name="object 233"/>
          <p:cNvSpPr>
            <a:spLocks/>
          </p:cNvSpPr>
          <p:nvPr/>
        </p:nvSpPr>
        <p:spPr bwMode="auto">
          <a:xfrm>
            <a:off x="2273300" y="3944938"/>
            <a:ext cx="1588" cy="838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838200"/>
              </a:cxn>
            </a:cxnLst>
            <a:rect l="0" t="0" r="r" b="b"/>
            <a:pathLst>
              <a:path w="1905" h="838200">
                <a:moveTo>
                  <a:pt x="0" y="0"/>
                </a:moveTo>
                <a:lnTo>
                  <a:pt x="1524" y="8382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05" name="object 234"/>
          <p:cNvSpPr>
            <a:spLocks/>
          </p:cNvSpPr>
          <p:nvPr/>
        </p:nvSpPr>
        <p:spPr bwMode="auto">
          <a:xfrm>
            <a:off x="4940300" y="3944938"/>
            <a:ext cx="1588" cy="838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838200"/>
              </a:cxn>
            </a:cxnLst>
            <a:rect l="0" t="0" r="r" b="b"/>
            <a:pathLst>
              <a:path w="1904" h="838200">
                <a:moveTo>
                  <a:pt x="0" y="0"/>
                </a:moveTo>
                <a:lnTo>
                  <a:pt x="1524" y="8382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06" name="object 235"/>
          <p:cNvSpPr>
            <a:spLocks/>
          </p:cNvSpPr>
          <p:nvPr/>
        </p:nvSpPr>
        <p:spPr bwMode="auto">
          <a:xfrm>
            <a:off x="7531100" y="3944938"/>
            <a:ext cx="1588" cy="838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838200"/>
              </a:cxn>
            </a:cxnLst>
            <a:rect l="0" t="0" r="r" b="b"/>
            <a:pathLst>
              <a:path w="1904" h="838200">
                <a:moveTo>
                  <a:pt x="0" y="0"/>
                </a:moveTo>
                <a:lnTo>
                  <a:pt x="1524" y="8382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07" name="object 236"/>
          <p:cNvSpPr>
            <a:spLocks/>
          </p:cNvSpPr>
          <p:nvPr/>
        </p:nvSpPr>
        <p:spPr bwMode="auto">
          <a:xfrm>
            <a:off x="7018338" y="5011738"/>
            <a:ext cx="720725" cy="177800"/>
          </a:xfrm>
          <a:custGeom>
            <a:avLst/>
            <a:gdLst/>
            <a:ahLst/>
            <a:cxnLst>
              <a:cxn ang="0">
                <a:pos x="0" y="176765"/>
              </a:cxn>
              <a:cxn ang="0">
                <a:pos x="720549" y="176765"/>
              </a:cxn>
              <a:cxn ang="0">
                <a:pos x="720549" y="0"/>
              </a:cxn>
              <a:cxn ang="0">
                <a:pos x="0" y="0"/>
              </a:cxn>
              <a:cxn ang="0">
                <a:pos x="0" y="176765"/>
              </a:cxn>
            </a:cxnLst>
            <a:rect l="0" t="0" r="r" b="b"/>
            <a:pathLst>
              <a:path w="720725" h="177164">
                <a:moveTo>
                  <a:pt x="0" y="176765"/>
                </a:moveTo>
                <a:lnTo>
                  <a:pt x="720549" y="176765"/>
                </a:lnTo>
                <a:lnTo>
                  <a:pt x="720549" y="0"/>
                </a:lnTo>
                <a:lnTo>
                  <a:pt x="0" y="0"/>
                </a:lnTo>
                <a:lnTo>
                  <a:pt x="0" y="176765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08" name="object 237"/>
          <p:cNvSpPr>
            <a:spLocks/>
          </p:cNvSpPr>
          <p:nvPr/>
        </p:nvSpPr>
        <p:spPr bwMode="auto">
          <a:xfrm>
            <a:off x="7018338" y="5011738"/>
            <a:ext cx="720725" cy="177800"/>
          </a:xfrm>
          <a:custGeom>
            <a:avLst/>
            <a:gdLst/>
            <a:ahLst/>
            <a:cxnLst>
              <a:cxn ang="0">
                <a:pos x="0" y="176765"/>
              </a:cxn>
              <a:cxn ang="0">
                <a:pos x="720549" y="176765"/>
              </a:cxn>
              <a:cxn ang="0">
                <a:pos x="720549" y="0"/>
              </a:cxn>
              <a:cxn ang="0">
                <a:pos x="0" y="0"/>
              </a:cxn>
              <a:cxn ang="0">
                <a:pos x="0" y="176765"/>
              </a:cxn>
            </a:cxnLst>
            <a:rect l="0" t="0" r="r" b="b"/>
            <a:pathLst>
              <a:path w="720725" h="177164">
                <a:moveTo>
                  <a:pt x="0" y="176765"/>
                </a:moveTo>
                <a:lnTo>
                  <a:pt x="720549" y="176765"/>
                </a:lnTo>
                <a:lnTo>
                  <a:pt x="720549" y="0"/>
                </a:lnTo>
                <a:lnTo>
                  <a:pt x="0" y="0"/>
                </a:lnTo>
                <a:lnTo>
                  <a:pt x="0" y="176765"/>
                </a:lnTo>
                <a:close/>
              </a:path>
            </a:pathLst>
          </a:custGeom>
          <a:noFill/>
          <a:ln w="110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09" name="object 238"/>
          <p:cNvSpPr>
            <a:spLocks/>
          </p:cNvSpPr>
          <p:nvPr/>
        </p:nvSpPr>
        <p:spPr bwMode="auto">
          <a:xfrm>
            <a:off x="7018338" y="5011738"/>
            <a:ext cx="720725" cy="177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6766"/>
              </a:cxn>
              <a:cxn ang="0">
                <a:pos x="720560" y="176766"/>
              </a:cxn>
              <a:cxn ang="0">
                <a:pos x="720560" y="0"/>
              </a:cxn>
              <a:cxn ang="0">
                <a:pos x="0" y="0"/>
              </a:cxn>
            </a:cxnLst>
            <a:rect l="0" t="0" r="r" b="b"/>
            <a:pathLst>
              <a:path w="720725" h="177164">
                <a:moveTo>
                  <a:pt x="0" y="0"/>
                </a:moveTo>
                <a:lnTo>
                  <a:pt x="0" y="176766"/>
                </a:lnTo>
                <a:lnTo>
                  <a:pt x="720560" y="176766"/>
                </a:lnTo>
                <a:lnTo>
                  <a:pt x="720560" y="0"/>
                </a:lnTo>
                <a:lnTo>
                  <a:pt x="0" y="0"/>
                </a:lnTo>
              </a:path>
            </a:pathLst>
          </a:custGeom>
          <a:noFill/>
          <a:ln w="551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10" name="object 239"/>
          <p:cNvSpPr>
            <a:spLocks/>
          </p:cNvSpPr>
          <p:nvPr/>
        </p:nvSpPr>
        <p:spPr bwMode="auto">
          <a:xfrm>
            <a:off x="7739063" y="4803775"/>
            <a:ext cx="222250" cy="385763"/>
          </a:xfrm>
          <a:custGeom>
            <a:avLst/>
            <a:gdLst/>
            <a:ahLst/>
            <a:cxnLst>
              <a:cxn ang="0">
                <a:pos x="222559" y="0"/>
              </a:cxn>
              <a:cxn ang="0">
                <a:pos x="0" y="208223"/>
              </a:cxn>
              <a:cxn ang="0">
                <a:pos x="0" y="384989"/>
              </a:cxn>
              <a:cxn ang="0">
                <a:pos x="222559" y="175039"/>
              </a:cxn>
              <a:cxn ang="0">
                <a:pos x="222559" y="0"/>
              </a:cxn>
            </a:cxnLst>
            <a:rect l="0" t="0" r="r" b="b"/>
            <a:pathLst>
              <a:path w="222884" h="385445">
                <a:moveTo>
                  <a:pt x="222559" y="0"/>
                </a:moveTo>
                <a:lnTo>
                  <a:pt x="0" y="208223"/>
                </a:lnTo>
                <a:lnTo>
                  <a:pt x="0" y="384989"/>
                </a:lnTo>
                <a:lnTo>
                  <a:pt x="222559" y="175039"/>
                </a:lnTo>
                <a:lnTo>
                  <a:pt x="222559" y="0"/>
                </a:lnTo>
                <a:close/>
              </a:path>
            </a:pathLst>
          </a:custGeom>
          <a:solidFill>
            <a:srgbClr val="A4A4A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11" name="object 240"/>
          <p:cNvSpPr>
            <a:spLocks/>
          </p:cNvSpPr>
          <p:nvPr/>
        </p:nvSpPr>
        <p:spPr bwMode="auto">
          <a:xfrm>
            <a:off x="7739063" y="4803775"/>
            <a:ext cx="222250" cy="385763"/>
          </a:xfrm>
          <a:custGeom>
            <a:avLst/>
            <a:gdLst/>
            <a:ahLst/>
            <a:cxnLst>
              <a:cxn ang="0">
                <a:pos x="0" y="208223"/>
              </a:cxn>
              <a:cxn ang="0">
                <a:pos x="222559" y="0"/>
              </a:cxn>
              <a:cxn ang="0">
                <a:pos x="222559" y="175039"/>
              </a:cxn>
              <a:cxn ang="0">
                <a:pos x="0" y="384989"/>
              </a:cxn>
              <a:cxn ang="0">
                <a:pos x="0" y="208223"/>
              </a:cxn>
            </a:cxnLst>
            <a:rect l="0" t="0" r="r" b="b"/>
            <a:pathLst>
              <a:path w="222884" h="385445">
                <a:moveTo>
                  <a:pt x="0" y="208223"/>
                </a:moveTo>
                <a:lnTo>
                  <a:pt x="222559" y="0"/>
                </a:lnTo>
                <a:lnTo>
                  <a:pt x="222559" y="175039"/>
                </a:lnTo>
                <a:lnTo>
                  <a:pt x="0" y="384989"/>
                </a:lnTo>
                <a:lnTo>
                  <a:pt x="0" y="208223"/>
                </a:lnTo>
              </a:path>
            </a:pathLst>
          </a:custGeom>
          <a:noFill/>
          <a:ln w="112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12" name="object 241"/>
          <p:cNvSpPr>
            <a:spLocks/>
          </p:cNvSpPr>
          <p:nvPr/>
        </p:nvSpPr>
        <p:spPr bwMode="auto">
          <a:xfrm>
            <a:off x="7739063" y="4803775"/>
            <a:ext cx="222250" cy="385763"/>
          </a:xfrm>
          <a:custGeom>
            <a:avLst/>
            <a:gdLst/>
            <a:ahLst/>
            <a:cxnLst>
              <a:cxn ang="0">
                <a:pos x="0" y="208224"/>
              </a:cxn>
              <a:cxn ang="0">
                <a:pos x="222559" y="0"/>
              </a:cxn>
              <a:cxn ang="0">
                <a:pos x="222559" y="175040"/>
              </a:cxn>
              <a:cxn ang="0">
                <a:pos x="0" y="384990"/>
              </a:cxn>
              <a:cxn ang="0">
                <a:pos x="0" y="208224"/>
              </a:cxn>
            </a:cxnLst>
            <a:rect l="0" t="0" r="r" b="b"/>
            <a:pathLst>
              <a:path w="222884" h="385445">
                <a:moveTo>
                  <a:pt x="0" y="208224"/>
                </a:moveTo>
                <a:lnTo>
                  <a:pt x="222559" y="0"/>
                </a:lnTo>
                <a:lnTo>
                  <a:pt x="222559" y="175040"/>
                </a:lnTo>
                <a:lnTo>
                  <a:pt x="0" y="384990"/>
                </a:lnTo>
                <a:lnTo>
                  <a:pt x="0" y="208224"/>
                </a:lnTo>
              </a:path>
            </a:pathLst>
          </a:custGeom>
          <a:noFill/>
          <a:ln w="563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13" name="object 242"/>
          <p:cNvSpPr>
            <a:spLocks/>
          </p:cNvSpPr>
          <p:nvPr/>
        </p:nvSpPr>
        <p:spPr bwMode="auto">
          <a:xfrm>
            <a:off x="7018338" y="4803775"/>
            <a:ext cx="942975" cy="207963"/>
          </a:xfrm>
          <a:custGeom>
            <a:avLst/>
            <a:gdLst/>
            <a:ahLst/>
            <a:cxnLst>
              <a:cxn ang="0">
                <a:pos x="943120" y="0"/>
              </a:cxn>
              <a:cxn ang="0">
                <a:pos x="221588" y="0"/>
              </a:cxn>
              <a:cxn ang="0">
                <a:pos x="0" y="208224"/>
              </a:cxn>
              <a:cxn ang="0">
                <a:pos x="720560" y="208224"/>
              </a:cxn>
              <a:cxn ang="0">
                <a:pos x="943120" y="0"/>
              </a:cxn>
            </a:cxnLst>
            <a:rect l="0" t="0" r="r" b="b"/>
            <a:pathLst>
              <a:path w="943609" h="208279">
                <a:moveTo>
                  <a:pt x="943120" y="0"/>
                </a:moveTo>
                <a:lnTo>
                  <a:pt x="221588" y="0"/>
                </a:lnTo>
                <a:lnTo>
                  <a:pt x="0" y="208224"/>
                </a:lnTo>
                <a:lnTo>
                  <a:pt x="720560" y="208224"/>
                </a:lnTo>
                <a:lnTo>
                  <a:pt x="943120" y="0"/>
                </a:lnTo>
                <a:close/>
              </a:path>
            </a:pathLst>
          </a:custGeom>
          <a:solidFill>
            <a:srgbClr val="D7D7D7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14" name="object 243"/>
          <p:cNvSpPr>
            <a:spLocks/>
          </p:cNvSpPr>
          <p:nvPr/>
        </p:nvSpPr>
        <p:spPr bwMode="auto">
          <a:xfrm>
            <a:off x="7018338" y="4803775"/>
            <a:ext cx="942975" cy="207963"/>
          </a:xfrm>
          <a:custGeom>
            <a:avLst/>
            <a:gdLst/>
            <a:ahLst/>
            <a:cxnLst>
              <a:cxn ang="0">
                <a:pos x="943120" y="0"/>
              </a:cxn>
              <a:cxn ang="0">
                <a:pos x="221588" y="0"/>
              </a:cxn>
              <a:cxn ang="0">
                <a:pos x="0" y="208224"/>
              </a:cxn>
              <a:cxn ang="0">
                <a:pos x="720560" y="208224"/>
              </a:cxn>
              <a:cxn ang="0">
                <a:pos x="943120" y="0"/>
              </a:cxn>
            </a:cxnLst>
            <a:rect l="0" t="0" r="r" b="b"/>
            <a:pathLst>
              <a:path w="943609" h="208279">
                <a:moveTo>
                  <a:pt x="943120" y="0"/>
                </a:moveTo>
                <a:lnTo>
                  <a:pt x="221588" y="0"/>
                </a:lnTo>
                <a:lnTo>
                  <a:pt x="0" y="208224"/>
                </a:lnTo>
                <a:lnTo>
                  <a:pt x="720560" y="208224"/>
                </a:lnTo>
                <a:lnTo>
                  <a:pt x="943120" y="0"/>
                </a:lnTo>
              </a:path>
            </a:pathLst>
          </a:custGeom>
          <a:noFill/>
          <a:ln w="1102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15" name="object 244"/>
          <p:cNvSpPr>
            <a:spLocks/>
          </p:cNvSpPr>
          <p:nvPr/>
        </p:nvSpPr>
        <p:spPr bwMode="auto">
          <a:xfrm>
            <a:off x="7018338" y="4803775"/>
            <a:ext cx="942975" cy="207963"/>
          </a:xfrm>
          <a:custGeom>
            <a:avLst/>
            <a:gdLst/>
            <a:ahLst/>
            <a:cxnLst>
              <a:cxn ang="0">
                <a:pos x="720560" y="208224"/>
              </a:cxn>
              <a:cxn ang="0">
                <a:pos x="943120" y="0"/>
              </a:cxn>
              <a:cxn ang="0">
                <a:pos x="221588" y="0"/>
              </a:cxn>
              <a:cxn ang="0">
                <a:pos x="0" y="208224"/>
              </a:cxn>
              <a:cxn ang="0">
                <a:pos x="720560" y="208224"/>
              </a:cxn>
            </a:cxnLst>
            <a:rect l="0" t="0" r="r" b="b"/>
            <a:pathLst>
              <a:path w="943609" h="208279">
                <a:moveTo>
                  <a:pt x="720560" y="208224"/>
                </a:moveTo>
                <a:lnTo>
                  <a:pt x="943120" y="0"/>
                </a:lnTo>
                <a:lnTo>
                  <a:pt x="221588" y="0"/>
                </a:lnTo>
                <a:lnTo>
                  <a:pt x="0" y="208224"/>
                </a:lnTo>
                <a:lnTo>
                  <a:pt x="720560" y="208224"/>
                </a:lnTo>
              </a:path>
            </a:pathLst>
          </a:custGeom>
          <a:noFill/>
          <a:ln w="551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16" name="object 245"/>
          <p:cNvSpPr>
            <a:spLocks/>
          </p:cNvSpPr>
          <p:nvPr/>
        </p:nvSpPr>
        <p:spPr bwMode="auto">
          <a:xfrm>
            <a:off x="7189788" y="4859338"/>
            <a:ext cx="620712" cy="82550"/>
          </a:xfrm>
          <a:custGeom>
            <a:avLst/>
            <a:gdLst/>
            <a:ahLst/>
            <a:cxnLst>
              <a:cxn ang="0">
                <a:pos x="597558" y="47967"/>
              </a:cxn>
              <a:cxn ang="0">
                <a:pos x="477560" y="47967"/>
              </a:cxn>
              <a:cxn ang="0">
                <a:pos x="450472" y="81937"/>
              </a:cxn>
              <a:cxn ang="0">
                <a:pos x="597558" y="47967"/>
              </a:cxn>
              <a:cxn ang="0">
                <a:pos x="162535" y="0"/>
              </a:cxn>
              <a:cxn ang="0">
                <a:pos x="0" y="29566"/>
              </a:cxn>
              <a:cxn ang="0">
                <a:pos x="85002" y="81936"/>
              </a:cxn>
              <a:cxn ang="0">
                <a:pos x="111114" y="47967"/>
              </a:cxn>
              <a:cxn ang="0">
                <a:pos x="597558" y="47967"/>
              </a:cxn>
              <a:cxn ang="0">
                <a:pos x="621412" y="42457"/>
              </a:cxn>
              <a:cxn ang="0">
                <a:pos x="579311" y="23117"/>
              </a:cxn>
              <a:cxn ang="0">
                <a:pos x="136422" y="23117"/>
              </a:cxn>
              <a:cxn ang="0">
                <a:pos x="162535" y="0"/>
              </a:cxn>
              <a:cxn ang="0">
                <a:pos x="528987" y="0"/>
              </a:cxn>
              <a:cxn ang="0">
                <a:pos x="503672" y="23117"/>
              </a:cxn>
              <a:cxn ang="0">
                <a:pos x="579311" y="23117"/>
              </a:cxn>
              <a:cxn ang="0">
                <a:pos x="528987" y="0"/>
              </a:cxn>
            </a:cxnLst>
            <a:rect l="0" t="0" r="r" b="b"/>
            <a:pathLst>
              <a:path w="621665" h="82550">
                <a:moveTo>
                  <a:pt x="597558" y="47967"/>
                </a:moveTo>
                <a:lnTo>
                  <a:pt x="477560" y="47967"/>
                </a:lnTo>
                <a:lnTo>
                  <a:pt x="450472" y="81937"/>
                </a:lnTo>
                <a:lnTo>
                  <a:pt x="597558" y="47967"/>
                </a:lnTo>
                <a:close/>
              </a:path>
              <a:path w="621665" h="82550">
                <a:moveTo>
                  <a:pt x="162535" y="0"/>
                </a:moveTo>
                <a:lnTo>
                  <a:pt x="0" y="29566"/>
                </a:lnTo>
                <a:lnTo>
                  <a:pt x="85002" y="81936"/>
                </a:lnTo>
                <a:lnTo>
                  <a:pt x="111114" y="47967"/>
                </a:lnTo>
                <a:lnTo>
                  <a:pt x="597558" y="47967"/>
                </a:lnTo>
                <a:lnTo>
                  <a:pt x="621412" y="42457"/>
                </a:lnTo>
                <a:lnTo>
                  <a:pt x="579311" y="23117"/>
                </a:lnTo>
                <a:lnTo>
                  <a:pt x="136422" y="23117"/>
                </a:lnTo>
                <a:lnTo>
                  <a:pt x="162535" y="0"/>
                </a:lnTo>
                <a:close/>
              </a:path>
              <a:path w="621665" h="82550">
                <a:moveTo>
                  <a:pt x="528987" y="0"/>
                </a:moveTo>
                <a:lnTo>
                  <a:pt x="503672" y="23117"/>
                </a:lnTo>
                <a:lnTo>
                  <a:pt x="579311" y="23117"/>
                </a:lnTo>
                <a:lnTo>
                  <a:pt x="52898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17" name="object 246"/>
          <p:cNvSpPr>
            <a:spLocks/>
          </p:cNvSpPr>
          <p:nvPr/>
        </p:nvSpPr>
        <p:spPr bwMode="auto">
          <a:xfrm>
            <a:off x="7189788" y="4859338"/>
            <a:ext cx="620712" cy="82550"/>
          </a:xfrm>
          <a:custGeom>
            <a:avLst/>
            <a:gdLst/>
            <a:ahLst/>
            <a:cxnLst>
              <a:cxn ang="0">
                <a:pos x="477560" y="47967"/>
              </a:cxn>
              <a:cxn ang="0">
                <a:pos x="597558" y="47967"/>
              </a:cxn>
              <a:cxn ang="0">
                <a:pos x="621412" y="42457"/>
              </a:cxn>
              <a:cxn ang="0">
                <a:pos x="579311" y="23117"/>
              </a:cxn>
              <a:cxn ang="0">
                <a:pos x="136422" y="23117"/>
              </a:cxn>
              <a:cxn ang="0">
                <a:pos x="162535" y="0"/>
              </a:cxn>
              <a:cxn ang="0">
                <a:pos x="0" y="29566"/>
              </a:cxn>
              <a:cxn ang="0">
                <a:pos x="85002" y="81936"/>
              </a:cxn>
              <a:cxn ang="0">
                <a:pos x="111114" y="47967"/>
              </a:cxn>
              <a:cxn ang="0">
                <a:pos x="477560" y="47967"/>
              </a:cxn>
            </a:cxnLst>
            <a:rect l="0" t="0" r="r" b="b"/>
            <a:pathLst>
              <a:path w="621665" h="82550">
                <a:moveTo>
                  <a:pt x="477560" y="47967"/>
                </a:moveTo>
                <a:lnTo>
                  <a:pt x="597558" y="47967"/>
                </a:lnTo>
                <a:lnTo>
                  <a:pt x="621412" y="42457"/>
                </a:lnTo>
                <a:lnTo>
                  <a:pt x="579311" y="23117"/>
                </a:lnTo>
                <a:lnTo>
                  <a:pt x="136422" y="23117"/>
                </a:lnTo>
                <a:lnTo>
                  <a:pt x="162535" y="0"/>
                </a:lnTo>
                <a:lnTo>
                  <a:pt x="0" y="29566"/>
                </a:lnTo>
                <a:lnTo>
                  <a:pt x="85002" y="81936"/>
                </a:lnTo>
                <a:lnTo>
                  <a:pt x="111114" y="47967"/>
                </a:lnTo>
                <a:lnTo>
                  <a:pt x="477560" y="47967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18" name="object 247"/>
          <p:cNvSpPr>
            <a:spLocks/>
          </p:cNvSpPr>
          <p:nvPr/>
        </p:nvSpPr>
        <p:spPr bwMode="auto">
          <a:xfrm>
            <a:off x="7639050" y="4906963"/>
            <a:ext cx="147638" cy="33337"/>
          </a:xfrm>
          <a:custGeom>
            <a:avLst/>
            <a:gdLst/>
            <a:ahLst/>
            <a:cxnLst>
              <a:cxn ang="0">
                <a:pos x="147085" y="0"/>
              </a:cxn>
              <a:cxn ang="0">
                <a:pos x="27088" y="0"/>
              </a:cxn>
              <a:cxn ang="0">
                <a:pos x="0" y="33969"/>
              </a:cxn>
              <a:cxn ang="0">
                <a:pos x="147085" y="0"/>
              </a:cxn>
            </a:cxnLst>
            <a:rect l="0" t="0" r="r" b="b"/>
            <a:pathLst>
              <a:path w="147320" h="34289">
                <a:moveTo>
                  <a:pt x="147085" y="0"/>
                </a:moveTo>
                <a:lnTo>
                  <a:pt x="27088" y="0"/>
                </a:lnTo>
                <a:lnTo>
                  <a:pt x="0" y="33969"/>
                </a:lnTo>
                <a:lnTo>
                  <a:pt x="147085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19" name="object 248"/>
          <p:cNvSpPr>
            <a:spLocks/>
          </p:cNvSpPr>
          <p:nvPr/>
        </p:nvSpPr>
        <p:spPr bwMode="auto">
          <a:xfrm>
            <a:off x="7693025" y="4859338"/>
            <a:ext cx="76200" cy="22225"/>
          </a:xfrm>
          <a:custGeom>
            <a:avLst/>
            <a:gdLst/>
            <a:ahLst/>
            <a:cxnLst>
              <a:cxn ang="0">
                <a:pos x="25315" y="0"/>
              </a:cxn>
              <a:cxn ang="0">
                <a:pos x="0" y="23117"/>
              </a:cxn>
              <a:cxn ang="0">
                <a:pos x="75638" y="23117"/>
              </a:cxn>
              <a:cxn ang="0">
                <a:pos x="25315" y="0"/>
              </a:cxn>
            </a:cxnLst>
            <a:rect l="0" t="0" r="r" b="b"/>
            <a:pathLst>
              <a:path w="76200" h="23495">
                <a:moveTo>
                  <a:pt x="25315" y="0"/>
                </a:moveTo>
                <a:lnTo>
                  <a:pt x="0" y="23117"/>
                </a:lnTo>
                <a:lnTo>
                  <a:pt x="75638" y="23117"/>
                </a:lnTo>
                <a:lnTo>
                  <a:pt x="25315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20" name="object 249"/>
          <p:cNvSpPr>
            <a:spLocks/>
          </p:cNvSpPr>
          <p:nvPr/>
        </p:nvSpPr>
        <p:spPr bwMode="auto">
          <a:xfrm>
            <a:off x="7189788" y="4859338"/>
            <a:ext cx="620712" cy="82550"/>
          </a:xfrm>
          <a:custGeom>
            <a:avLst/>
            <a:gdLst/>
            <a:ahLst/>
            <a:cxnLst>
              <a:cxn ang="0">
                <a:pos x="136423" y="23117"/>
              </a:cxn>
              <a:cxn ang="0">
                <a:pos x="162535" y="0"/>
              </a:cxn>
              <a:cxn ang="0">
                <a:pos x="0" y="29566"/>
              </a:cxn>
              <a:cxn ang="0">
                <a:pos x="85002" y="81937"/>
              </a:cxn>
              <a:cxn ang="0">
                <a:pos x="111114" y="47967"/>
              </a:cxn>
              <a:cxn ang="0">
                <a:pos x="477560" y="47967"/>
              </a:cxn>
              <a:cxn ang="0">
                <a:pos x="450472" y="81937"/>
              </a:cxn>
              <a:cxn ang="0">
                <a:pos x="621413" y="42457"/>
              </a:cxn>
              <a:cxn ang="0">
                <a:pos x="528987" y="0"/>
              </a:cxn>
              <a:cxn ang="0">
                <a:pos x="503672" y="23117"/>
              </a:cxn>
              <a:cxn ang="0">
                <a:pos x="136423" y="23117"/>
              </a:cxn>
            </a:cxnLst>
            <a:rect l="0" t="0" r="r" b="b"/>
            <a:pathLst>
              <a:path w="621665" h="82550">
                <a:moveTo>
                  <a:pt x="136423" y="23117"/>
                </a:moveTo>
                <a:lnTo>
                  <a:pt x="162535" y="0"/>
                </a:lnTo>
                <a:lnTo>
                  <a:pt x="0" y="29566"/>
                </a:lnTo>
                <a:lnTo>
                  <a:pt x="85002" y="81937"/>
                </a:lnTo>
                <a:lnTo>
                  <a:pt x="111114" y="47967"/>
                </a:lnTo>
                <a:lnTo>
                  <a:pt x="477560" y="47967"/>
                </a:lnTo>
                <a:lnTo>
                  <a:pt x="450472" y="81937"/>
                </a:lnTo>
                <a:lnTo>
                  <a:pt x="621413" y="42457"/>
                </a:lnTo>
                <a:lnTo>
                  <a:pt x="528987" y="0"/>
                </a:lnTo>
                <a:lnTo>
                  <a:pt x="503672" y="23117"/>
                </a:lnTo>
                <a:lnTo>
                  <a:pt x="136423" y="23117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21" name="object 250"/>
          <p:cNvSpPr>
            <a:spLocks/>
          </p:cNvSpPr>
          <p:nvPr/>
        </p:nvSpPr>
        <p:spPr bwMode="auto">
          <a:xfrm>
            <a:off x="7189788" y="4859338"/>
            <a:ext cx="620712" cy="82550"/>
          </a:xfrm>
          <a:custGeom>
            <a:avLst/>
            <a:gdLst/>
            <a:ahLst/>
            <a:cxnLst>
              <a:cxn ang="0">
                <a:pos x="597558" y="47967"/>
              </a:cxn>
              <a:cxn ang="0">
                <a:pos x="477560" y="47967"/>
              </a:cxn>
              <a:cxn ang="0">
                <a:pos x="450472" y="81937"/>
              </a:cxn>
              <a:cxn ang="0">
                <a:pos x="597558" y="47967"/>
              </a:cxn>
              <a:cxn ang="0">
                <a:pos x="162535" y="0"/>
              </a:cxn>
              <a:cxn ang="0">
                <a:pos x="0" y="29566"/>
              </a:cxn>
              <a:cxn ang="0">
                <a:pos x="85002" y="81936"/>
              </a:cxn>
              <a:cxn ang="0">
                <a:pos x="111114" y="47967"/>
              </a:cxn>
              <a:cxn ang="0">
                <a:pos x="597558" y="47967"/>
              </a:cxn>
              <a:cxn ang="0">
                <a:pos x="621412" y="42457"/>
              </a:cxn>
              <a:cxn ang="0">
                <a:pos x="579311" y="23117"/>
              </a:cxn>
              <a:cxn ang="0">
                <a:pos x="136422" y="23117"/>
              </a:cxn>
              <a:cxn ang="0">
                <a:pos x="162535" y="0"/>
              </a:cxn>
              <a:cxn ang="0">
                <a:pos x="528987" y="0"/>
              </a:cxn>
              <a:cxn ang="0">
                <a:pos x="503672" y="23117"/>
              </a:cxn>
              <a:cxn ang="0">
                <a:pos x="579311" y="23117"/>
              </a:cxn>
              <a:cxn ang="0">
                <a:pos x="528987" y="0"/>
              </a:cxn>
            </a:cxnLst>
            <a:rect l="0" t="0" r="r" b="b"/>
            <a:pathLst>
              <a:path w="621665" h="82550">
                <a:moveTo>
                  <a:pt x="597558" y="47967"/>
                </a:moveTo>
                <a:lnTo>
                  <a:pt x="477560" y="47967"/>
                </a:lnTo>
                <a:lnTo>
                  <a:pt x="450472" y="81937"/>
                </a:lnTo>
                <a:lnTo>
                  <a:pt x="597558" y="47967"/>
                </a:lnTo>
                <a:close/>
              </a:path>
              <a:path w="621665" h="82550">
                <a:moveTo>
                  <a:pt x="162535" y="0"/>
                </a:moveTo>
                <a:lnTo>
                  <a:pt x="0" y="29566"/>
                </a:lnTo>
                <a:lnTo>
                  <a:pt x="85002" y="81936"/>
                </a:lnTo>
                <a:lnTo>
                  <a:pt x="111114" y="47967"/>
                </a:lnTo>
                <a:lnTo>
                  <a:pt x="597558" y="47967"/>
                </a:lnTo>
                <a:lnTo>
                  <a:pt x="621412" y="42457"/>
                </a:lnTo>
                <a:lnTo>
                  <a:pt x="579311" y="23117"/>
                </a:lnTo>
                <a:lnTo>
                  <a:pt x="136422" y="23117"/>
                </a:lnTo>
                <a:lnTo>
                  <a:pt x="162535" y="0"/>
                </a:lnTo>
                <a:close/>
              </a:path>
              <a:path w="621665" h="82550">
                <a:moveTo>
                  <a:pt x="528987" y="0"/>
                </a:moveTo>
                <a:lnTo>
                  <a:pt x="503672" y="23117"/>
                </a:lnTo>
                <a:lnTo>
                  <a:pt x="579311" y="23117"/>
                </a:lnTo>
                <a:lnTo>
                  <a:pt x="52898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22" name="object 251"/>
          <p:cNvSpPr>
            <a:spLocks/>
          </p:cNvSpPr>
          <p:nvPr/>
        </p:nvSpPr>
        <p:spPr bwMode="auto">
          <a:xfrm>
            <a:off x="7189788" y="4859338"/>
            <a:ext cx="620712" cy="82550"/>
          </a:xfrm>
          <a:custGeom>
            <a:avLst/>
            <a:gdLst/>
            <a:ahLst/>
            <a:cxnLst>
              <a:cxn ang="0">
                <a:pos x="477560" y="47967"/>
              </a:cxn>
              <a:cxn ang="0">
                <a:pos x="597558" y="47967"/>
              </a:cxn>
              <a:cxn ang="0">
                <a:pos x="621412" y="42457"/>
              </a:cxn>
              <a:cxn ang="0">
                <a:pos x="579311" y="23117"/>
              </a:cxn>
              <a:cxn ang="0">
                <a:pos x="136422" y="23117"/>
              </a:cxn>
              <a:cxn ang="0">
                <a:pos x="162535" y="0"/>
              </a:cxn>
              <a:cxn ang="0">
                <a:pos x="0" y="29566"/>
              </a:cxn>
              <a:cxn ang="0">
                <a:pos x="85002" y="81936"/>
              </a:cxn>
              <a:cxn ang="0">
                <a:pos x="111114" y="47967"/>
              </a:cxn>
              <a:cxn ang="0">
                <a:pos x="477560" y="47967"/>
              </a:cxn>
            </a:cxnLst>
            <a:rect l="0" t="0" r="r" b="b"/>
            <a:pathLst>
              <a:path w="621665" h="82550">
                <a:moveTo>
                  <a:pt x="477560" y="47967"/>
                </a:moveTo>
                <a:lnTo>
                  <a:pt x="597558" y="47967"/>
                </a:lnTo>
                <a:lnTo>
                  <a:pt x="621412" y="42457"/>
                </a:lnTo>
                <a:lnTo>
                  <a:pt x="579311" y="23117"/>
                </a:lnTo>
                <a:lnTo>
                  <a:pt x="136422" y="23117"/>
                </a:lnTo>
                <a:lnTo>
                  <a:pt x="162535" y="0"/>
                </a:lnTo>
                <a:lnTo>
                  <a:pt x="0" y="29566"/>
                </a:lnTo>
                <a:lnTo>
                  <a:pt x="85002" y="81936"/>
                </a:lnTo>
                <a:lnTo>
                  <a:pt x="111114" y="47967"/>
                </a:lnTo>
                <a:lnTo>
                  <a:pt x="477560" y="47967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23" name="object 252"/>
          <p:cNvSpPr>
            <a:spLocks/>
          </p:cNvSpPr>
          <p:nvPr/>
        </p:nvSpPr>
        <p:spPr bwMode="auto">
          <a:xfrm>
            <a:off x="7639050" y="4906963"/>
            <a:ext cx="147638" cy="33337"/>
          </a:xfrm>
          <a:custGeom>
            <a:avLst/>
            <a:gdLst/>
            <a:ahLst/>
            <a:cxnLst>
              <a:cxn ang="0">
                <a:pos x="147085" y="0"/>
              </a:cxn>
              <a:cxn ang="0">
                <a:pos x="27088" y="0"/>
              </a:cxn>
              <a:cxn ang="0">
                <a:pos x="0" y="33969"/>
              </a:cxn>
              <a:cxn ang="0">
                <a:pos x="147085" y="0"/>
              </a:cxn>
            </a:cxnLst>
            <a:rect l="0" t="0" r="r" b="b"/>
            <a:pathLst>
              <a:path w="147320" h="34289">
                <a:moveTo>
                  <a:pt x="147085" y="0"/>
                </a:moveTo>
                <a:lnTo>
                  <a:pt x="27088" y="0"/>
                </a:lnTo>
                <a:lnTo>
                  <a:pt x="0" y="33969"/>
                </a:lnTo>
                <a:lnTo>
                  <a:pt x="147085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24" name="object 253"/>
          <p:cNvSpPr>
            <a:spLocks/>
          </p:cNvSpPr>
          <p:nvPr/>
        </p:nvSpPr>
        <p:spPr bwMode="auto">
          <a:xfrm>
            <a:off x="7693025" y="4859338"/>
            <a:ext cx="76200" cy="22225"/>
          </a:xfrm>
          <a:custGeom>
            <a:avLst/>
            <a:gdLst/>
            <a:ahLst/>
            <a:cxnLst>
              <a:cxn ang="0">
                <a:pos x="25315" y="0"/>
              </a:cxn>
              <a:cxn ang="0">
                <a:pos x="0" y="23117"/>
              </a:cxn>
              <a:cxn ang="0">
                <a:pos x="75638" y="23117"/>
              </a:cxn>
              <a:cxn ang="0">
                <a:pos x="25315" y="0"/>
              </a:cxn>
            </a:cxnLst>
            <a:rect l="0" t="0" r="r" b="b"/>
            <a:pathLst>
              <a:path w="76200" h="23495">
                <a:moveTo>
                  <a:pt x="25315" y="0"/>
                </a:moveTo>
                <a:lnTo>
                  <a:pt x="0" y="23117"/>
                </a:lnTo>
                <a:lnTo>
                  <a:pt x="75638" y="23117"/>
                </a:lnTo>
                <a:lnTo>
                  <a:pt x="25315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25" name="object 254"/>
          <p:cNvSpPr>
            <a:spLocks/>
          </p:cNvSpPr>
          <p:nvPr/>
        </p:nvSpPr>
        <p:spPr bwMode="auto">
          <a:xfrm>
            <a:off x="7189788" y="4859338"/>
            <a:ext cx="620712" cy="82550"/>
          </a:xfrm>
          <a:custGeom>
            <a:avLst/>
            <a:gdLst/>
            <a:ahLst/>
            <a:cxnLst>
              <a:cxn ang="0">
                <a:pos x="136423" y="23117"/>
              </a:cxn>
              <a:cxn ang="0">
                <a:pos x="162535" y="0"/>
              </a:cxn>
              <a:cxn ang="0">
                <a:pos x="0" y="29566"/>
              </a:cxn>
              <a:cxn ang="0">
                <a:pos x="85002" y="81937"/>
              </a:cxn>
              <a:cxn ang="0">
                <a:pos x="111114" y="47967"/>
              </a:cxn>
              <a:cxn ang="0">
                <a:pos x="477560" y="47967"/>
              </a:cxn>
              <a:cxn ang="0">
                <a:pos x="450472" y="81937"/>
              </a:cxn>
              <a:cxn ang="0">
                <a:pos x="621413" y="42457"/>
              </a:cxn>
              <a:cxn ang="0">
                <a:pos x="528987" y="0"/>
              </a:cxn>
              <a:cxn ang="0">
                <a:pos x="503672" y="23117"/>
              </a:cxn>
              <a:cxn ang="0">
                <a:pos x="136423" y="23117"/>
              </a:cxn>
            </a:cxnLst>
            <a:rect l="0" t="0" r="r" b="b"/>
            <a:pathLst>
              <a:path w="621665" h="82550">
                <a:moveTo>
                  <a:pt x="136423" y="23117"/>
                </a:moveTo>
                <a:lnTo>
                  <a:pt x="162535" y="0"/>
                </a:lnTo>
                <a:lnTo>
                  <a:pt x="0" y="29566"/>
                </a:lnTo>
                <a:lnTo>
                  <a:pt x="85002" y="81937"/>
                </a:lnTo>
                <a:lnTo>
                  <a:pt x="111114" y="47967"/>
                </a:lnTo>
                <a:lnTo>
                  <a:pt x="477560" y="47967"/>
                </a:lnTo>
                <a:lnTo>
                  <a:pt x="450472" y="81937"/>
                </a:lnTo>
                <a:lnTo>
                  <a:pt x="621413" y="42457"/>
                </a:lnTo>
                <a:lnTo>
                  <a:pt x="528987" y="0"/>
                </a:lnTo>
                <a:lnTo>
                  <a:pt x="503672" y="23117"/>
                </a:lnTo>
                <a:lnTo>
                  <a:pt x="136423" y="23117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26" name="object 255"/>
          <p:cNvSpPr>
            <a:spLocks/>
          </p:cNvSpPr>
          <p:nvPr/>
        </p:nvSpPr>
        <p:spPr bwMode="auto">
          <a:xfrm>
            <a:off x="7194550" y="4864100"/>
            <a:ext cx="623888" cy="82550"/>
          </a:xfrm>
          <a:custGeom>
            <a:avLst/>
            <a:gdLst/>
            <a:ahLst/>
            <a:cxnLst>
              <a:cxn ang="0">
                <a:pos x="595164" y="48906"/>
              </a:cxn>
              <a:cxn ang="0">
                <a:pos x="477560" y="48906"/>
              </a:cxn>
              <a:cxn ang="0">
                <a:pos x="451441" y="82876"/>
              </a:cxn>
              <a:cxn ang="0">
                <a:pos x="595164" y="48906"/>
              </a:cxn>
              <a:cxn ang="0">
                <a:pos x="162700" y="0"/>
              </a:cxn>
              <a:cxn ang="0">
                <a:pos x="0" y="31298"/>
              </a:cxn>
              <a:cxn ang="0">
                <a:pos x="84995" y="82876"/>
              </a:cxn>
              <a:cxn ang="0">
                <a:pos x="111272" y="48906"/>
              </a:cxn>
              <a:cxn ang="0">
                <a:pos x="595164" y="48906"/>
              </a:cxn>
              <a:cxn ang="0">
                <a:pos x="622421" y="42464"/>
              </a:cxn>
              <a:cxn ang="0">
                <a:pos x="583114" y="24063"/>
              </a:cxn>
              <a:cxn ang="0">
                <a:pos x="136416" y="24063"/>
              </a:cxn>
              <a:cxn ang="0">
                <a:pos x="162700" y="0"/>
              </a:cxn>
              <a:cxn ang="0">
                <a:pos x="531710" y="0"/>
              </a:cxn>
              <a:cxn ang="0">
                <a:pos x="503824" y="24063"/>
              </a:cxn>
              <a:cxn ang="0">
                <a:pos x="583114" y="24063"/>
              </a:cxn>
              <a:cxn ang="0">
                <a:pos x="531710" y="0"/>
              </a:cxn>
            </a:cxnLst>
            <a:rect l="0" t="0" r="r" b="b"/>
            <a:pathLst>
              <a:path w="622934" h="83185">
                <a:moveTo>
                  <a:pt x="595164" y="48906"/>
                </a:moveTo>
                <a:lnTo>
                  <a:pt x="477560" y="48906"/>
                </a:lnTo>
                <a:lnTo>
                  <a:pt x="451441" y="82876"/>
                </a:lnTo>
                <a:lnTo>
                  <a:pt x="595164" y="48906"/>
                </a:lnTo>
                <a:close/>
              </a:path>
              <a:path w="622934" h="83185">
                <a:moveTo>
                  <a:pt x="162700" y="0"/>
                </a:moveTo>
                <a:lnTo>
                  <a:pt x="0" y="31298"/>
                </a:lnTo>
                <a:lnTo>
                  <a:pt x="84995" y="82876"/>
                </a:lnTo>
                <a:lnTo>
                  <a:pt x="111272" y="48906"/>
                </a:lnTo>
                <a:lnTo>
                  <a:pt x="595164" y="48906"/>
                </a:lnTo>
                <a:lnTo>
                  <a:pt x="622421" y="42464"/>
                </a:lnTo>
                <a:lnTo>
                  <a:pt x="583114" y="24063"/>
                </a:lnTo>
                <a:lnTo>
                  <a:pt x="136416" y="24063"/>
                </a:lnTo>
                <a:lnTo>
                  <a:pt x="162700" y="0"/>
                </a:lnTo>
                <a:close/>
              </a:path>
              <a:path w="622934" h="83185">
                <a:moveTo>
                  <a:pt x="531710" y="0"/>
                </a:moveTo>
                <a:lnTo>
                  <a:pt x="503824" y="24063"/>
                </a:lnTo>
                <a:lnTo>
                  <a:pt x="583114" y="24063"/>
                </a:lnTo>
                <a:lnTo>
                  <a:pt x="53171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27" name="object 256"/>
          <p:cNvSpPr>
            <a:spLocks/>
          </p:cNvSpPr>
          <p:nvPr/>
        </p:nvSpPr>
        <p:spPr bwMode="auto">
          <a:xfrm>
            <a:off x="7194550" y="4864100"/>
            <a:ext cx="623888" cy="82550"/>
          </a:xfrm>
          <a:custGeom>
            <a:avLst/>
            <a:gdLst/>
            <a:ahLst/>
            <a:cxnLst>
              <a:cxn ang="0">
                <a:pos x="477560" y="48906"/>
              </a:cxn>
              <a:cxn ang="0">
                <a:pos x="595164" y="48906"/>
              </a:cxn>
              <a:cxn ang="0">
                <a:pos x="622421" y="42464"/>
              </a:cxn>
              <a:cxn ang="0">
                <a:pos x="583114" y="24063"/>
              </a:cxn>
              <a:cxn ang="0">
                <a:pos x="136416" y="24063"/>
              </a:cxn>
              <a:cxn ang="0">
                <a:pos x="162700" y="0"/>
              </a:cxn>
              <a:cxn ang="0">
                <a:pos x="0" y="31298"/>
              </a:cxn>
              <a:cxn ang="0">
                <a:pos x="84995" y="82876"/>
              </a:cxn>
              <a:cxn ang="0">
                <a:pos x="111272" y="48906"/>
              </a:cxn>
              <a:cxn ang="0">
                <a:pos x="477560" y="48906"/>
              </a:cxn>
            </a:cxnLst>
            <a:rect l="0" t="0" r="r" b="b"/>
            <a:pathLst>
              <a:path w="622934" h="83185">
                <a:moveTo>
                  <a:pt x="477560" y="48906"/>
                </a:moveTo>
                <a:lnTo>
                  <a:pt x="595164" y="48906"/>
                </a:lnTo>
                <a:lnTo>
                  <a:pt x="622421" y="42464"/>
                </a:lnTo>
                <a:lnTo>
                  <a:pt x="583114" y="24063"/>
                </a:lnTo>
                <a:lnTo>
                  <a:pt x="136416" y="24063"/>
                </a:lnTo>
                <a:lnTo>
                  <a:pt x="162700" y="0"/>
                </a:lnTo>
                <a:lnTo>
                  <a:pt x="0" y="31298"/>
                </a:lnTo>
                <a:lnTo>
                  <a:pt x="84995" y="82876"/>
                </a:lnTo>
                <a:lnTo>
                  <a:pt x="111272" y="48906"/>
                </a:lnTo>
                <a:lnTo>
                  <a:pt x="477560" y="48906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28" name="object 257"/>
          <p:cNvSpPr>
            <a:spLocks/>
          </p:cNvSpPr>
          <p:nvPr/>
        </p:nvSpPr>
        <p:spPr bwMode="auto">
          <a:xfrm>
            <a:off x="7646988" y="4913313"/>
            <a:ext cx="142875" cy="33337"/>
          </a:xfrm>
          <a:custGeom>
            <a:avLst/>
            <a:gdLst/>
            <a:ahLst/>
            <a:cxnLst>
              <a:cxn ang="0">
                <a:pos x="143722" y="0"/>
              </a:cxn>
              <a:cxn ang="0">
                <a:pos x="26119" y="0"/>
              </a:cxn>
              <a:cxn ang="0">
                <a:pos x="0" y="33969"/>
              </a:cxn>
              <a:cxn ang="0">
                <a:pos x="143722" y="0"/>
              </a:cxn>
            </a:cxnLst>
            <a:rect l="0" t="0" r="r" b="b"/>
            <a:pathLst>
              <a:path w="144145" h="34289">
                <a:moveTo>
                  <a:pt x="143722" y="0"/>
                </a:moveTo>
                <a:lnTo>
                  <a:pt x="26119" y="0"/>
                </a:lnTo>
                <a:lnTo>
                  <a:pt x="0" y="33969"/>
                </a:lnTo>
                <a:lnTo>
                  <a:pt x="143722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29" name="object 258"/>
          <p:cNvSpPr>
            <a:spLocks/>
          </p:cNvSpPr>
          <p:nvPr/>
        </p:nvSpPr>
        <p:spPr bwMode="auto">
          <a:xfrm>
            <a:off x="7699375" y="4864100"/>
            <a:ext cx="79375" cy="23813"/>
          </a:xfrm>
          <a:custGeom>
            <a:avLst/>
            <a:gdLst/>
            <a:ahLst/>
            <a:cxnLst>
              <a:cxn ang="0">
                <a:pos x="27886" y="0"/>
              </a:cxn>
              <a:cxn ang="0">
                <a:pos x="0" y="24063"/>
              </a:cxn>
              <a:cxn ang="0">
                <a:pos x="79289" y="24063"/>
              </a:cxn>
              <a:cxn ang="0">
                <a:pos x="27886" y="0"/>
              </a:cxn>
            </a:cxnLst>
            <a:rect l="0" t="0" r="r" b="b"/>
            <a:pathLst>
              <a:path w="79375" h="24129">
                <a:moveTo>
                  <a:pt x="27886" y="0"/>
                </a:moveTo>
                <a:lnTo>
                  <a:pt x="0" y="24063"/>
                </a:lnTo>
                <a:lnTo>
                  <a:pt x="79289" y="24063"/>
                </a:lnTo>
                <a:lnTo>
                  <a:pt x="27886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30" name="object 259"/>
          <p:cNvSpPr>
            <a:spLocks/>
          </p:cNvSpPr>
          <p:nvPr/>
        </p:nvSpPr>
        <p:spPr bwMode="auto">
          <a:xfrm>
            <a:off x="7194550" y="4864100"/>
            <a:ext cx="623888" cy="82550"/>
          </a:xfrm>
          <a:custGeom>
            <a:avLst/>
            <a:gdLst/>
            <a:ahLst/>
            <a:cxnLst>
              <a:cxn ang="0">
                <a:pos x="136416" y="24063"/>
              </a:cxn>
              <a:cxn ang="0">
                <a:pos x="162700" y="0"/>
              </a:cxn>
              <a:cxn ang="0">
                <a:pos x="0" y="31298"/>
              </a:cxn>
              <a:cxn ang="0">
                <a:pos x="84995" y="82876"/>
              </a:cxn>
              <a:cxn ang="0">
                <a:pos x="111273" y="48906"/>
              </a:cxn>
              <a:cxn ang="0">
                <a:pos x="477560" y="48906"/>
              </a:cxn>
              <a:cxn ang="0">
                <a:pos x="451441" y="82876"/>
              </a:cxn>
              <a:cxn ang="0">
                <a:pos x="622421" y="42464"/>
              </a:cxn>
              <a:cxn ang="0">
                <a:pos x="531710" y="0"/>
              </a:cxn>
              <a:cxn ang="0">
                <a:pos x="503824" y="24063"/>
              </a:cxn>
              <a:cxn ang="0">
                <a:pos x="136416" y="24063"/>
              </a:cxn>
            </a:cxnLst>
            <a:rect l="0" t="0" r="r" b="b"/>
            <a:pathLst>
              <a:path w="622934" h="83185">
                <a:moveTo>
                  <a:pt x="136416" y="24063"/>
                </a:moveTo>
                <a:lnTo>
                  <a:pt x="162700" y="0"/>
                </a:lnTo>
                <a:lnTo>
                  <a:pt x="0" y="31298"/>
                </a:lnTo>
                <a:lnTo>
                  <a:pt x="84995" y="82876"/>
                </a:lnTo>
                <a:lnTo>
                  <a:pt x="111273" y="48906"/>
                </a:lnTo>
                <a:lnTo>
                  <a:pt x="477560" y="48906"/>
                </a:lnTo>
                <a:lnTo>
                  <a:pt x="451441" y="82876"/>
                </a:lnTo>
                <a:lnTo>
                  <a:pt x="622421" y="42464"/>
                </a:lnTo>
                <a:lnTo>
                  <a:pt x="531710" y="0"/>
                </a:lnTo>
                <a:lnTo>
                  <a:pt x="503824" y="24063"/>
                </a:lnTo>
                <a:lnTo>
                  <a:pt x="136416" y="2406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31" name="object 260"/>
          <p:cNvSpPr>
            <a:spLocks/>
          </p:cNvSpPr>
          <p:nvPr/>
        </p:nvSpPr>
        <p:spPr bwMode="auto">
          <a:xfrm>
            <a:off x="7194550" y="4864100"/>
            <a:ext cx="623888" cy="82550"/>
          </a:xfrm>
          <a:custGeom>
            <a:avLst/>
            <a:gdLst/>
            <a:ahLst/>
            <a:cxnLst>
              <a:cxn ang="0">
                <a:pos x="595164" y="48906"/>
              </a:cxn>
              <a:cxn ang="0">
                <a:pos x="477560" y="48906"/>
              </a:cxn>
              <a:cxn ang="0">
                <a:pos x="451441" y="82876"/>
              </a:cxn>
              <a:cxn ang="0">
                <a:pos x="595164" y="48906"/>
              </a:cxn>
              <a:cxn ang="0">
                <a:pos x="162700" y="0"/>
              </a:cxn>
              <a:cxn ang="0">
                <a:pos x="0" y="31298"/>
              </a:cxn>
              <a:cxn ang="0">
                <a:pos x="84995" y="82876"/>
              </a:cxn>
              <a:cxn ang="0">
                <a:pos x="111272" y="48906"/>
              </a:cxn>
              <a:cxn ang="0">
                <a:pos x="595164" y="48906"/>
              </a:cxn>
              <a:cxn ang="0">
                <a:pos x="622421" y="42464"/>
              </a:cxn>
              <a:cxn ang="0">
                <a:pos x="583114" y="24063"/>
              </a:cxn>
              <a:cxn ang="0">
                <a:pos x="136416" y="24063"/>
              </a:cxn>
              <a:cxn ang="0">
                <a:pos x="162700" y="0"/>
              </a:cxn>
              <a:cxn ang="0">
                <a:pos x="531710" y="0"/>
              </a:cxn>
              <a:cxn ang="0">
                <a:pos x="503824" y="24063"/>
              </a:cxn>
              <a:cxn ang="0">
                <a:pos x="583114" y="24063"/>
              </a:cxn>
              <a:cxn ang="0">
                <a:pos x="531710" y="0"/>
              </a:cxn>
            </a:cxnLst>
            <a:rect l="0" t="0" r="r" b="b"/>
            <a:pathLst>
              <a:path w="622934" h="83185">
                <a:moveTo>
                  <a:pt x="595164" y="48906"/>
                </a:moveTo>
                <a:lnTo>
                  <a:pt x="477560" y="48906"/>
                </a:lnTo>
                <a:lnTo>
                  <a:pt x="451441" y="82876"/>
                </a:lnTo>
                <a:lnTo>
                  <a:pt x="595164" y="48906"/>
                </a:lnTo>
                <a:close/>
              </a:path>
              <a:path w="622934" h="83185">
                <a:moveTo>
                  <a:pt x="162700" y="0"/>
                </a:moveTo>
                <a:lnTo>
                  <a:pt x="0" y="31298"/>
                </a:lnTo>
                <a:lnTo>
                  <a:pt x="84995" y="82876"/>
                </a:lnTo>
                <a:lnTo>
                  <a:pt x="111272" y="48906"/>
                </a:lnTo>
                <a:lnTo>
                  <a:pt x="595164" y="48906"/>
                </a:lnTo>
                <a:lnTo>
                  <a:pt x="622421" y="42464"/>
                </a:lnTo>
                <a:lnTo>
                  <a:pt x="583114" y="24063"/>
                </a:lnTo>
                <a:lnTo>
                  <a:pt x="136416" y="24063"/>
                </a:lnTo>
                <a:lnTo>
                  <a:pt x="162700" y="0"/>
                </a:lnTo>
                <a:close/>
              </a:path>
              <a:path w="622934" h="83185">
                <a:moveTo>
                  <a:pt x="531710" y="0"/>
                </a:moveTo>
                <a:lnTo>
                  <a:pt x="503824" y="24063"/>
                </a:lnTo>
                <a:lnTo>
                  <a:pt x="583114" y="24063"/>
                </a:lnTo>
                <a:lnTo>
                  <a:pt x="53171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32" name="object 261"/>
          <p:cNvSpPr>
            <a:spLocks/>
          </p:cNvSpPr>
          <p:nvPr/>
        </p:nvSpPr>
        <p:spPr bwMode="auto">
          <a:xfrm>
            <a:off x="7194550" y="4864100"/>
            <a:ext cx="623888" cy="82550"/>
          </a:xfrm>
          <a:custGeom>
            <a:avLst/>
            <a:gdLst/>
            <a:ahLst/>
            <a:cxnLst>
              <a:cxn ang="0">
                <a:pos x="477560" y="48906"/>
              </a:cxn>
              <a:cxn ang="0">
                <a:pos x="595164" y="48906"/>
              </a:cxn>
              <a:cxn ang="0">
                <a:pos x="622421" y="42464"/>
              </a:cxn>
              <a:cxn ang="0">
                <a:pos x="583114" y="24063"/>
              </a:cxn>
              <a:cxn ang="0">
                <a:pos x="136416" y="24063"/>
              </a:cxn>
              <a:cxn ang="0">
                <a:pos x="162700" y="0"/>
              </a:cxn>
              <a:cxn ang="0">
                <a:pos x="0" y="31298"/>
              </a:cxn>
              <a:cxn ang="0">
                <a:pos x="84995" y="82876"/>
              </a:cxn>
              <a:cxn ang="0">
                <a:pos x="111272" y="48906"/>
              </a:cxn>
              <a:cxn ang="0">
                <a:pos x="477560" y="48906"/>
              </a:cxn>
            </a:cxnLst>
            <a:rect l="0" t="0" r="r" b="b"/>
            <a:pathLst>
              <a:path w="622934" h="83185">
                <a:moveTo>
                  <a:pt x="477560" y="48906"/>
                </a:moveTo>
                <a:lnTo>
                  <a:pt x="595164" y="48906"/>
                </a:lnTo>
                <a:lnTo>
                  <a:pt x="622421" y="42464"/>
                </a:lnTo>
                <a:lnTo>
                  <a:pt x="583114" y="24063"/>
                </a:lnTo>
                <a:lnTo>
                  <a:pt x="136416" y="24063"/>
                </a:lnTo>
                <a:lnTo>
                  <a:pt x="162700" y="0"/>
                </a:lnTo>
                <a:lnTo>
                  <a:pt x="0" y="31298"/>
                </a:lnTo>
                <a:lnTo>
                  <a:pt x="84995" y="82876"/>
                </a:lnTo>
                <a:lnTo>
                  <a:pt x="111272" y="48906"/>
                </a:lnTo>
                <a:lnTo>
                  <a:pt x="477560" y="48906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33" name="object 262"/>
          <p:cNvSpPr>
            <a:spLocks/>
          </p:cNvSpPr>
          <p:nvPr/>
        </p:nvSpPr>
        <p:spPr bwMode="auto">
          <a:xfrm>
            <a:off x="7646988" y="4913313"/>
            <a:ext cx="142875" cy="33337"/>
          </a:xfrm>
          <a:custGeom>
            <a:avLst/>
            <a:gdLst/>
            <a:ahLst/>
            <a:cxnLst>
              <a:cxn ang="0">
                <a:pos x="143722" y="0"/>
              </a:cxn>
              <a:cxn ang="0">
                <a:pos x="26119" y="0"/>
              </a:cxn>
              <a:cxn ang="0">
                <a:pos x="0" y="33969"/>
              </a:cxn>
              <a:cxn ang="0">
                <a:pos x="143722" y="0"/>
              </a:cxn>
            </a:cxnLst>
            <a:rect l="0" t="0" r="r" b="b"/>
            <a:pathLst>
              <a:path w="144145" h="34289">
                <a:moveTo>
                  <a:pt x="143722" y="0"/>
                </a:moveTo>
                <a:lnTo>
                  <a:pt x="26119" y="0"/>
                </a:lnTo>
                <a:lnTo>
                  <a:pt x="0" y="33969"/>
                </a:lnTo>
                <a:lnTo>
                  <a:pt x="143722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34" name="object 263"/>
          <p:cNvSpPr>
            <a:spLocks/>
          </p:cNvSpPr>
          <p:nvPr/>
        </p:nvSpPr>
        <p:spPr bwMode="auto">
          <a:xfrm>
            <a:off x="7699375" y="4864100"/>
            <a:ext cx="79375" cy="23813"/>
          </a:xfrm>
          <a:custGeom>
            <a:avLst/>
            <a:gdLst/>
            <a:ahLst/>
            <a:cxnLst>
              <a:cxn ang="0">
                <a:pos x="27886" y="0"/>
              </a:cxn>
              <a:cxn ang="0">
                <a:pos x="0" y="24063"/>
              </a:cxn>
              <a:cxn ang="0">
                <a:pos x="79289" y="24063"/>
              </a:cxn>
              <a:cxn ang="0">
                <a:pos x="27886" y="0"/>
              </a:cxn>
            </a:cxnLst>
            <a:rect l="0" t="0" r="r" b="b"/>
            <a:pathLst>
              <a:path w="79375" h="24129">
                <a:moveTo>
                  <a:pt x="27886" y="0"/>
                </a:moveTo>
                <a:lnTo>
                  <a:pt x="0" y="24063"/>
                </a:lnTo>
                <a:lnTo>
                  <a:pt x="79289" y="24063"/>
                </a:lnTo>
                <a:lnTo>
                  <a:pt x="27886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35" name="object 264"/>
          <p:cNvSpPr>
            <a:spLocks/>
          </p:cNvSpPr>
          <p:nvPr/>
        </p:nvSpPr>
        <p:spPr bwMode="auto">
          <a:xfrm>
            <a:off x="7194550" y="4864100"/>
            <a:ext cx="623888" cy="82550"/>
          </a:xfrm>
          <a:custGeom>
            <a:avLst/>
            <a:gdLst/>
            <a:ahLst/>
            <a:cxnLst>
              <a:cxn ang="0">
                <a:pos x="136416" y="24063"/>
              </a:cxn>
              <a:cxn ang="0">
                <a:pos x="162700" y="0"/>
              </a:cxn>
              <a:cxn ang="0">
                <a:pos x="0" y="31298"/>
              </a:cxn>
              <a:cxn ang="0">
                <a:pos x="84995" y="82876"/>
              </a:cxn>
              <a:cxn ang="0">
                <a:pos x="111273" y="48906"/>
              </a:cxn>
              <a:cxn ang="0">
                <a:pos x="477560" y="48906"/>
              </a:cxn>
              <a:cxn ang="0">
                <a:pos x="451441" y="82876"/>
              </a:cxn>
              <a:cxn ang="0">
                <a:pos x="622421" y="42464"/>
              </a:cxn>
              <a:cxn ang="0">
                <a:pos x="531710" y="0"/>
              </a:cxn>
              <a:cxn ang="0">
                <a:pos x="503824" y="24063"/>
              </a:cxn>
              <a:cxn ang="0">
                <a:pos x="136416" y="24063"/>
              </a:cxn>
            </a:cxnLst>
            <a:rect l="0" t="0" r="r" b="b"/>
            <a:pathLst>
              <a:path w="622934" h="83185">
                <a:moveTo>
                  <a:pt x="136416" y="24063"/>
                </a:moveTo>
                <a:lnTo>
                  <a:pt x="162700" y="0"/>
                </a:lnTo>
                <a:lnTo>
                  <a:pt x="0" y="31298"/>
                </a:lnTo>
                <a:lnTo>
                  <a:pt x="84995" y="82876"/>
                </a:lnTo>
                <a:lnTo>
                  <a:pt x="111273" y="48906"/>
                </a:lnTo>
                <a:lnTo>
                  <a:pt x="477560" y="48906"/>
                </a:lnTo>
                <a:lnTo>
                  <a:pt x="451441" y="82876"/>
                </a:lnTo>
                <a:lnTo>
                  <a:pt x="622421" y="42464"/>
                </a:lnTo>
                <a:lnTo>
                  <a:pt x="531710" y="0"/>
                </a:lnTo>
                <a:lnTo>
                  <a:pt x="503824" y="24063"/>
                </a:lnTo>
                <a:lnTo>
                  <a:pt x="136416" y="2406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36" name="object 265"/>
          <p:cNvSpPr>
            <a:spLocks/>
          </p:cNvSpPr>
          <p:nvPr/>
        </p:nvSpPr>
        <p:spPr bwMode="auto">
          <a:xfrm>
            <a:off x="7091363" y="5116513"/>
            <a:ext cx="46037" cy="44450"/>
          </a:xfrm>
          <a:custGeom>
            <a:avLst/>
            <a:gdLst/>
            <a:ahLst/>
            <a:cxnLst>
              <a:cxn ang="0">
                <a:pos x="0" y="45135"/>
              </a:cxn>
              <a:cxn ang="0">
                <a:pos x="45744" y="45135"/>
              </a:cxn>
              <a:cxn ang="0">
                <a:pos x="45744" y="0"/>
              </a:cxn>
              <a:cxn ang="0">
                <a:pos x="0" y="0"/>
              </a:cxn>
              <a:cxn ang="0">
                <a:pos x="0" y="45135"/>
              </a:cxn>
            </a:cxnLst>
            <a:rect l="0" t="0" r="r" b="b"/>
            <a:pathLst>
              <a:path w="46354" h="45720">
                <a:moveTo>
                  <a:pt x="0" y="45135"/>
                </a:moveTo>
                <a:lnTo>
                  <a:pt x="45744" y="45135"/>
                </a:lnTo>
                <a:lnTo>
                  <a:pt x="45744" y="0"/>
                </a:lnTo>
                <a:lnTo>
                  <a:pt x="0" y="0"/>
                </a:lnTo>
                <a:lnTo>
                  <a:pt x="0" y="4513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37" name="object 266"/>
          <p:cNvSpPr>
            <a:spLocks/>
          </p:cNvSpPr>
          <p:nvPr/>
        </p:nvSpPr>
        <p:spPr bwMode="auto">
          <a:xfrm>
            <a:off x="7091363" y="5116513"/>
            <a:ext cx="46037" cy="44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744" y="0"/>
              </a:cxn>
              <a:cxn ang="0">
                <a:pos x="45744" y="45135"/>
              </a:cxn>
              <a:cxn ang="0">
                <a:pos x="0" y="45135"/>
              </a:cxn>
              <a:cxn ang="0">
                <a:pos x="0" y="0"/>
              </a:cxn>
            </a:cxnLst>
            <a:rect l="0" t="0" r="r" b="b"/>
            <a:pathLst>
              <a:path w="46354" h="45720">
                <a:moveTo>
                  <a:pt x="0" y="0"/>
                </a:moveTo>
                <a:lnTo>
                  <a:pt x="45744" y="0"/>
                </a:lnTo>
                <a:lnTo>
                  <a:pt x="45744" y="45135"/>
                </a:lnTo>
                <a:lnTo>
                  <a:pt x="0" y="45135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38" name="object 267"/>
          <p:cNvSpPr>
            <a:spLocks/>
          </p:cNvSpPr>
          <p:nvPr/>
        </p:nvSpPr>
        <p:spPr bwMode="auto">
          <a:xfrm>
            <a:off x="7154863" y="5116513"/>
            <a:ext cx="46037" cy="44450"/>
          </a:xfrm>
          <a:custGeom>
            <a:avLst/>
            <a:gdLst/>
            <a:ahLst/>
            <a:cxnLst>
              <a:cxn ang="0">
                <a:pos x="0" y="45135"/>
              </a:cxn>
              <a:cxn ang="0">
                <a:pos x="46879" y="45135"/>
              </a:cxn>
              <a:cxn ang="0">
                <a:pos x="46879" y="0"/>
              </a:cxn>
              <a:cxn ang="0">
                <a:pos x="0" y="0"/>
              </a:cxn>
              <a:cxn ang="0">
                <a:pos x="0" y="45135"/>
              </a:cxn>
            </a:cxnLst>
            <a:rect l="0" t="0" r="r" b="b"/>
            <a:pathLst>
              <a:path w="46990" h="45720">
                <a:moveTo>
                  <a:pt x="0" y="45135"/>
                </a:moveTo>
                <a:lnTo>
                  <a:pt x="46879" y="45135"/>
                </a:lnTo>
                <a:lnTo>
                  <a:pt x="46879" y="0"/>
                </a:lnTo>
                <a:lnTo>
                  <a:pt x="0" y="0"/>
                </a:lnTo>
                <a:lnTo>
                  <a:pt x="0" y="4513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39" name="object 268"/>
          <p:cNvSpPr>
            <a:spLocks/>
          </p:cNvSpPr>
          <p:nvPr/>
        </p:nvSpPr>
        <p:spPr bwMode="auto">
          <a:xfrm>
            <a:off x="7154863" y="5116513"/>
            <a:ext cx="46037" cy="44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6878" y="0"/>
              </a:cxn>
              <a:cxn ang="0">
                <a:pos x="46878" y="45135"/>
              </a:cxn>
              <a:cxn ang="0">
                <a:pos x="0" y="45135"/>
              </a:cxn>
              <a:cxn ang="0">
                <a:pos x="0" y="0"/>
              </a:cxn>
            </a:cxnLst>
            <a:rect l="0" t="0" r="r" b="b"/>
            <a:pathLst>
              <a:path w="46990" h="45720">
                <a:moveTo>
                  <a:pt x="0" y="0"/>
                </a:moveTo>
                <a:lnTo>
                  <a:pt x="46878" y="0"/>
                </a:lnTo>
                <a:lnTo>
                  <a:pt x="46878" y="45135"/>
                </a:lnTo>
                <a:lnTo>
                  <a:pt x="0" y="45135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40" name="object 269"/>
          <p:cNvSpPr>
            <a:spLocks/>
          </p:cNvSpPr>
          <p:nvPr/>
        </p:nvSpPr>
        <p:spPr bwMode="auto">
          <a:xfrm>
            <a:off x="7219950" y="5116513"/>
            <a:ext cx="46038" cy="44450"/>
          </a:xfrm>
          <a:custGeom>
            <a:avLst/>
            <a:gdLst/>
            <a:ahLst/>
            <a:cxnLst>
              <a:cxn ang="0">
                <a:pos x="0" y="45135"/>
              </a:cxn>
              <a:cxn ang="0">
                <a:pos x="45744" y="45135"/>
              </a:cxn>
              <a:cxn ang="0">
                <a:pos x="45744" y="0"/>
              </a:cxn>
              <a:cxn ang="0">
                <a:pos x="0" y="0"/>
              </a:cxn>
              <a:cxn ang="0">
                <a:pos x="0" y="45135"/>
              </a:cxn>
            </a:cxnLst>
            <a:rect l="0" t="0" r="r" b="b"/>
            <a:pathLst>
              <a:path w="46354" h="45720">
                <a:moveTo>
                  <a:pt x="0" y="45135"/>
                </a:moveTo>
                <a:lnTo>
                  <a:pt x="45744" y="45135"/>
                </a:lnTo>
                <a:lnTo>
                  <a:pt x="45744" y="0"/>
                </a:lnTo>
                <a:lnTo>
                  <a:pt x="0" y="0"/>
                </a:lnTo>
                <a:lnTo>
                  <a:pt x="0" y="4513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41" name="object 270"/>
          <p:cNvSpPr>
            <a:spLocks/>
          </p:cNvSpPr>
          <p:nvPr/>
        </p:nvSpPr>
        <p:spPr bwMode="auto">
          <a:xfrm>
            <a:off x="7219950" y="5116513"/>
            <a:ext cx="46038" cy="44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744" y="0"/>
              </a:cxn>
              <a:cxn ang="0">
                <a:pos x="45744" y="45135"/>
              </a:cxn>
              <a:cxn ang="0">
                <a:pos x="0" y="45135"/>
              </a:cxn>
              <a:cxn ang="0">
                <a:pos x="0" y="0"/>
              </a:cxn>
            </a:cxnLst>
            <a:rect l="0" t="0" r="r" b="b"/>
            <a:pathLst>
              <a:path w="46354" h="45720">
                <a:moveTo>
                  <a:pt x="0" y="0"/>
                </a:moveTo>
                <a:lnTo>
                  <a:pt x="45744" y="0"/>
                </a:lnTo>
                <a:lnTo>
                  <a:pt x="45744" y="45135"/>
                </a:lnTo>
                <a:lnTo>
                  <a:pt x="0" y="45135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42" name="object 271"/>
          <p:cNvSpPr>
            <a:spLocks/>
          </p:cNvSpPr>
          <p:nvPr/>
        </p:nvSpPr>
        <p:spPr bwMode="auto">
          <a:xfrm>
            <a:off x="7286625" y="5116513"/>
            <a:ext cx="44450" cy="44450"/>
          </a:xfrm>
          <a:custGeom>
            <a:avLst/>
            <a:gdLst/>
            <a:ahLst/>
            <a:cxnLst>
              <a:cxn ang="0">
                <a:pos x="0" y="45135"/>
              </a:cxn>
              <a:cxn ang="0">
                <a:pos x="44770" y="45135"/>
              </a:cxn>
              <a:cxn ang="0">
                <a:pos x="44770" y="0"/>
              </a:cxn>
              <a:cxn ang="0">
                <a:pos x="0" y="0"/>
              </a:cxn>
              <a:cxn ang="0">
                <a:pos x="0" y="45135"/>
              </a:cxn>
            </a:cxnLst>
            <a:rect l="0" t="0" r="r" b="b"/>
            <a:pathLst>
              <a:path w="45084" h="45720">
                <a:moveTo>
                  <a:pt x="0" y="45135"/>
                </a:moveTo>
                <a:lnTo>
                  <a:pt x="44770" y="45135"/>
                </a:lnTo>
                <a:lnTo>
                  <a:pt x="44770" y="0"/>
                </a:lnTo>
                <a:lnTo>
                  <a:pt x="0" y="0"/>
                </a:lnTo>
                <a:lnTo>
                  <a:pt x="0" y="4513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43" name="object 272"/>
          <p:cNvSpPr>
            <a:spLocks/>
          </p:cNvSpPr>
          <p:nvPr/>
        </p:nvSpPr>
        <p:spPr bwMode="auto">
          <a:xfrm>
            <a:off x="7286625" y="5116513"/>
            <a:ext cx="44450" cy="44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769" y="0"/>
              </a:cxn>
              <a:cxn ang="0">
                <a:pos x="44769" y="45135"/>
              </a:cxn>
              <a:cxn ang="0">
                <a:pos x="0" y="45135"/>
              </a:cxn>
              <a:cxn ang="0">
                <a:pos x="0" y="0"/>
              </a:cxn>
            </a:cxnLst>
            <a:rect l="0" t="0" r="r" b="b"/>
            <a:pathLst>
              <a:path w="45084" h="45720">
                <a:moveTo>
                  <a:pt x="0" y="0"/>
                </a:moveTo>
                <a:lnTo>
                  <a:pt x="44769" y="0"/>
                </a:lnTo>
                <a:lnTo>
                  <a:pt x="44769" y="45135"/>
                </a:lnTo>
                <a:lnTo>
                  <a:pt x="0" y="45135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44" name="object 273"/>
          <p:cNvSpPr>
            <a:spLocks/>
          </p:cNvSpPr>
          <p:nvPr/>
        </p:nvSpPr>
        <p:spPr bwMode="auto">
          <a:xfrm>
            <a:off x="7351713" y="5116513"/>
            <a:ext cx="46037" cy="44450"/>
          </a:xfrm>
          <a:custGeom>
            <a:avLst/>
            <a:gdLst/>
            <a:ahLst/>
            <a:cxnLst>
              <a:cxn ang="0">
                <a:pos x="0" y="45135"/>
              </a:cxn>
              <a:cxn ang="0">
                <a:pos x="45744" y="45135"/>
              </a:cxn>
              <a:cxn ang="0">
                <a:pos x="45744" y="0"/>
              </a:cxn>
              <a:cxn ang="0">
                <a:pos x="0" y="0"/>
              </a:cxn>
              <a:cxn ang="0">
                <a:pos x="0" y="45135"/>
              </a:cxn>
            </a:cxnLst>
            <a:rect l="0" t="0" r="r" b="b"/>
            <a:pathLst>
              <a:path w="46354" h="45720">
                <a:moveTo>
                  <a:pt x="0" y="45135"/>
                </a:moveTo>
                <a:lnTo>
                  <a:pt x="45744" y="45135"/>
                </a:lnTo>
                <a:lnTo>
                  <a:pt x="45744" y="0"/>
                </a:lnTo>
                <a:lnTo>
                  <a:pt x="0" y="0"/>
                </a:lnTo>
                <a:lnTo>
                  <a:pt x="0" y="4513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45" name="object 274"/>
          <p:cNvSpPr>
            <a:spLocks/>
          </p:cNvSpPr>
          <p:nvPr/>
        </p:nvSpPr>
        <p:spPr bwMode="auto">
          <a:xfrm>
            <a:off x="7351713" y="5116513"/>
            <a:ext cx="46037" cy="44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744" y="0"/>
              </a:cxn>
              <a:cxn ang="0">
                <a:pos x="45744" y="45135"/>
              </a:cxn>
              <a:cxn ang="0">
                <a:pos x="0" y="45135"/>
              </a:cxn>
              <a:cxn ang="0">
                <a:pos x="0" y="0"/>
              </a:cxn>
            </a:cxnLst>
            <a:rect l="0" t="0" r="r" b="b"/>
            <a:pathLst>
              <a:path w="46354" h="45720">
                <a:moveTo>
                  <a:pt x="0" y="0"/>
                </a:moveTo>
                <a:lnTo>
                  <a:pt x="45744" y="0"/>
                </a:lnTo>
                <a:lnTo>
                  <a:pt x="45744" y="45135"/>
                </a:lnTo>
                <a:lnTo>
                  <a:pt x="0" y="45135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46" name="object 275"/>
          <p:cNvSpPr>
            <a:spLocks/>
          </p:cNvSpPr>
          <p:nvPr/>
        </p:nvSpPr>
        <p:spPr bwMode="auto">
          <a:xfrm>
            <a:off x="7415213" y="5116513"/>
            <a:ext cx="47625" cy="44450"/>
          </a:xfrm>
          <a:custGeom>
            <a:avLst/>
            <a:gdLst/>
            <a:ahLst/>
            <a:cxnLst>
              <a:cxn ang="0">
                <a:pos x="0" y="45135"/>
              </a:cxn>
              <a:cxn ang="0">
                <a:pos x="46717" y="45135"/>
              </a:cxn>
              <a:cxn ang="0">
                <a:pos x="46717" y="0"/>
              </a:cxn>
              <a:cxn ang="0">
                <a:pos x="0" y="0"/>
              </a:cxn>
              <a:cxn ang="0">
                <a:pos x="0" y="45135"/>
              </a:cxn>
            </a:cxnLst>
            <a:rect l="0" t="0" r="r" b="b"/>
            <a:pathLst>
              <a:path w="46990" h="45720">
                <a:moveTo>
                  <a:pt x="0" y="45135"/>
                </a:moveTo>
                <a:lnTo>
                  <a:pt x="46717" y="45135"/>
                </a:lnTo>
                <a:lnTo>
                  <a:pt x="46717" y="0"/>
                </a:lnTo>
                <a:lnTo>
                  <a:pt x="0" y="0"/>
                </a:lnTo>
                <a:lnTo>
                  <a:pt x="0" y="4513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47" name="object 276"/>
          <p:cNvSpPr>
            <a:spLocks/>
          </p:cNvSpPr>
          <p:nvPr/>
        </p:nvSpPr>
        <p:spPr bwMode="auto">
          <a:xfrm>
            <a:off x="7415213" y="5116513"/>
            <a:ext cx="47625" cy="44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6720" y="0"/>
              </a:cxn>
              <a:cxn ang="0">
                <a:pos x="46720" y="45135"/>
              </a:cxn>
              <a:cxn ang="0">
                <a:pos x="0" y="45135"/>
              </a:cxn>
              <a:cxn ang="0">
                <a:pos x="0" y="0"/>
              </a:cxn>
            </a:cxnLst>
            <a:rect l="0" t="0" r="r" b="b"/>
            <a:pathLst>
              <a:path w="46990" h="45720">
                <a:moveTo>
                  <a:pt x="0" y="0"/>
                </a:moveTo>
                <a:lnTo>
                  <a:pt x="46720" y="0"/>
                </a:lnTo>
                <a:lnTo>
                  <a:pt x="46720" y="45135"/>
                </a:lnTo>
                <a:lnTo>
                  <a:pt x="0" y="45135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48" name="object 277"/>
          <p:cNvSpPr>
            <a:spLocks/>
          </p:cNvSpPr>
          <p:nvPr/>
        </p:nvSpPr>
        <p:spPr bwMode="auto">
          <a:xfrm>
            <a:off x="7483475" y="5116513"/>
            <a:ext cx="44450" cy="44450"/>
          </a:xfrm>
          <a:custGeom>
            <a:avLst/>
            <a:gdLst/>
            <a:ahLst/>
            <a:cxnLst>
              <a:cxn ang="0">
                <a:pos x="0" y="45135"/>
              </a:cxn>
              <a:cxn ang="0">
                <a:pos x="44933" y="45135"/>
              </a:cxn>
              <a:cxn ang="0">
                <a:pos x="44933" y="0"/>
              </a:cxn>
              <a:cxn ang="0">
                <a:pos x="0" y="0"/>
              </a:cxn>
              <a:cxn ang="0">
                <a:pos x="0" y="45135"/>
              </a:cxn>
            </a:cxnLst>
            <a:rect l="0" t="0" r="r" b="b"/>
            <a:pathLst>
              <a:path w="45084" h="45720">
                <a:moveTo>
                  <a:pt x="0" y="45135"/>
                </a:moveTo>
                <a:lnTo>
                  <a:pt x="44933" y="45135"/>
                </a:lnTo>
                <a:lnTo>
                  <a:pt x="44933" y="0"/>
                </a:lnTo>
                <a:lnTo>
                  <a:pt x="0" y="0"/>
                </a:lnTo>
                <a:lnTo>
                  <a:pt x="0" y="4513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49" name="object 278"/>
          <p:cNvSpPr>
            <a:spLocks/>
          </p:cNvSpPr>
          <p:nvPr/>
        </p:nvSpPr>
        <p:spPr bwMode="auto">
          <a:xfrm>
            <a:off x="7483475" y="5116513"/>
            <a:ext cx="44450" cy="44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933" y="0"/>
              </a:cxn>
              <a:cxn ang="0">
                <a:pos x="44933" y="45135"/>
              </a:cxn>
              <a:cxn ang="0">
                <a:pos x="0" y="45135"/>
              </a:cxn>
              <a:cxn ang="0">
                <a:pos x="0" y="0"/>
              </a:cxn>
            </a:cxnLst>
            <a:rect l="0" t="0" r="r" b="b"/>
            <a:pathLst>
              <a:path w="45084" h="45720">
                <a:moveTo>
                  <a:pt x="0" y="0"/>
                </a:moveTo>
                <a:lnTo>
                  <a:pt x="44933" y="0"/>
                </a:lnTo>
                <a:lnTo>
                  <a:pt x="44933" y="45135"/>
                </a:lnTo>
                <a:lnTo>
                  <a:pt x="0" y="45135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50" name="object 279"/>
          <p:cNvSpPr>
            <a:spLocks/>
          </p:cNvSpPr>
          <p:nvPr/>
        </p:nvSpPr>
        <p:spPr bwMode="auto">
          <a:xfrm>
            <a:off x="7546975" y="5116513"/>
            <a:ext cx="49213" cy="44450"/>
          </a:xfrm>
          <a:custGeom>
            <a:avLst/>
            <a:gdLst/>
            <a:ahLst/>
            <a:cxnLst>
              <a:cxn ang="0">
                <a:pos x="0" y="45135"/>
              </a:cxn>
              <a:cxn ang="0">
                <a:pos x="47691" y="45135"/>
              </a:cxn>
              <a:cxn ang="0">
                <a:pos x="47691" y="0"/>
              </a:cxn>
              <a:cxn ang="0">
                <a:pos x="0" y="0"/>
              </a:cxn>
              <a:cxn ang="0">
                <a:pos x="0" y="45135"/>
              </a:cxn>
            </a:cxnLst>
            <a:rect l="0" t="0" r="r" b="b"/>
            <a:pathLst>
              <a:path w="48259" h="45720">
                <a:moveTo>
                  <a:pt x="0" y="45135"/>
                </a:moveTo>
                <a:lnTo>
                  <a:pt x="47691" y="45135"/>
                </a:lnTo>
                <a:lnTo>
                  <a:pt x="47691" y="0"/>
                </a:lnTo>
                <a:lnTo>
                  <a:pt x="0" y="0"/>
                </a:lnTo>
                <a:lnTo>
                  <a:pt x="0" y="4513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51" name="object 280"/>
          <p:cNvSpPr>
            <a:spLocks/>
          </p:cNvSpPr>
          <p:nvPr/>
        </p:nvSpPr>
        <p:spPr bwMode="auto">
          <a:xfrm>
            <a:off x="7546975" y="5116513"/>
            <a:ext cx="49213" cy="44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7696" y="0"/>
              </a:cxn>
              <a:cxn ang="0">
                <a:pos x="47696" y="45135"/>
              </a:cxn>
              <a:cxn ang="0">
                <a:pos x="0" y="45135"/>
              </a:cxn>
              <a:cxn ang="0">
                <a:pos x="0" y="0"/>
              </a:cxn>
            </a:cxnLst>
            <a:rect l="0" t="0" r="r" b="b"/>
            <a:pathLst>
              <a:path w="48259" h="45720">
                <a:moveTo>
                  <a:pt x="0" y="0"/>
                </a:moveTo>
                <a:lnTo>
                  <a:pt x="47696" y="0"/>
                </a:lnTo>
                <a:lnTo>
                  <a:pt x="47696" y="45135"/>
                </a:lnTo>
                <a:lnTo>
                  <a:pt x="0" y="45135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52" name="object 281"/>
          <p:cNvSpPr>
            <a:spLocks/>
          </p:cNvSpPr>
          <p:nvPr/>
        </p:nvSpPr>
        <p:spPr bwMode="auto">
          <a:xfrm>
            <a:off x="7612063" y="5116513"/>
            <a:ext cx="47625" cy="44450"/>
          </a:xfrm>
          <a:custGeom>
            <a:avLst/>
            <a:gdLst/>
            <a:ahLst/>
            <a:cxnLst>
              <a:cxn ang="0">
                <a:pos x="0" y="45135"/>
              </a:cxn>
              <a:cxn ang="0">
                <a:pos x="45744" y="45135"/>
              </a:cxn>
              <a:cxn ang="0">
                <a:pos x="45744" y="0"/>
              </a:cxn>
              <a:cxn ang="0">
                <a:pos x="0" y="0"/>
              </a:cxn>
              <a:cxn ang="0">
                <a:pos x="0" y="45135"/>
              </a:cxn>
            </a:cxnLst>
            <a:rect l="0" t="0" r="r" b="b"/>
            <a:pathLst>
              <a:path w="46354" h="45720">
                <a:moveTo>
                  <a:pt x="0" y="45135"/>
                </a:moveTo>
                <a:lnTo>
                  <a:pt x="45744" y="45135"/>
                </a:lnTo>
                <a:lnTo>
                  <a:pt x="45744" y="0"/>
                </a:lnTo>
                <a:lnTo>
                  <a:pt x="0" y="0"/>
                </a:lnTo>
                <a:lnTo>
                  <a:pt x="0" y="4513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53" name="object 282"/>
          <p:cNvSpPr>
            <a:spLocks/>
          </p:cNvSpPr>
          <p:nvPr/>
        </p:nvSpPr>
        <p:spPr bwMode="auto">
          <a:xfrm>
            <a:off x="7612063" y="5116513"/>
            <a:ext cx="47625" cy="44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744" y="0"/>
              </a:cxn>
              <a:cxn ang="0">
                <a:pos x="45744" y="45135"/>
              </a:cxn>
              <a:cxn ang="0">
                <a:pos x="0" y="45135"/>
              </a:cxn>
              <a:cxn ang="0">
                <a:pos x="0" y="0"/>
              </a:cxn>
            </a:cxnLst>
            <a:rect l="0" t="0" r="r" b="b"/>
            <a:pathLst>
              <a:path w="46354" h="45720">
                <a:moveTo>
                  <a:pt x="0" y="0"/>
                </a:moveTo>
                <a:lnTo>
                  <a:pt x="45744" y="0"/>
                </a:lnTo>
                <a:lnTo>
                  <a:pt x="45744" y="45135"/>
                </a:lnTo>
                <a:lnTo>
                  <a:pt x="0" y="45135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54" name="object 283"/>
          <p:cNvSpPr>
            <a:spLocks/>
          </p:cNvSpPr>
          <p:nvPr/>
        </p:nvSpPr>
        <p:spPr bwMode="auto">
          <a:xfrm>
            <a:off x="7096125" y="5121275"/>
            <a:ext cx="47625" cy="46038"/>
          </a:xfrm>
          <a:custGeom>
            <a:avLst/>
            <a:gdLst/>
            <a:ahLst/>
            <a:cxnLst>
              <a:cxn ang="0">
                <a:pos x="0" y="45135"/>
              </a:cxn>
              <a:cxn ang="0">
                <a:pos x="45906" y="45135"/>
              </a:cxn>
              <a:cxn ang="0">
                <a:pos x="45906" y="0"/>
              </a:cxn>
              <a:cxn ang="0">
                <a:pos x="0" y="0"/>
              </a:cxn>
              <a:cxn ang="0">
                <a:pos x="0" y="45135"/>
              </a:cxn>
            </a:cxnLst>
            <a:rect l="0" t="0" r="r" b="b"/>
            <a:pathLst>
              <a:path w="46354" h="45720">
                <a:moveTo>
                  <a:pt x="0" y="45135"/>
                </a:moveTo>
                <a:lnTo>
                  <a:pt x="45906" y="45135"/>
                </a:lnTo>
                <a:lnTo>
                  <a:pt x="45906" y="0"/>
                </a:lnTo>
                <a:lnTo>
                  <a:pt x="0" y="0"/>
                </a:lnTo>
                <a:lnTo>
                  <a:pt x="0" y="4513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55" name="object 284"/>
          <p:cNvSpPr>
            <a:spLocks/>
          </p:cNvSpPr>
          <p:nvPr/>
        </p:nvSpPr>
        <p:spPr bwMode="auto">
          <a:xfrm>
            <a:off x="7096125" y="5121275"/>
            <a:ext cx="47625" cy="46038"/>
          </a:xfrm>
          <a:custGeom>
            <a:avLst/>
            <a:gdLst/>
            <a:ahLst/>
            <a:cxnLst>
              <a:cxn ang="0">
                <a:pos x="0" y="45135"/>
              </a:cxn>
              <a:cxn ang="0">
                <a:pos x="45906" y="45135"/>
              </a:cxn>
              <a:cxn ang="0">
                <a:pos x="45906" y="0"/>
              </a:cxn>
              <a:cxn ang="0">
                <a:pos x="0" y="0"/>
              </a:cxn>
              <a:cxn ang="0">
                <a:pos x="0" y="45135"/>
              </a:cxn>
            </a:cxnLst>
            <a:rect l="0" t="0" r="r" b="b"/>
            <a:pathLst>
              <a:path w="46354" h="45720">
                <a:moveTo>
                  <a:pt x="0" y="45135"/>
                </a:moveTo>
                <a:lnTo>
                  <a:pt x="45906" y="45135"/>
                </a:lnTo>
                <a:lnTo>
                  <a:pt x="45906" y="0"/>
                </a:lnTo>
                <a:lnTo>
                  <a:pt x="0" y="0"/>
                </a:lnTo>
                <a:lnTo>
                  <a:pt x="0" y="45135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56" name="object 285"/>
          <p:cNvSpPr>
            <a:spLocks/>
          </p:cNvSpPr>
          <p:nvPr/>
        </p:nvSpPr>
        <p:spPr bwMode="auto">
          <a:xfrm>
            <a:off x="7096125" y="5121275"/>
            <a:ext cx="47625" cy="46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902" y="0"/>
              </a:cxn>
              <a:cxn ang="0">
                <a:pos x="45902" y="45137"/>
              </a:cxn>
              <a:cxn ang="0">
                <a:pos x="0" y="45137"/>
              </a:cxn>
              <a:cxn ang="0">
                <a:pos x="0" y="0"/>
              </a:cxn>
            </a:cxnLst>
            <a:rect l="0" t="0" r="r" b="b"/>
            <a:pathLst>
              <a:path w="46354" h="45720">
                <a:moveTo>
                  <a:pt x="0" y="0"/>
                </a:moveTo>
                <a:lnTo>
                  <a:pt x="45902" y="0"/>
                </a:lnTo>
                <a:lnTo>
                  <a:pt x="45902" y="45137"/>
                </a:lnTo>
                <a:lnTo>
                  <a:pt x="0" y="45137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57" name="object 286"/>
          <p:cNvSpPr>
            <a:spLocks/>
          </p:cNvSpPr>
          <p:nvPr/>
        </p:nvSpPr>
        <p:spPr bwMode="auto">
          <a:xfrm>
            <a:off x="7159625" y="5121275"/>
            <a:ext cx="49213" cy="46038"/>
          </a:xfrm>
          <a:custGeom>
            <a:avLst/>
            <a:gdLst/>
            <a:ahLst/>
            <a:cxnLst>
              <a:cxn ang="0">
                <a:pos x="0" y="45135"/>
              </a:cxn>
              <a:cxn ang="0">
                <a:pos x="47691" y="45135"/>
              </a:cxn>
              <a:cxn ang="0">
                <a:pos x="47691" y="0"/>
              </a:cxn>
              <a:cxn ang="0">
                <a:pos x="0" y="0"/>
              </a:cxn>
              <a:cxn ang="0">
                <a:pos x="0" y="45135"/>
              </a:cxn>
            </a:cxnLst>
            <a:rect l="0" t="0" r="r" b="b"/>
            <a:pathLst>
              <a:path w="48259" h="45720">
                <a:moveTo>
                  <a:pt x="0" y="45135"/>
                </a:moveTo>
                <a:lnTo>
                  <a:pt x="47691" y="45135"/>
                </a:lnTo>
                <a:lnTo>
                  <a:pt x="47691" y="0"/>
                </a:lnTo>
                <a:lnTo>
                  <a:pt x="0" y="0"/>
                </a:lnTo>
                <a:lnTo>
                  <a:pt x="0" y="4513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58" name="object 287"/>
          <p:cNvSpPr>
            <a:spLocks/>
          </p:cNvSpPr>
          <p:nvPr/>
        </p:nvSpPr>
        <p:spPr bwMode="auto">
          <a:xfrm>
            <a:off x="7159625" y="5121275"/>
            <a:ext cx="49213" cy="46038"/>
          </a:xfrm>
          <a:custGeom>
            <a:avLst/>
            <a:gdLst/>
            <a:ahLst/>
            <a:cxnLst>
              <a:cxn ang="0">
                <a:pos x="0" y="45135"/>
              </a:cxn>
              <a:cxn ang="0">
                <a:pos x="47691" y="45135"/>
              </a:cxn>
              <a:cxn ang="0">
                <a:pos x="47691" y="0"/>
              </a:cxn>
              <a:cxn ang="0">
                <a:pos x="0" y="0"/>
              </a:cxn>
              <a:cxn ang="0">
                <a:pos x="0" y="45135"/>
              </a:cxn>
            </a:cxnLst>
            <a:rect l="0" t="0" r="r" b="b"/>
            <a:pathLst>
              <a:path w="48259" h="45720">
                <a:moveTo>
                  <a:pt x="0" y="45135"/>
                </a:moveTo>
                <a:lnTo>
                  <a:pt x="47691" y="45135"/>
                </a:lnTo>
                <a:lnTo>
                  <a:pt x="47691" y="0"/>
                </a:lnTo>
                <a:lnTo>
                  <a:pt x="0" y="0"/>
                </a:lnTo>
                <a:lnTo>
                  <a:pt x="0" y="45135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59" name="object 288"/>
          <p:cNvSpPr>
            <a:spLocks/>
          </p:cNvSpPr>
          <p:nvPr/>
        </p:nvSpPr>
        <p:spPr bwMode="auto">
          <a:xfrm>
            <a:off x="7159625" y="5121275"/>
            <a:ext cx="49213" cy="46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7696" y="0"/>
              </a:cxn>
              <a:cxn ang="0">
                <a:pos x="47696" y="45137"/>
              </a:cxn>
              <a:cxn ang="0">
                <a:pos x="0" y="45137"/>
              </a:cxn>
              <a:cxn ang="0">
                <a:pos x="0" y="0"/>
              </a:cxn>
            </a:cxnLst>
            <a:rect l="0" t="0" r="r" b="b"/>
            <a:pathLst>
              <a:path w="48259" h="45720">
                <a:moveTo>
                  <a:pt x="0" y="0"/>
                </a:moveTo>
                <a:lnTo>
                  <a:pt x="47696" y="0"/>
                </a:lnTo>
                <a:lnTo>
                  <a:pt x="47696" y="45137"/>
                </a:lnTo>
                <a:lnTo>
                  <a:pt x="0" y="45137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60" name="object 289"/>
          <p:cNvSpPr>
            <a:spLocks/>
          </p:cNvSpPr>
          <p:nvPr/>
        </p:nvSpPr>
        <p:spPr bwMode="auto">
          <a:xfrm>
            <a:off x="7227888" y="5121275"/>
            <a:ext cx="47625" cy="46038"/>
          </a:xfrm>
          <a:custGeom>
            <a:avLst/>
            <a:gdLst/>
            <a:ahLst/>
            <a:cxnLst>
              <a:cxn ang="0">
                <a:pos x="0" y="45135"/>
              </a:cxn>
              <a:cxn ang="0">
                <a:pos x="45744" y="45135"/>
              </a:cxn>
              <a:cxn ang="0">
                <a:pos x="45744" y="0"/>
              </a:cxn>
              <a:cxn ang="0">
                <a:pos x="0" y="0"/>
              </a:cxn>
              <a:cxn ang="0">
                <a:pos x="0" y="45135"/>
              </a:cxn>
            </a:cxnLst>
            <a:rect l="0" t="0" r="r" b="b"/>
            <a:pathLst>
              <a:path w="46354" h="45720">
                <a:moveTo>
                  <a:pt x="0" y="45135"/>
                </a:moveTo>
                <a:lnTo>
                  <a:pt x="45744" y="45135"/>
                </a:lnTo>
                <a:lnTo>
                  <a:pt x="45744" y="0"/>
                </a:lnTo>
                <a:lnTo>
                  <a:pt x="0" y="0"/>
                </a:lnTo>
                <a:lnTo>
                  <a:pt x="0" y="4513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61" name="object 290"/>
          <p:cNvSpPr>
            <a:spLocks/>
          </p:cNvSpPr>
          <p:nvPr/>
        </p:nvSpPr>
        <p:spPr bwMode="auto">
          <a:xfrm>
            <a:off x="7227888" y="5121275"/>
            <a:ext cx="47625" cy="46038"/>
          </a:xfrm>
          <a:custGeom>
            <a:avLst/>
            <a:gdLst/>
            <a:ahLst/>
            <a:cxnLst>
              <a:cxn ang="0">
                <a:pos x="0" y="45135"/>
              </a:cxn>
              <a:cxn ang="0">
                <a:pos x="45744" y="45135"/>
              </a:cxn>
              <a:cxn ang="0">
                <a:pos x="45744" y="0"/>
              </a:cxn>
              <a:cxn ang="0">
                <a:pos x="0" y="0"/>
              </a:cxn>
              <a:cxn ang="0">
                <a:pos x="0" y="45135"/>
              </a:cxn>
            </a:cxnLst>
            <a:rect l="0" t="0" r="r" b="b"/>
            <a:pathLst>
              <a:path w="46354" h="45720">
                <a:moveTo>
                  <a:pt x="0" y="45135"/>
                </a:moveTo>
                <a:lnTo>
                  <a:pt x="45744" y="45135"/>
                </a:lnTo>
                <a:lnTo>
                  <a:pt x="45744" y="0"/>
                </a:lnTo>
                <a:lnTo>
                  <a:pt x="0" y="0"/>
                </a:lnTo>
                <a:lnTo>
                  <a:pt x="0" y="45135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62" name="object 291"/>
          <p:cNvSpPr>
            <a:spLocks/>
          </p:cNvSpPr>
          <p:nvPr/>
        </p:nvSpPr>
        <p:spPr bwMode="auto">
          <a:xfrm>
            <a:off x="7227888" y="5121275"/>
            <a:ext cx="47625" cy="46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744" y="0"/>
              </a:cxn>
              <a:cxn ang="0">
                <a:pos x="45744" y="45137"/>
              </a:cxn>
              <a:cxn ang="0">
                <a:pos x="0" y="45137"/>
              </a:cxn>
              <a:cxn ang="0">
                <a:pos x="0" y="0"/>
              </a:cxn>
            </a:cxnLst>
            <a:rect l="0" t="0" r="r" b="b"/>
            <a:pathLst>
              <a:path w="46354" h="45720">
                <a:moveTo>
                  <a:pt x="0" y="0"/>
                </a:moveTo>
                <a:lnTo>
                  <a:pt x="45744" y="0"/>
                </a:lnTo>
                <a:lnTo>
                  <a:pt x="45744" y="45137"/>
                </a:lnTo>
                <a:lnTo>
                  <a:pt x="0" y="45137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63" name="object 292"/>
          <p:cNvSpPr>
            <a:spLocks/>
          </p:cNvSpPr>
          <p:nvPr/>
        </p:nvSpPr>
        <p:spPr bwMode="auto">
          <a:xfrm>
            <a:off x="7294563" y="5121275"/>
            <a:ext cx="46037" cy="46038"/>
          </a:xfrm>
          <a:custGeom>
            <a:avLst/>
            <a:gdLst/>
            <a:ahLst/>
            <a:cxnLst>
              <a:cxn ang="0">
                <a:pos x="0" y="45135"/>
              </a:cxn>
              <a:cxn ang="0">
                <a:pos x="45744" y="45135"/>
              </a:cxn>
              <a:cxn ang="0">
                <a:pos x="45744" y="0"/>
              </a:cxn>
              <a:cxn ang="0">
                <a:pos x="0" y="0"/>
              </a:cxn>
              <a:cxn ang="0">
                <a:pos x="0" y="45135"/>
              </a:cxn>
            </a:cxnLst>
            <a:rect l="0" t="0" r="r" b="b"/>
            <a:pathLst>
              <a:path w="46354" h="45720">
                <a:moveTo>
                  <a:pt x="0" y="45135"/>
                </a:moveTo>
                <a:lnTo>
                  <a:pt x="45744" y="45135"/>
                </a:lnTo>
                <a:lnTo>
                  <a:pt x="45744" y="0"/>
                </a:lnTo>
                <a:lnTo>
                  <a:pt x="0" y="0"/>
                </a:lnTo>
                <a:lnTo>
                  <a:pt x="0" y="4513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64" name="object 293"/>
          <p:cNvSpPr>
            <a:spLocks/>
          </p:cNvSpPr>
          <p:nvPr/>
        </p:nvSpPr>
        <p:spPr bwMode="auto">
          <a:xfrm>
            <a:off x="7294563" y="5121275"/>
            <a:ext cx="46037" cy="46038"/>
          </a:xfrm>
          <a:custGeom>
            <a:avLst/>
            <a:gdLst/>
            <a:ahLst/>
            <a:cxnLst>
              <a:cxn ang="0">
                <a:pos x="0" y="45135"/>
              </a:cxn>
              <a:cxn ang="0">
                <a:pos x="45744" y="45135"/>
              </a:cxn>
              <a:cxn ang="0">
                <a:pos x="45744" y="0"/>
              </a:cxn>
              <a:cxn ang="0">
                <a:pos x="0" y="0"/>
              </a:cxn>
              <a:cxn ang="0">
                <a:pos x="0" y="45135"/>
              </a:cxn>
            </a:cxnLst>
            <a:rect l="0" t="0" r="r" b="b"/>
            <a:pathLst>
              <a:path w="46354" h="45720">
                <a:moveTo>
                  <a:pt x="0" y="45135"/>
                </a:moveTo>
                <a:lnTo>
                  <a:pt x="45744" y="45135"/>
                </a:lnTo>
                <a:lnTo>
                  <a:pt x="45744" y="0"/>
                </a:lnTo>
                <a:lnTo>
                  <a:pt x="0" y="0"/>
                </a:lnTo>
                <a:lnTo>
                  <a:pt x="0" y="45135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65" name="object 294"/>
          <p:cNvSpPr>
            <a:spLocks/>
          </p:cNvSpPr>
          <p:nvPr/>
        </p:nvSpPr>
        <p:spPr bwMode="auto">
          <a:xfrm>
            <a:off x="7294563" y="5121275"/>
            <a:ext cx="46037" cy="46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744" y="0"/>
              </a:cxn>
              <a:cxn ang="0">
                <a:pos x="45744" y="45137"/>
              </a:cxn>
              <a:cxn ang="0">
                <a:pos x="0" y="45137"/>
              </a:cxn>
              <a:cxn ang="0">
                <a:pos x="0" y="0"/>
              </a:cxn>
            </a:cxnLst>
            <a:rect l="0" t="0" r="r" b="b"/>
            <a:pathLst>
              <a:path w="46354" h="45720">
                <a:moveTo>
                  <a:pt x="0" y="0"/>
                </a:moveTo>
                <a:lnTo>
                  <a:pt x="45744" y="0"/>
                </a:lnTo>
                <a:lnTo>
                  <a:pt x="45744" y="45137"/>
                </a:lnTo>
                <a:lnTo>
                  <a:pt x="0" y="45137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66" name="object 295"/>
          <p:cNvSpPr>
            <a:spLocks/>
          </p:cNvSpPr>
          <p:nvPr/>
        </p:nvSpPr>
        <p:spPr bwMode="auto">
          <a:xfrm>
            <a:off x="7358063" y="5121275"/>
            <a:ext cx="46037" cy="46038"/>
          </a:xfrm>
          <a:custGeom>
            <a:avLst/>
            <a:gdLst/>
            <a:ahLst/>
            <a:cxnLst>
              <a:cxn ang="0">
                <a:pos x="0" y="45135"/>
              </a:cxn>
              <a:cxn ang="0">
                <a:pos x="45744" y="45135"/>
              </a:cxn>
              <a:cxn ang="0">
                <a:pos x="45744" y="0"/>
              </a:cxn>
              <a:cxn ang="0">
                <a:pos x="0" y="0"/>
              </a:cxn>
              <a:cxn ang="0">
                <a:pos x="0" y="45135"/>
              </a:cxn>
            </a:cxnLst>
            <a:rect l="0" t="0" r="r" b="b"/>
            <a:pathLst>
              <a:path w="46354" h="45720">
                <a:moveTo>
                  <a:pt x="0" y="45135"/>
                </a:moveTo>
                <a:lnTo>
                  <a:pt x="45744" y="45135"/>
                </a:lnTo>
                <a:lnTo>
                  <a:pt x="45744" y="0"/>
                </a:lnTo>
                <a:lnTo>
                  <a:pt x="0" y="0"/>
                </a:lnTo>
                <a:lnTo>
                  <a:pt x="0" y="4513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67" name="object 296"/>
          <p:cNvSpPr>
            <a:spLocks/>
          </p:cNvSpPr>
          <p:nvPr/>
        </p:nvSpPr>
        <p:spPr bwMode="auto">
          <a:xfrm>
            <a:off x="7358063" y="5121275"/>
            <a:ext cx="46037" cy="46038"/>
          </a:xfrm>
          <a:custGeom>
            <a:avLst/>
            <a:gdLst/>
            <a:ahLst/>
            <a:cxnLst>
              <a:cxn ang="0">
                <a:pos x="0" y="45135"/>
              </a:cxn>
              <a:cxn ang="0">
                <a:pos x="45744" y="45135"/>
              </a:cxn>
              <a:cxn ang="0">
                <a:pos x="45744" y="0"/>
              </a:cxn>
              <a:cxn ang="0">
                <a:pos x="0" y="0"/>
              </a:cxn>
              <a:cxn ang="0">
                <a:pos x="0" y="45135"/>
              </a:cxn>
            </a:cxnLst>
            <a:rect l="0" t="0" r="r" b="b"/>
            <a:pathLst>
              <a:path w="46354" h="45720">
                <a:moveTo>
                  <a:pt x="0" y="45135"/>
                </a:moveTo>
                <a:lnTo>
                  <a:pt x="45744" y="45135"/>
                </a:lnTo>
                <a:lnTo>
                  <a:pt x="45744" y="0"/>
                </a:lnTo>
                <a:lnTo>
                  <a:pt x="0" y="0"/>
                </a:lnTo>
                <a:lnTo>
                  <a:pt x="0" y="45135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68" name="object 297"/>
          <p:cNvSpPr>
            <a:spLocks/>
          </p:cNvSpPr>
          <p:nvPr/>
        </p:nvSpPr>
        <p:spPr bwMode="auto">
          <a:xfrm>
            <a:off x="7358063" y="5121275"/>
            <a:ext cx="46037" cy="46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744" y="0"/>
              </a:cxn>
              <a:cxn ang="0">
                <a:pos x="45744" y="45137"/>
              </a:cxn>
              <a:cxn ang="0">
                <a:pos x="0" y="45137"/>
              </a:cxn>
              <a:cxn ang="0">
                <a:pos x="0" y="0"/>
              </a:cxn>
            </a:cxnLst>
            <a:rect l="0" t="0" r="r" b="b"/>
            <a:pathLst>
              <a:path w="46354" h="45720">
                <a:moveTo>
                  <a:pt x="0" y="0"/>
                </a:moveTo>
                <a:lnTo>
                  <a:pt x="45744" y="0"/>
                </a:lnTo>
                <a:lnTo>
                  <a:pt x="45744" y="45137"/>
                </a:lnTo>
                <a:lnTo>
                  <a:pt x="0" y="45137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69" name="object 298"/>
          <p:cNvSpPr>
            <a:spLocks/>
          </p:cNvSpPr>
          <p:nvPr/>
        </p:nvSpPr>
        <p:spPr bwMode="auto">
          <a:xfrm>
            <a:off x="7426325" y="5121275"/>
            <a:ext cx="46038" cy="46038"/>
          </a:xfrm>
          <a:custGeom>
            <a:avLst/>
            <a:gdLst/>
            <a:ahLst/>
            <a:cxnLst>
              <a:cxn ang="0">
                <a:pos x="0" y="45135"/>
              </a:cxn>
              <a:cxn ang="0">
                <a:pos x="45906" y="45135"/>
              </a:cxn>
              <a:cxn ang="0">
                <a:pos x="45906" y="0"/>
              </a:cxn>
              <a:cxn ang="0">
                <a:pos x="0" y="0"/>
              </a:cxn>
              <a:cxn ang="0">
                <a:pos x="0" y="45135"/>
              </a:cxn>
            </a:cxnLst>
            <a:rect l="0" t="0" r="r" b="b"/>
            <a:pathLst>
              <a:path w="46354" h="45720">
                <a:moveTo>
                  <a:pt x="0" y="45135"/>
                </a:moveTo>
                <a:lnTo>
                  <a:pt x="45906" y="45135"/>
                </a:lnTo>
                <a:lnTo>
                  <a:pt x="45906" y="0"/>
                </a:lnTo>
                <a:lnTo>
                  <a:pt x="0" y="0"/>
                </a:lnTo>
                <a:lnTo>
                  <a:pt x="0" y="4513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70" name="object 299"/>
          <p:cNvSpPr>
            <a:spLocks/>
          </p:cNvSpPr>
          <p:nvPr/>
        </p:nvSpPr>
        <p:spPr bwMode="auto">
          <a:xfrm>
            <a:off x="7426325" y="5121275"/>
            <a:ext cx="46038" cy="46038"/>
          </a:xfrm>
          <a:custGeom>
            <a:avLst/>
            <a:gdLst/>
            <a:ahLst/>
            <a:cxnLst>
              <a:cxn ang="0">
                <a:pos x="0" y="45135"/>
              </a:cxn>
              <a:cxn ang="0">
                <a:pos x="45906" y="45135"/>
              </a:cxn>
              <a:cxn ang="0">
                <a:pos x="45906" y="0"/>
              </a:cxn>
              <a:cxn ang="0">
                <a:pos x="0" y="0"/>
              </a:cxn>
              <a:cxn ang="0">
                <a:pos x="0" y="45135"/>
              </a:cxn>
            </a:cxnLst>
            <a:rect l="0" t="0" r="r" b="b"/>
            <a:pathLst>
              <a:path w="46354" h="45720">
                <a:moveTo>
                  <a:pt x="0" y="45135"/>
                </a:moveTo>
                <a:lnTo>
                  <a:pt x="45906" y="45135"/>
                </a:lnTo>
                <a:lnTo>
                  <a:pt x="45906" y="0"/>
                </a:lnTo>
                <a:lnTo>
                  <a:pt x="0" y="0"/>
                </a:lnTo>
                <a:lnTo>
                  <a:pt x="0" y="45135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71" name="object 300"/>
          <p:cNvSpPr>
            <a:spLocks/>
          </p:cNvSpPr>
          <p:nvPr/>
        </p:nvSpPr>
        <p:spPr bwMode="auto">
          <a:xfrm>
            <a:off x="7426325" y="5121275"/>
            <a:ext cx="46038" cy="46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909" y="0"/>
              </a:cxn>
              <a:cxn ang="0">
                <a:pos x="45909" y="45137"/>
              </a:cxn>
              <a:cxn ang="0">
                <a:pos x="0" y="45137"/>
              </a:cxn>
              <a:cxn ang="0">
                <a:pos x="0" y="0"/>
              </a:cxn>
            </a:cxnLst>
            <a:rect l="0" t="0" r="r" b="b"/>
            <a:pathLst>
              <a:path w="46354" h="45720">
                <a:moveTo>
                  <a:pt x="0" y="0"/>
                </a:moveTo>
                <a:lnTo>
                  <a:pt x="45909" y="0"/>
                </a:lnTo>
                <a:lnTo>
                  <a:pt x="45909" y="45137"/>
                </a:lnTo>
                <a:lnTo>
                  <a:pt x="0" y="45137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72" name="object 301"/>
          <p:cNvSpPr>
            <a:spLocks/>
          </p:cNvSpPr>
          <p:nvPr/>
        </p:nvSpPr>
        <p:spPr bwMode="auto">
          <a:xfrm>
            <a:off x="7489825" y="5121275"/>
            <a:ext cx="46038" cy="46038"/>
          </a:xfrm>
          <a:custGeom>
            <a:avLst/>
            <a:gdLst/>
            <a:ahLst/>
            <a:cxnLst>
              <a:cxn ang="0">
                <a:pos x="0" y="45135"/>
              </a:cxn>
              <a:cxn ang="0">
                <a:pos x="45744" y="45135"/>
              </a:cxn>
              <a:cxn ang="0">
                <a:pos x="45744" y="0"/>
              </a:cxn>
              <a:cxn ang="0">
                <a:pos x="0" y="0"/>
              </a:cxn>
              <a:cxn ang="0">
                <a:pos x="0" y="45135"/>
              </a:cxn>
            </a:cxnLst>
            <a:rect l="0" t="0" r="r" b="b"/>
            <a:pathLst>
              <a:path w="46354" h="45720">
                <a:moveTo>
                  <a:pt x="0" y="45135"/>
                </a:moveTo>
                <a:lnTo>
                  <a:pt x="45744" y="45135"/>
                </a:lnTo>
                <a:lnTo>
                  <a:pt x="45744" y="0"/>
                </a:lnTo>
                <a:lnTo>
                  <a:pt x="0" y="0"/>
                </a:lnTo>
                <a:lnTo>
                  <a:pt x="0" y="4513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73" name="object 302"/>
          <p:cNvSpPr>
            <a:spLocks/>
          </p:cNvSpPr>
          <p:nvPr/>
        </p:nvSpPr>
        <p:spPr bwMode="auto">
          <a:xfrm>
            <a:off x="7489825" y="5121275"/>
            <a:ext cx="46038" cy="46038"/>
          </a:xfrm>
          <a:custGeom>
            <a:avLst/>
            <a:gdLst/>
            <a:ahLst/>
            <a:cxnLst>
              <a:cxn ang="0">
                <a:pos x="0" y="45135"/>
              </a:cxn>
              <a:cxn ang="0">
                <a:pos x="45744" y="45135"/>
              </a:cxn>
              <a:cxn ang="0">
                <a:pos x="45744" y="0"/>
              </a:cxn>
              <a:cxn ang="0">
                <a:pos x="0" y="0"/>
              </a:cxn>
              <a:cxn ang="0">
                <a:pos x="0" y="45135"/>
              </a:cxn>
            </a:cxnLst>
            <a:rect l="0" t="0" r="r" b="b"/>
            <a:pathLst>
              <a:path w="46354" h="45720">
                <a:moveTo>
                  <a:pt x="0" y="45135"/>
                </a:moveTo>
                <a:lnTo>
                  <a:pt x="45744" y="45135"/>
                </a:lnTo>
                <a:lnTo>
                  <a:pt x="45744" y="0"/>
                </a:lnTo>
                <a:lnTo>
                  <a:pt x="0" y="0"/>
                </a:lnTo>
                <a:lnTo>
                  <a:pt x="0" y="45135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74" name="object 303"/>
          <p:cNvSpPr>
            <a:spLocks/>
          </p:cNvSpPr>
          <p:nvPr/>
        </p:nvSpPr>
        <p:spPr bwMode="auto">
          <a:xfrm>
            <a:off x="7489825" y="5121275"/>
            <a:ext cx="46038" cy="46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744" y="0"/>
              </a:cxn>
              <a:cxn ang="0">
                <a:pos x="45744" y="45137"/>
              </a:cxn>
              <a:cxn ang="0">
                <a:pos x="0" y="45137"/>
              </a:cxn>
              <a:cxn ang="0">
                <a:pos x="0" y="0"/>
              </a:cxn>
            </a:cxnLst>
            <a:rect l="0" t="0" r="r" b="b"/>
            <a:pathLst>
              <a:path w="46354" h="45720">
                <a:moveTo>
                  <a:pt x="0" y="0"/>
                </a:moveTo>
                <a:lnTo>
                  <a:pt x="45744" y="0"/>
                </a:lnTo>
                <a:lnTo>
                  <a:pt x="45744" y="45137"/>
                </a:lnTo>
                <a:lnTo>
                  <a:pt x="0" y="45137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75" name="object 304"/>
          <p:cNvSpPr>
            <a:spLocks/>
          </p:cNvSpPr>
          <p:nvPr/>
        </p:nvSpPr>
        <p:spPr bwMode="auto">
          <a:xfrm>
            <a:off x="7554913" y="5121275"/>
            <a:ext cx="46037" cy="46038"/>
          </a:xfrm>
          <a:custGeom>
            <a:avLst/>
            <a:gdLst/>
            <a:ahLst/>
            <a:cxnLst>
              <a:cxn ang="0">
                <a:pos x="0" y="45135"/>
              </a:cxn>
              <a:cxn ang="0">
                <a:pos x="44933" y="45135"/>
              </a:cxn>
              <a:cxn ang="0">
                <a:pos x="44933" y="0"/>
              </a:cxn>
              <a:cxn ang="0">
                <a:pos x="0" y="0"/>
              </a:cxn>
              <a:cxn ang="0">
                <a:pos x="0" y="45135"/>
              </a:cxn>
            </a:cxnLst>
            <a:rect l="0" t="0" r="r" b="b"/>
            <a:pathLst>
              <a:path w="45084" h="45720">
                <a:moveTo>
                  <a:pt x="0" y="45135"/>
                </a:moveTo>
                <a:lnTo>
                  <a:pt x="44933" y="45135"/>
                </a:lnTo>
                <a:lnTo>
                  <a:pt x="44933" y="0"/>
                </a:lnTo>
                <a:lnTo>
                  <a:pt x="0" y="0"/>
                </a:lnTo>
                <a:lnTo>
                  <a:pt x="0" y="4513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76" name="object 305"/>
          <p:cNvSpPr>
            <a:spLocks/>
          </p:cNvSpPr>
          <p:nvPr/>
        </p:nvSpPr>
        <p:spPr bwMode="auto">
          <a:xfrm>
            <a:off x="7554913" y="5121275"/>
            <a:ext cx="46037" cy="46038"/>
          </a:xfrm>
          <a:custGeom>
            <a:avLst/>
            <a:gdLst/>
            <a:ahLst/>
            <a:cxnLst>
              <a:cxn ang="0">
                <a:pos x="0" y="45135"/>
              </a:cxn>
              <a:cxn ang="0">
                <a:pos x="44933" y="45135"/>
              </a:cxn>
              <a:cxn ang="0">
                <a:pos x="44933" y="0"/>
              </a:cxn>
              <a:cxn ang="0">
                <a:pos x="0" y="0"/>
              </a:cxn>
              <a:cxn ang="0">
                <a:pos x="0" y="45135"/>
              </a:cxn>
            </a:cxnLst>
            <a:rect l="0" t="0" r="r" b="b"/>
            <a:pathLst>
              <a:path w="45084" h="45720">
                <a:moveTo>
                  <a:pt x="0" y="45135"/>
                </a:moveTo>
                <a:lnTo>
                  <a:pt x="44933" y="45135"/>
                </a:lnTo>
                <a:lnTo>
                  <a:pt x="44933" y="0"/>
                </a:lnTo>
                <a:lnTo>
                  <a:pt x="0" y="0"/>
                </a:lnTo>
                <a:lnTo>
                  <a:pt x="0" y="45135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77" name="object 306"/>
          <p:cNvSpPr>
            <a:spLocks/>
          </p:cNvSpPr>
          <p:nvPr/>
        </p:nvSpPr>
        <p:spPr bwMode="auto">
          <a:xfrm>
            <a:off x="7554913" y="5121275"/>
            <a:ext cx="46037" cy="46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933" y="0"/>
              </a:cxn>
              <a:cxn ang="0">
                <a:pos x="44933" y="45137"/>
              </a:cxn>
              <a:cxn ang="0">
                <a:pos x="0" y="45137"/>
              </a:cxn>
              <a:cxn ang="0">
                <a:pos x="0" y="0"/>
              </a:cxn>
            </a:cxnLst>
            <a:rect l="0" t="0" r="r" b="b"/>
            <a:pathLst>
              <a:path w="45084" h="45720">
                <a:moveTo>
                  <a:pt x="0" y="0"/>
                </a:moveTo>
                <a:lnTo>
                  <a:pt x="44933" y="0"/>
                </a:lnTo>
                <a:lnTo>
                  <a:pt x="44933" y="45137"/>
                </a:lnTo>
                <a:lnTo>
                  <a:pt x="0" y="45137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78" name="object 307"/>
          <p:cNvSpPr>
            <a:spLocks/>
          </p:cNvSpPr>
          <p:nvPr/>
        </p:nvSpPr>
        <p:spPr bwMode="auto">
          <a:xfrm>
            <a:off x="7621588" y="5121275"/>
            <a:ext cx="46037" cy="46038"/>
          </a:xfrm>
          <a:custGeom>
            <a:avLst/>
            <a:gdLst/>
            <a:ahLst/>
            <a:cxnLst>
              <a:cxn ang="0">
                <a:pos x="0" y="45135"/>
              </a:cxn>
              <a:cxn ang="0">
                <a:pos x="45906" y="45135"/>
              </a:cxn>
              <a:cxn ang="0">
                <a:pos x="45906" y="0"/>
              </a:cxn>
              <a:cxn ang="0">
                <a:pos x="0" y="0"/>
              </a:cxn>
              <a:cxn ang="0">
                <a:pos x="0" y="45135"/>
              </a:cxn>
            </a:cxnLst>
            <a:rect l="0" t="0" r="r" b="b"/>
            <a:pathLst>
              <a:path w="46354" h="45720">
                <a:moveTo>
                  <a:pt x="0" y="45135"/>
                </a:moveTo>
                <a:lnTo>
                  <a:pt x="45906" y="45135"/>
                </a:lnTo>
                <a:lnTo>
                  <a:pt x="45906" y="0"/>
                </a:lnTo>
                <a:lnTo>
                  <a:pt x="0" y="0"/>
                </a:lnTo>
                <a:lnTo>
                  <a:pt x="0" y="4513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79" name="object 308"/>
          <p:cNvSpPr>
            <a:spLocks/>
          </p:cNvSpPr>
          <p:nvPr/>
        </p:nvSpPr>
        <p:spPr bwMode="auto">
          <a:xfrm>
            <a:off x="7621588" y="5121275"/>
            <a:ext cx="46037" cy="46038"/>
          </a:xfrm>
          <a:custGeom>
            <a:avLst/>
            <a:gdLst/>
            <a:ahLst/>
            <a:cxnLst>
              <a:cxn ang="0">
                <a:pos x="0" y="45135"/>
              </a:cxn>
              <a:cxn ang="0">
                <a:pos x="45906" y="45135"/>
              </a:cxn>
              <a:cxn ang="0">
                <a:pos x="45906" y="0"/>
              </a:cxn>
              <a:cxn ang="0">
                <a:pos x="0" y="0"/>
              </a:cxn>
              <a:cxn ang="0">
                <a:pos x="0" y="45135"/>
              </a:cxn>
            </a:cxnLst>
            <a:rect l="0" t="0" r="r" b="b"/>
            <a:pathLst>
              <a:path w="46354" h="45720">
                <a:moveTo>
                  <a:pt x="0" y="45135"/>
                </a:moveTo>
                <a:lnTo>
                  <a:pt x="45906" y="45135"/>
                </a:lnTo>
                <a:lnTo>
                  <a:pt x="45906" y="0"/>
                </a:lnTo>
                <a:lnTo>
                  <a:pt x="0" y="0"/>
                </a:lnTo>
                <a:lnTo>
                  <a:pt x="0" y="45135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980" name="object 309"/>
          <p:cNvSpPr>
            <a:spLocks/>
          </p:cNvSpPr>
          <p:nvPr/>
        </p:nvSpPr>
        <p:spPr bwMode="auto">
          <a:xfrm>
            <a:off x="7621588" y="5121275"/>
            <a:ext cx="46037" cy="46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909" y="0"/>
              </a:cxn>
              <a:cxn ang="0">
                <a:pos x="45909" y="45137"/>
              </a:cxn>
              <a:cxn ang="0">
                <a:pos x="0" y="45137"/>
              </a:cxn>
              <a:cxn ang="0">
                <a:pos x="0" y="0"/>
              </a:cxn>
            </a:cxnLst>
            <a:rect l="0" t="0" r="r" b="b"/>
            <a:pathLst>
              <a:path w="46354" h="45720">
                <a:moveTo>
                  <a:pt x="0" y="0"/>
                </a:moveTo>
                <a:lnTo>
                  <a:pt x="45909" y="0"/>
                </a:lnTo>
                <a:lnTo>
                  <a:pt x="45909" y="45137"/>
                </a:lnTo>
                <a:lnTo>
                  <a:pt x="0" y="45137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0" name="object 310"/>
          <p:cNvSpPr txBox="1"/>
          <p:nvPr/>
        </p:nvSpPr>
        <p:spPr>
          <a:xfrm>
            <a:off x="2365375" y="3078163"/>
            <a:ext cx="468313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CPE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8982" name="object 31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D61A9229-E6BE-4147-ADAC-579D056ECDCC}" type="slidenum">
              <a:rPr lang="th-TH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22</a:t>
            </a:fld>
            <a:endParaRPr lang="th-TH">
              <a:solidFill>
                <a:srgbClr val="1C1C1C"/>
              </a:solidFill>
            </a:endParaRPr>
          </a:p>
        </p:txBody>
      </p:sp>
      <p:sp>
        <p:nvSpPr>
          <p:cNvPr id="311" name="object 311"/>
          <p:cNvSpPr txBox="1"/>
          <p:nvPr/>
        </p:nvSpPr>
        <p:spPr>
          <a:xfrm>
            <a:off x="4803775" y="3078163"/>
            <a:ext cx="277813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5" dirty="0">
                <a:latin typeface="Tahoma"/>
                <a:cs typeface="Tahoma"/>
              </a:rPr>
              <a:t>IE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12" name="object 312"/>
          <p:cNvSpPr txBox="1"/>
          <p:nvPr/>
        </p:nvSpPr>
        <p:spPr>
          <a:xfrm>
            <a:off x="7351713" y="3092450"/>
            <a:ext cx="304800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EE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13" name="object 313"/>
          <p:cNvSpPr txBox="1"/>
          <p:nvPr/>
        </p:nvSpPr>
        <p:spPr>
          <a:xfrm>
            <a:off x="3887788" y="2041525"/>
            <a:ext cx="2800350" cy="463550"/>
          </a:xfrm>
          <a:prstGeom prst="rect">
            <a:avLst/>
          </a:prstGeom>
          <a:solidFill>
            <a:srgbClr val="FF0000"/>
          </a:solidFill>
        </p:spPr>
        <p:txBody>
          <a:bodyPr lIns="0" tIns="45085" rIns="0" bIns="0">
            <a:spAutoFit/>
          </a:bodyPr>
          <a:lstStyle/>
          <a:p>
            <a:pPr marL="90170" fontAlgn="auto">
              <a:spcBef>
                <a:spcPts val="355"/>
              </a:spcBef>
              <a:spcAft>
                <a:spcPts val="0"/>
              </a:spcAft>
              <a:defRPr/>
            </a:pPr>
            <a:r>
              <a:rPr sz="2400" b="1" spc="-5" dirty="0">
                <a:solidFill>
                  <a:srgbClr val="FFFFE0"/>
                </a:solidFill>
                <a:latin typeface="Tahoma"/>
                <a:cs typeface="Tahoma"/>
              </a:rPr>
              <a:t>165.23.208.0/20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14" name="object 314"/>
          <p:cNvSpPr txBox="1"/>
          <p:nvPr/>
        </p:nvSpPr>
        <p:spPr>
          <a:xfrm>
            <a:off x="1525588" y="5426075"/>
            <a:ext cx="1416050" cy="3095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0000CC"/>
                </a:solidFill>
                <a:latin typeface="Tahoma"/>
                <a:cs typeface="Tahoma"/>
              </a:rPr>
              <a:t>700</a:t>
            </a:r>
            <a:r>
              <a:rPr sz="2000" spc="-90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00CC"/>
                </a:solidFill>
                <a:latin typeface="Tahoma"/>
                <a:cs typeface="Tahoma"/>
              </a:rPr>
              <a:t>Stations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15" name="object 315"/>
          <p:cNvSpPr txBox="1"/>
          <p:nvPr/>
        </p:nvSpPr>
        <p:spPr>
          <a:xfrm>
            <a:off x="4132263" y="5441950"/>
            <a:ext cx="1417637" cy="3095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solidFill>
                  <a:srgbClr val="0000CC"/>
                </a:solidFill>
                <a:latin typeface="Tahoma"/>
                <a:cs typeface="Tahoma"/>
              </a:rPr>
              <a:t>500</a:t>
            </a:r>
            <a:r>
              <a:rPr sz="2000" spc="-9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00CC"/>
                </a:solidFill>
                <a:latin typeface="Tahoma"/>
                <a:cs typeface="Tahoma"/>
              </a:rPr>
              <a:t>Stations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16" name="object 316"/>
          <p:cNvSpPr txBox="1"/>
          <p:nvPr/>
        </p:nvSpPr>
        <p:spPr>
          <a:xfrm>
            <a:off x="6799263" y="5441950"/>
            <a:ext cx="1417637" cy="3095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solidFill>
                  <a:srgbClr val="0000CC"/>
                </a:solidFill>
                <a:latin typeface="Tahoma"/>
                <a:cs typeface="Tahoma"/>
              </a:rPr>
              <a:t>100</a:t>
            </a:r>
            <a:r>
              <a:rPr sz="2000" spc="-9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00CC"/>
                </a:solidFill>
                <a:latin typeface="Tahoma"/>
                <a:cs typeface="Tahoma"/>
              </a:rPr>
              <a:t>Stations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17" name="object 317"/>
          <p:cNvSpPr txBox="1"/>
          <p:nvPr/>
        </p:nvSpPr>
        <p:spPr>
          <a:xfrm>
            <a:off x="1601788" y="1782763"/>
            <a:ext cx="1416050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solidFill>
                  <a:srgbClr val="0000CC"/>
                </a:solidFill>
                <a:latin typeface="Tahoma"/>
                <a:cs typeface="Tahoma"/>
              </a:rPr>
              <a:t>250</a:t>
            </a:r>
            <a:r>
              <a:rPr sz="2000" spc="-9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00CC"/>
                </a:solidFill>
                <a:latin typeface="Tahoma"/>
                <a:cs typeface="Tahoma"/>
              </a:rPr>
              <a:t>Stations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18" name="object 318"/>
          <p:cNvSpPr txBox="1"/>
          <p:nvPr/>
        </p:nvSpPr>
        <p:spPr>
          <a:xfrm>
            <a:off x="3930650" y="1673225"/>
            <a:ext cx="3224213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165.23. 1101 </a:t>
            </a:r>
            <a:r>
              <a:rPr sz="1800" dirty="0">
                <a:solidFill>
                  <a:srgbClr val="007153"/>
                </a:solidFill>
                <a:latin typeface="Tahoma"/>
                <a:cs typeface="Tahoma"/>
              </a:rPr>
              <a:t>0000 . 0000</a:t>
            </a:r>
            <a:r>
              <a:rPr sz="1800" spc="-40" dirty="0">
                <a:solidFill>
                  <a:srgbClr val="007153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7153"/>
                </a:solidFill>
                <a:latin typeface="Tahoma"/>
                <a:cs typeface="Tahoma"/>
              </a:rPr>
              <a:t>0000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object 2"/>
          <p:cNvSpPr>
            <a:spLocks/>
          </p:cNvSpPr>
          <p:nvPr/>
        </p:nvSpPr>
        <p:spPr bwMode="auto">
          <a:xfrm>
            <a:off x="541338" y="1244600"/>
            <a:ext cx="422275" cy="431800"/>
          </a:xfrm>
          <a:custGeom>
            <a:avLst/>
            <a:gdLst/>
            <a:ahLst/>
            <a:cxnLst>
              <a:cxn ang="0">
                <a:pos x="0" y="431291"/>
              </a:cxn>
              <a:cxn ang="0">
                <a:pos x="422148" y="431291"/>
              </a:cxn>
              <a:cxn ang="0">
                <a:pos x="422148" y="0"/>
              </a:cxn>
              <a:cxn ang="0">
                <a:pos x="0" y="0"/>
              </a:cxn>
              <a:cxn ang="0">
                <a:pos x="0" y="431291"/>
              </a:cxn>
            </a:cxnLst>
            <a:rect l="0" t="0" r="r" b="b"/>
            <a:pathLst>
              <a:path w="422275" h="431800">
                <a:moveTo>
                  <a:pt x="0" y="431291"/>
                </a:moveTo>
                <a:lnTo>
                  <a:pt x="422148" y="431291"/>
                </a:lnTo>
                <a:lnTo>
                  <a:pt x="422148" y="0"/>
                </a:lnTo>
                <a:lnTo>
                  <a:pt x="0" y="0"/>
                </a:lnTo>
                <a:lnTo>
                  <a:pt x="0" y="431291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698" name="object 3"/>
          <p:cNvSpPr>
            <a:spLocks noChangeArrowheads="1"/>
          </p:cNvSpPr>
          <p:nvPr/>
        </p:nvSpPr>
        <p:spPr bwMode="auto">
          <a:xfrm>
            <a:off x="911225" y="1244600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699" name="object 4"/>
          <p:cNvSpPr>
            <a:spLocks noChangeArrowheads="1"/>
          </p:cNvSpPr>
          <p:nvPr/>
        </p:nvSpPr>
        <p:spPr bwMode="auto">
          <a:xfrm>
            <a:off x="127000" y="1171575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700" name="object 5"/>
          <p:cNvSpPr>
            <a:spLocks/>
          </p:cNvSpPr>
          <p:nvPr/>
        </p:nvSpPr>
        <p:spPr bwMode="auto">
          <a:xfrm>
            <a:off x="777875" y="714375"/>
            <a:ext cx="0" cy="962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61644"/>
              </a:cxn>
            </a:cxnLst>
            <a:rect l="0" t="0" r="r" b="b"/>
            <a:pathLst>
              <a:path h="962025">
                <a:moveTo>
                  <a:pt x="0" y="0"/>
                </a:moveTo>
                <a:lnTo>
                  <a:pt x="0" y="96164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1" name="object 6"/>
          <p:cNvSpPr>
            <a:spLocks noChangeArrowheads="1"/>
          </p:cNvSpPr>
          <p:nvPr/>
        </p:nvSpPr>
        <p:spPr bwMode="auto">
          <a:xfrm>
            <a:off x="442913" y="1504950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702" name="object 7"/>
          <p:cNvSpPr>
            <a:spLocks/>
          </p:cNvSpPr>
          <p:nvPr/>
        </p:nvSpPr>
        <p:spPr bwMode="auto">
          <a:xfrm>
            <a:off x="160338" y="1676400"/>
            <a:ext cx="2365375" cy="1465263"/>
          </a:xfrm>
          <a:custGeom>
            <a:avLst/>
            <a:gdLst/>
            <a:ahLst/>
            <a:cxnLst>
              <a:cxn ang="0">
                <a:pos x="0" y="1464564"/>
              </a:cxn>
              <a:cxn ang="0">
                <a:pos x="2365248" y="1464564"/>
              </a:cxn>
              <a:cxn ang="0">
                <a:pos x="2365248" y="0"/>
              </a:cxn>
              <a:cxn ang="0">
                <a:pos x="0" y="0"/>
              </a:cxn>
              <a:cxn ang="0">
                <a:pos x="0" y="1464564"/>
              </a:cxn>
            </a:cxnLst>
            <a:rect l="0" t="0" r="r" b="b"/>
            <a:pathLst>
              <a:path w="2365375" h="1464945">
                <a:moveTo>
                  <a:pt x="0" y="1464564"/>
                </a:moveTo>
                <a:lnTo>
                  <a:pt x="2365248" y="1464564"/>
                </a:lnTo>
                <a:lnTo>
                  <a:pt x="2365248" y="0"/>
                </a:lnTo>
                <a:lnTo>
                  <a:pt x="0" y="0"/>
                </a:lnTo>
                <a:lnTo>
                  <a:pt x="0" y="1464564"/>
                </a:lnTo>
                <a:close/>
              </a:path>
            </a:pathLst>
          </a:cu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3" name="object 8"/>
          <p:cNvSpPr>
            <a:spLocks/>
          </p:cNvSpPr>
          <p:nvPr/>
        </p:nvSpPr>
        <p:spPr bwMode="auto">
          <a:xfrm>
            <a:off x="160338" y="1676400"/>
            <a:ext cx="2365375" cy="1465263"/>
          </a:xfrm>
          <a:custGeom>
            <a:avLst/>
            <a:gdLst/>
            <a:ahLst/>
            <a:cxnLst>
              <a:cxn ang="0">
                <a:pos x="0" y="1464564"/>
              </a:cxn>
              <a:cxn ang="0">
                <a:pos x="2365248" y="1464564"/>
              </a:cxn>
              <a:cxn ang="0">
                <a:pos x="2365248" y="0"/>
              </a:cxn>
              <a:cxn ang="0">
                <a:pos x="0" y="0"/>
              </a:cxn>
              <a:cxn ang="0">
                <a:pos x="0" y="1464564"/>
              </a:cxn>
            </a:cxnLst>
            <a:rect l="0" t="0" r="r" b="b"/>
            <a:pathLst>
              <a:path w="2365375" h="1464945">
                <a:moveTo>
                  <a:pt x="0" y="1464564"/>
                </a:moveTo>
                <a:lnTo>
                  <a:pt x="2365248" y="1464564"/>
                </a:lnTo>
                <a:lnTo>
                  <a:pt x="2365248" y="0"/>
                </a:lnTo>
                <a:lnTo>
                  <a:pt x="0" y="0"/>
                </a:lnTo>
                <a:lnTo>
                  <a:pt x="0" y="146456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" name="object 9"/>
          <p:cNvSpPr txBox="1"/>
          <p:nvPr/>
        </p:nvSpPr>
        <p:spPr>
          <a:xfrm>
            <a:off x="238125" y="1722438"/>
            <a:ext cx="1773238" cy="2841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Arial"/>
                <a:cs typeface="Arial"/>
              </a:rPr>
              <a:t>•</a:t>
            </a:r>
            <a:r>
              <a:rPr sz="1800" spc="-5" dirty="0">
                <a:latin typeface="Tahoma"/>
                <a:cs typeface="Tahoma"/>
              </a:rPr>
              <a:t>165.23.208.0/20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9705" name="object 10"/>
          <p:cNvSpPr txBox="1">
            <a:spLocks noChangeArrowheads="1"/>
          </p:cNvSpPr>
          <p:nvPr/>
        </p:nvSpPr>
        <p:spPr bwMode="auto">
          <a:xfrm>
            <a:off x="693738" y="1997075"/>
            <a:ext cx="2062162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cs typeface="Arial" charset="0"/>
              </a:rPr>
              <a:t>•</a:t>
            </a:r>
            <a:r>
              <a:rPr lang="th-TH" sz="1800" b="1">
                <a:latin typeface="Tahoma" pitchFamily="34" charset="0"/>
                <a:cs typeface="Tahoma" pitchFamily="34" charset="0"/>
              </a:rPr>
              <a:t>165.23.208.0/22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3738" y="2271713"/>
            <a:ext cx="1773237" cy="8334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Arial"/>
                <a:cs typeface="Arial"/>
              </a:rPr>
              <a:t>•</a:t>
            </a:r>
            <a:r>
              <a:rPr sz="1800" spc="-5" dirty="0">
                <a:latin typeface="Tahoma"/>
                <a:cs typeface="Tahoma"/>
              </a:rPr>
              <a:t>165.23.212.0/22</a:t>
            </a:r>
            <a:endParaRPr sz="18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Arial"/>
                <a:cs typeface="Arial"/>
              </a:rPr>
              <a:t>•</a:t>
            </a:r>
            <a:r>
              <a:rPr sz="1800" spc="-5" dirty="0">
                <a:latin typeface="Tahoma"/>
                <a:cs typeface="Tahoma"/>
              </a:rPr>
              <a:t>165.23.216.0/22</a:t>
            </a:r>
            <a:endParaRPr sz="18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Arial"/>
                <a:cs typeface="Arial"/>
              </a:rPr>
              <a:t>•</a:t>
            </a:r>
            <a:r>
              <a:rPr sz="1800" spc="-5" dirty="0">
                <a:latin typeface="Tahoma"/>
                <a:cs typeface="Tahoma"/>
              </a:rPr>
              <a:t>165.23.220.0/22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9707" name="object 12"/>
          <p:cNvSpPr>
            <a:spLocks/>
          </p:cNvSpPr>
          <p:nvPr/>
        </p:nvSpPr>
        <p:spPr bwMode="auto">
          <a:xfrm>
            <a:off x="693738" y="3200400"/>
            <a:ext cx="2365375" cy="917575"/>
          </a:xfrm>
          <a:custGeom>
            <a:avLst/>
            <a:gdLst/>
            <a:ahLst/>
            <a:cxnLst>
              <a:cxn ang="0">
                <a:pos x="0" y="917448"/>
              </a:cxn>
              <a:cxn ang="0">
                <a:pos x="2365248" y="917448"/>
              </a:cxn>
              <a:cxn ang="0">
                <a:pos x="2365248" y="0"/>
              </a:cxn>
              <a:cxn ang="0">
                <a:pos x="0" y="0"/>
              </a:cxn>
              <a:cxn ang="0">
                <a:pos x="0" y="917448"/>
              </a:cxn>
            </a:cxnLst>
            <a:rect l="0" t="0" r="r" b="b"/>
            <a:pathLst>
              <a:path w="2365375" h="917575">
                <a:moveTo>
                  <a:pt x="0" y="917448"/>
                </a:moveTo>
                <a:lnTo>
                  <a:pt x="2365248" y="917448"/>
                </a:lnTo>
                <a:lnTo>
                  <a:pt x="2365248" y="0"/>
                </a:lnTo>
                <a:lnTo>
                  <a:pt x="0" y="0"/>
                </a:lnTo>
                <a:lnTo>
                  <a:pt x="0" y="917448"/>
                </a:lnTo>
                <a:close/>
              </a:path>
            </a:pathLst>
          </a:custGeom>
          <a:solidFill>
            <a:srgbClr val="CC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8" name="object 13"/>
          <p:cNvSpPr>
            <a:spLocks/>
          </p:cNvSpPr>
          <p:nvPr/>
        </p:nvSpPr>
        <p:spPr bwMode="auto">
          <a:xfrm>
            <a:off x="693738" y="3200400"/>
            <a:ext cx="2365375" cy="917575"/>
          </a:xfrm>
          <a:custGeom>
            <a:avLst/>
            <a:gdLst/>
            <a:ahLst/>
            <a:cxnLst>
              <a:cxn ang="0">
                <a:pos x="0" y="917448"/>
              </a:cxn>
              <a:cxn ang="0">
                <a:pos x="2365248" y="917448"/>
              </a:cxn>
              <a:cxn ang="0">
                <a:pos x="2365248" y="0"/>
              </a:cxn>
              <a:cxn ang="0">
                <a:pos x="0" y="0"/>
              </a:cxn>
              <a:cxn ang="0">
                <a:pos x="0" y="917448"/>
              </a:cxn>
            </a:cxnLst>
            <a:rect l="0" t="0" r="r" b="b"/>
            <a:pathLst>
              <a:path w="2365375" h="917575">
                <a:moveTo>
                  <a:pt x="0" y="917448"/>
                </a:moveTo>
                <a:lnTo>
                  <a:pt x="2365248" y="917448"/>
                </a:lnTo>
                <a:lnTo>
                  <a:pt x="2365248" y="0"/>
                </a:lnTo>
                <a:lnTo>
                  <a:pt x="0" y="0"/>
                </a:lnTo>
                <a:lnTo>
                  <a:pt x="0" y="91744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" name="object 14"/>
          <p:cNvSpPr txBox="1"/>
          <p:nvPr/>
        </p:nvSpPr>
        <p:spPr>
          <a:xfrm>
            <a:off x="771525" y="3246438"/>
            <a:ext cx="1773238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Arial"/>
                <a:cs typeface="Arial"/>
              </a:rPr>
              <a:t>•</a:t>
            </a:r>
            <a:r>
              <a:rPr sz="1800" spc="-5" dirty="0">
                <a:latin typeface="Tahoma"/>
                <a:cs typeface="Tahoma"/>
              </a:rPr>
              <a:t>165.23.212.0/22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9710" name="object 15"/>
          <p:cNvSpPr>
            <a:spLocks/>
          </p:cNvSpPr>
          <p:nvPr/>
        </p:nvSpPr>
        <p:spPr bwMode="auto">
          <a:xfrm>
            <a:off x="1150938" y="4191000"/>
            <a:ext cx="2365375" cy="917575"/>
          </a:xfrm>
          <a:custGeom>
            <a:avLst/>
            <a:gdLst/>
            <a:ahLst/>
            <a:cxnLst>
              <a:cxn ang="0">
                <a:pos x="0" y="917448"/>
              </a:cxn>
              <a:cxn ang="0">
                <a:pos x="2365248" y="917448"/>
              </a:cxn>
              <a:cxn ang="0">
                <a:pos x="2365248" y="0"/>
              </a:cxn>
              <a:cxn ang="0">
                <a:pos x="0" y="0"/>
              </a:cxn>
              <a:cxn ang="0">
                <a:pos x="0" y="917448"/>
              </a:cxn>
            </a:cxnLst>
            <a:rect l="0" t="0" r="r" b="b"/>
            <a:pathLst>
              <a:path w="2365375" h="917575">
                <a:moveTo>
                  <a:pt x="0" y="917448"/>
                </a:moveTo>
                <a:lnTo>
                  <a:pt x="2365248" y="917448"/>
                </a:lnTo>
                <a:lnTo>
                  <a:pt x="2365248" y="0"/>
                </a:lnTo>
                <a:lnTo>
                  <a:pt x="0" y="0"/>
                </a:lnTo>
                <a:lnTo>
                  <a:pt x="0" y="917448"/>
                </a:lnTo>
                <a:close/>
              </a:path>
            </a:pathLst>
          </a:custGeom>
          <a:solidFill>
            <a:srgbClr val="CC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1" name="object 16"/>
          <p:cNvSpPr>
            <a:spLocks/>
          </p:cNvSpPr>
          <p:nvPr/>
        </p:nvSpPr>
        <p:spPr bwMode="auto">
          <a:xfrm>
            <a:off x="1150938" y="4191000"/>
            <a:ext cx="2365375" cy="917575"/>
          </a:xfrm>
          <a:custGeom>
            <a:avLst/>
            <a:gdLst/>
            <a:ahLst/>
            <a:cxnLst>
              <a:cxn ang="0">
                <a:pos x="0" y="917448"/>
              </a:cxn>
              <a:cxn ang="0">
                <a:pos x="2365248" y="917448"/>
              </a:cxn>
              <a:cxn ang="0">
                <a:pos x="2365248" y="0"/>
              </a:cxn>
              <a:cxn ang="0">
                <a:pos x="0" y="0"/>
              </a:cxn>
              <a:cxn ang="0">
                <a:pos x="0" y="917448"/>
              </a:cxn>
            </a:cxnLst>
            <a:rect l="0" t="0" r="r" b="b"/>
            <a:pathLst>
              <a:path w="2365375" h="917575">
                <a:moveTo>
                  <a:pt x="0" y="917448"/>
                </a:moveTo>
                <a:lnTo>
                  <a:pt x="2365248" y="917448"/>
                </a:lnTo>
                <a:lnTo>
                  <a:pt x="2365248" y="0"/>
                </a:lnTo>
                <a:lnTo>
                  <a:pt x="0" y="0"/>
                </a:lnTo>
                <a:lnTo>
                  <a:pt x="0" y="91744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2" name="object 17"/>
          <p:cNvSpPr txBox="1">
            <a:spLocks noChangeArrowheads="1"/>
          </p:cNvSpPr>
          <p:nvPr/>
        </p:nvSpPr>
        <p:spPr bwMode="auto">
          <a:xfrm>
            <a:off x="1684338" y="4511675"/>
            <a:ext cx="2058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cs typeface="Arial" charset="0"/>
              </a:rPr>
              <a:t>•</a:t>
            </a:r>
            <a:r>
              <a:rPr lang="th-TH" sz="1800" b="1">
                <a:latin typeface="Tahoma" pitchFamily="34" charset="0"/>
                <a:cs typeface="Tahoma" pitchFamily="34" charset="0"/>
              </a:rPr>
              <a:t>165.23.214.0/24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84338" y="4786313"/>
            <a:ext cx="1773237" cy="2841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Arial"/>
                <a:cs typeface="Arial"/>
              </a:rPr>
              <a:t>•</a:t>
            </a:r>
            <a:r>
              <a:rPr sz="1800" spc="-5" dirty="0">
                <a:latin typeface="Tahoma"/>
                <a:cs typeface="Tahoma"/>
              </a:rPr>
              <a:t>165.23.215.0/24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9714" name="object 19"/>
          <p:cNvSpPr>
            <a:spLocks/>
          </p:cNvSpPr>
          <p:nvPr/>
        </p:nvSpPr>
        <p:spPr bwMode="auto">
          <a:xfrm>
            <a:off x="0" y="2795588"/>
            <a:ext cx="755650" cy="7604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1839"/>
              </a:cxn>
              <a:cxn ang="0">
                <a:pos x="17508" y="310014"/>
              </a:cxn>
              <a:cxn ang="0">
                <a:pos x="35380" y="345739"/>
              </a:cxn>
              <a:cxn ang="0">
                <a:pos x="57950" y="380288"/>
              </a:cxn>
              <a:cxn ang="0">
                <a:pos x="85036" y="413506"/>
              </a:cxn>
              <a:cxn ang="0">
                <a:pos x="116455" y="445238"/>
              </a:cxn>
              <a:cxn ang="0">
                <a:pos x="152024" y="475330"/>
              </a:cxn>
              <a:cxn ang="0">
                <a:pos x="191562" y="503629"/>
              </a:cxn>
              <a:cxn ang="0">
                <a:pos x="234886" y="529978"/>
              </a:cxn>
              <a:cxn ang="0">
                <a:pos x="281812" y="554225"/>
              </a:cxn>
              <a:cxn ang="0">
                <a:pos x="332160" y="576214"/>
              </a:cxn>
              <a:cxn ang="0">
                <a:pos x="385746" y="595791"/>
              </a:cxn>
              <a:cxn ang="0">
                <a:pos x="442388" y="612801"/>
              </a:cxn>
              <a:cxn ang="0">
                <a:pos x="501904" y="627091"/>
              </a:cxn>
              <a:cxn ang="0">
                <a:pos x="501904" y="759044"/>
              </a:cxn>
              <a:cxn ang="0">
                <a:pos x="755904" y="527142"/>
              </a:cxn>
              <a:cxn ang="0">
                <a:pos x="619982" y="375250"/>
              </a:cxn>
              <a:cxn ang="0">
                <a:pos x="501904" y="375250"/>
              </a:cxn>
              <a:cxn ang="0">
                <a:pos x="442388" y="360960"/>
              </a:cxn>
              <a:cxn ang="0">
                <a:pos x="385746" y="343950"/>
              </a:cxn>
              <a:cxn ang="0">
                <a:pos x="332160" y="324373"/>
              </a:cxn>
              <a:cxn ang="0">
                <a:pos x="281812" y="302384"/>
              </a:cxn>
              <a:cxn ang="0">
                <a:pos x="234886" y="278137"/>
              </a:cxn>
              <a:cxn ang="0">
                <a:pos x="191562" y="251788"/>
              </a:cxn>
              <a:cxn ang="0">
                <a:pos x="152024" y="223489"/>
              </a:cxn>
              <a:cxn ang="0">
                <a:pos x="116455" y="193397"/>
              </a:cxn>
              <a:cxn ang="0">
                <a:pos x="85036" y="161665"/>
              </a:cxn>
              <a:cxn ang="0">
                <a:pos x="57950" y="128447"/>
              </a:cxn>
              <a:cxn ang="0">
                <a:pos x="35380" y="93898"/>
              </a:cxn>
              <a:cxn ang="0">
                <a:pos x="17508" y="58173"/>
              </a:cxn>
              <a:cxn ang="0">
                <a:pos x="4516" y="21425"/>
              </a:cxn>
              <a:cxn ang="0">
                <a:pos x="0" y="0"/>
              </a:cxn>
              <a:cxn ang="0">
                <a:pos x="501904" y="243297"/>
              </a:cxn>
              <a:cxn ang="0">
                <a:pos x="501904" y="375250"/>
              </a:cxn>
              <a:cxn ang="0">
                <a:pos x="619982" y="375250"/>
              </a:cxn>
              <a:cxn ang="0">
                <a:pos x="501904" y="243297"/>
              </a:cxn>
            </a:cxnLst>
            <a:rect l="0" t="0" r="r" b="b"/>
            <a:pathLst>
              <a:path w="756285" h="759460">
                <a:moveTo>
                  <a:pt x="0" y="0"/>
                </a:moveTo>
                <a:lnTo>
                  <a:pt x="0" y="251839"/>
                </a:lnTo>
                <a:lnTo>
                  <a:pt x="17508" y="310014"/>
                </a:lnTo>
                <a:lnTo>
                  <a:pt x="35380" y="345739"/>
                </a:lnTo>
                <a:lnTo>
                  <a:pt x="57950" y="380288"/>
                </a:lnTo>
                <a:lnTo>
                  <a:pt x="85036" y="413506"/>
                </a:lnTo>
                <a:lnTo>
                  <a:pt x="116455" y="445238"/>
                </a:lnTo>
                <a:lnTo>
                  <a:pt x="152024" y="475330"/>
                </a:lnTo>
                <a:lnTo>
                  <a:pt x="191562" y="503629"/>
                </a:lnTo>
                <a:lnTo>
                  <a:pt x="234886" y="529978"/>
                </a:lnTo>
                <a:lnTo>
                  <a:pt x="281812" y="554225"/>
                </a:lnTo>
                <a:lnTo>
                  <a:pt x="332160" y="576214"/>
                </a:lnTo>
                <a:lnTo>
                  <a:pt x="385746" y="595791"/>
                </a:lnTo>
                <a:lnTo>
                  <a:pt x="442388" y="612801"/>
                </a:lnTo>
                <a:lnTo>
                  <a:pt x="501904" y="627091"/>
                </a:lnTo>
                <a:lnTo>
                  <a:pt x="501904" y="759044"/>
                </a:lnTo>
                <a:lnTo>
                  <a:pt x="755904" y="527142"/>
                </a:lnTo>
                <a:lnTo>
                  <a:pt x="619982" y="375250"/>
                </a:lnTo>
                <a:lnTo>
                  <a:pt x="501904" y="375250"/>
                </a:lnTo>
                <a:lnTo>
                  <a:pt x="442388" y="360960"/>
                </a:lnTo>
                <a:lnTo>
                  <a:pt x="385746" y="343950"/>
                </a:lnTo>
                <a:lnTo>
                  <a:pt x="332160" y="324373"/>
                </a:lnTo>
                <a:lnTo>
                  <a:pt x="281812" y="302384"/>
                </a:lnTo>
                <a:lnTo>
                  <a:pt x="234886" y="278137"/>
                </a:lnTo>
                <a:lnTo>
                  <a:pt x="191562" y="251788"/>
                </a:lnTo>
                <a:lnTo>
                  <a:pt x="152024" y="223489"/>
                </a:lnTo>
                <a:lnTo>
                  <a:pt x="116455" y="193397"/>
                </a:lnTo>
                <a:lnTo>
                  <a:pt x="85036" y="161665"/>
                </a:lnTo>
                <a:lnTo>
                  <a:pt x="57950" y="128447"/>
                </a:lnTo>
                <a:lnTo>
                  <a:pt x="35380" y="93898"/>
                </a:lnTo>
                <a:lnTo>
                  <a:pt x="17508" y="58173"/>
                </a:lnTo>
                <a:lnTo>
                  <a:pt x="4516" y="21425"/>
                </a:lnTo>
                <a:lnTo>
                  <a:pt x="0" y="0"/>
                </a:lnTo>
                <a:close/>
              </a:path>
              <a:path w="756285" h="759460">
                <a:moveTo>
                  <a:pt x="501904" y="243297"/>
                </a:moveTo>
                <a:lnTo>
                  <a:pt x="501904" y="375250"/>
                </a:lnTo>
                <a:lnTo>
                  <a:pt x="619982" y="375250"/>
                </a:lnTo>
                <a:lnTo>
                  <a:pt x="501904" y="243297"/>
                </a:lnTo>
                <a:close/>
              </a:path>
            </a:pathLst>
          </a:custGeom>
          <a:solidFill>
            <a:srgbClr val="9900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5" name="object 20"/>
          <p:cNvSpPr>
            <a:spLocks/>
          </p:cNvSpPr>
          <p:nvPr/>
        </p:nvSpPr>
        <p:spPr bwMode="auto">
          <a:xfrm>
            <a:off x="0" y="2286000"/>
            <a:ext cx="755650" cy="582613"/>
          </a:xfrm>
          <a:custGeom>
            <a:avLst/>
            <a:gdLst/>
            <a:ahLst/>
            <a:cxnLst>
              <a:cxn ang="0">
                <a:pos x="755904" y="0"/>
              </a:cxn>
              <a:cxn ang="0">
                <a:pos x="702584" y="1117"/>
              </a:cxn>
              <a:cxn ang="0">
                <a:pos x="649589" y="4460"/>
              </a:cxn>
              <a:cxn ang="0">
                <a:pos x="597112" y="10019"/>
              </a:cxn>
              <a:cxn ang="0">
                <a:pos x="545350" y="17779"/>
              </a:cxn>
              <a:cxn ang="0">
                <a:pos x="485985" y="29549"/>
              </a:cxn>
              <a:cxn ang="0">
                <a:pos x="429318" y="43920"/>
              </a:cxn>
              <a:cxn ang="0">
                <a:pos x="375481" y="60748"/>
              </a:cxn>
              <a:cxn ang="0">
                <a:pos x="324610" y="79887"/>
              </a:cxn>
              <a:cxn ang="0">
                <a:pos x="276839" y="101191"/>
              </a:cxn>
              <a:cxn ang="0">
                <a:pos x="232302" y="124515"/>
              </a:cxn>
              <a:cxn ang="0">
                <a:pos x="191134" y="149714"/>
              </a:cxn>
              <a:cxn ang="0">
                <a:pos x="153468" y="176643"/>
              </a:cxn>
              <a:cxn ang="0">
                <a:pos x="119439" y="205156"/>
              </a:cxn>
              <a:cxn ang="0">
                <a:pos x="89182" y="235108"/>
              </a:cxn>
              <a:cxn ang="0">
                <a:pos x="62830" y="266354"/>
              </a:cxn>
              <a:cxn ang="0">
                <a:pos x="40518" y="298747"/>
              </a:cxn>
              <a:cxn ang="0">
                <a:pos x="8551" y="366397"/>
              </a:cxn>
              <a:cxn ang="0">
                <a:pos x="0" y="398252"/>
              </a:cxn>
              <a:cxn ang="0">
                <a:pos x="0" y="512803"/>
              </a:cxn>
              <a:cxn ang="0">
                <a:pos x="8731" y="545440"/>
              </a:cxn>
              <a:cxn ang="0">
                <a:pos x="23572" y="581787"/>
              </a:cxn>
              <a:cxn ang="0">
                <a:pos x="42232" y="547962"/>
              </a:cxn>
              <a:cxn ang="0">
                <a:pos x="64944" y="515489"/>
              </a:cxn>
              <a:cxn ang="0">
                <a:pos x="91508" y="484456"/>
              </a:cxn>
              <a:cxn ang="0">
                <a:pos x="121725" y="454955"/>
              </a:cxn>
              <a:cxn ang="0">
                <a:pos x="155394" y="427075"/>
              </a:cxn>
              <a:cxn ang="0">
                <a:pos x="192316" y="400906"/>
              </a:cxn>
              <a:cxn ang="0">
                <a:pos x="232289" y="376540"/>
              </a:cxn>
              <a:cxn ang="0">
                <a:pos x="275116" y="354066"/>
              </a:cxn>
              <a:cxn ang="0">
                <a:pos x="320594" y="333574"/>
              </a:cxn>
              <a:cxn ang="0">
                <a:pos x="368525" y="315155"/>
              </a:cxn>
              <a:cxn ang="0">
                <a:pos x="418708" y="298899"/>
              </a:cxn>
              <a:cxn ang="0">
                <a:pos x="470943" y="284896"/>
              </a:cxn>
              <a:cxn ang="0">
                <a:pos x="525031" y="273237"/>
              </a:cxn>
              <a:cxn ang="0">
                <a:pos x="580771" y="264011"/>
              </a:cxn>
              <a:cxn ang="0">
                <a:pos x="637963" y="257310"/>
              </a:cxn>
              <a:cxn ang="0">
                <a:pos x="696407" y="253223"/>
              </a:cxn>
              <a:cxn ang="0">
                <a:pos x="755904" y="251840"/>
              </a:cxn>
              <a:cxn ang="0">
                <a:pos x="755904" y="0"/>
              </a:cxn>
            </a:cxnLst>
            <a:rect l="0" t="0" r="r" b="b"/>
            <a:pathLst>
              <a:path w="756285" h="582294">
                <a:moveTo>
                  <a:pt x="755904" y="0"/>
                </a:moveTo>
                <a:lnTo>
                  <a:pt x="702584" y="1117"/>
                </a:lnTo>
                <a:lnTo>
                  <a:pt x="649589" y="4460"/>
                </a:lnTo>
                <a:lnTo>
                  <a:pt x="597112" y="10019"/>
                </a:lnTo>
                <a:lnTo>
                  <a:pt x="545350" y="17779"/>
                </a:lnTo>
                <a:lnTo>
                  <a:pt x="485985" y="29549"/>
                </a:lnTo>
                <a:lnTo>
                  <a:pt x="429318" y="43920"/>
                </a:lnTo>
                <a:lnTo>
                  <a:pt x="375481" y="60748"/>
                </a:lnTo>
                <a:lnTo>
                  <a:pt x="324610" y="79887"/>
                </a:lnTo>
                <a:lnTo>
                  <a:pt x="276839" y="101191"/>
                </a:lnTo>
                <a:lnTo>
                  <a:pt x="232302" y="124515"/>
                </a:lnTo>
                <a:lnTo>
                  <a:pt x="191134" y="149714"/>
                </a:lnTo>
                <a:lnTo>
                  <a:pt x="153468" y="176643"/>
                </a:lnTo>
                <a:lnTo>
                  <a:pt x="119439" y="205156"/>
                </a:lnTo>
                <a:lnTo>
                  <a:pt x="89182" y="235108"/>
                </a:lnTo>
                <a:lnTo>
                  <a:pt x="62830" y="266354"/>
                </a:lnTo>
                <a:lnTo>
                  <a:pt x="40518" y="298747"/>
                </a:lnTo>
                <a:lnTo>
                  <a:pt x="8551" y="366397"/>
                </a:lnTo>
                <a:lnTo>
                  <a:pt x="0" y="398252"/>
                </a:lnTo>
                <a:lnTo>
                  <a:pt x="0" y="512803"/>
                </a:lnTo>
                <a:lnTo>
                  <a:pt x="8731" y="545440"/>
                </a:lnTo>
                <a:lnTo>
                  <a:pt x="23572" y="581787"/>
                </a:lnTo>
                <a:lnTo>
                  <a:pt x="42232" y="547962"/>
                </a:lnTo>
                <a:lnTo>
                  <a:pt x="64944" y="515489"/>
                </a:lnTo>
                <a:lnTo>
                  <a:pt x="91508" y="484456"/>
                </a:lnTo>
                <a:lnTo>
                  <a:pt x="121725" y="454955"/>
                </a:lnTo>
                <a:lnTo>
                  <a:pt x="155394" y="427075"/>
                </a:lnTo>
                <a:lnTo>
                  <a:pt x="192316" y="400906"/>
                </a:lnTo>
                <a:lnTo>
                  <a:pt x="232289" y="376540"/>
                </a:lnTo>
                <a:lnTo>
                  <a:pt x="275116" y="354066"/>
                </a:lnTo>
                <a:lnTo>
                  <a:pt x="320594" y="333574"/>
                </a:lnTo>
                <a:lnTo>
                  <a:pt x="368525" y="315155"/>
                </a:lnTo>
                <a:lnTo>
                  <a:pt x="418708" y="298899"/>
                </a:lnTo>
                <a:lnTo>
                  <a:pt x="470943" y="284896"/>
                </a:lnTo>
                <a:lnTo>
                  <a:pt x="525031" y="273237"/>
                </a:lnTo>
                <a:lnTo>
                  <a:pt x="580771" y="264011"/>
                </a:lnTo>
                <a:lnTo>
                  <a:pt x="637963" y="257310"/>
                </a:lnTo>
                <a:lnTo>
                  <a:pt x="696407" y="253223"/>
                </a:lnTo>
                <a:lnTo>
                  <a:pt x="755904" y="251840"/>
                </a:lnTo>
                <a:lnTo>
                  <a:pt x="755904" y="0"/>
                </a:lnTo>
                <a:close/>
              </a:path>
            </a:pathLst>
          </a:custGeom>
          <a:solidFill>
            <a:srgbClr val="7A002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6" name="object 21"/>
          <p:cNvSpPr>
            <a:spLocks/>
          </p:cNvSpPr>
          <p:nvPr/>
        </p:nvSpPr>
        <p:spPr bwMode="auto">
          <a:xfrm>
            <a:off x="0" y="2795588"/>
            <a:ext cx="755650" cy="7604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508" y="58173"/>
              </a:cxn>
              <a:cxn ang="0">
                <a:pos x="35380" y="93898"/>
              </a:cxn>
              <a:cxn ang="0">
                <a:pos x="57950" y="128447"/>
              </a:cxn>
              <a:cxn ang="0">
                <a:pos x="85036" y="161665"/>
              </a:cxn>
              <a:cxn ang="0">
                <a:pos x="116455" y="193397"/>
              </a:cxn>
              <a:cxn ang="0">
                <a:pos x="152024" y="223489"/>
              </a:cxn>
              <a:cxn ang="0">
                <a:pos x="191562" y="251788"/>
              </a:cxn>
              <a:cxn ang="0">
                <a:pos x="234886" y="278137"/>
              </a:cxn>
              <a:cxn ang="0">
                <a:pos x="281812" y="302384"/>
              </a:cxn>
              <a:cxn ang="0">
                <a:pos x="332160" y="324373"/>
              </a:cxn>
              <a:cxn ang="0">
                <a:pos x="385746" y="343950"/>
              </a:cxn>
              <a:cxn ang="0">
                <a:pos x="442388" y="360960"/>
              </a:cxn>
              <a:cxn ang="0">
                <a:pos x="501904" y="375250"/>
              </a:cxn>
              <a:cxn ang="0">
                <a:pos x="501904" y="243297"/>
              </a:cxn>
              <a:cxn ang="0">
                <a:pos x="755904" y="527142"/>
              </a:cxn>
              <a:cxn ang="0">
                <a:pos x="501904" y="759044"/>
              </a:cxn>
              <a:cxn ang="0">
                <a:pos x="501904" y="627091"/>
              </a:cxn>
              <a:cxn ang="0">
                <a:pos x="442388" y="612801"/>
              </a:cxn>
              <a:cxn ang="0">
                <a:pos x="385746" y="595791"/>
              </a:cxn>
              <a:cxn ang="0">
                <a:pos x="332160" y="576214"/>
              </a:cxn>
              <a:cxn ang="0">
                <a:pos x="281812" y="554225"/>
              </a:cxn>
              <a:cxn ang="0">
                <a:pos x="234886" y="529978"/>
              </a:cxn>
              <a:cxn ang="0">
                <a:pos x="191562" y="503629"/>
              </a:cxn>
              <a:cxn ang="0">
                <a:pos x="152024" y="475330"/>
              </a:cxn>
              <a:cxn ang="0">
                <a:pos x="116455" y="445238"/>
              </a:cxn>
              <a:cxn ang="0">
                <a:pos x="85036" y="413506"/>
              </a:cxn>
              <a:cxn ang="0">
                <a:pos x="57950" y="380288"/>
              </a:cxn>
              <a:cxn ang="0">
                <a:pos x="35380" y="345739"/>
              </a:cxn>
              <a:cxn ang="0">
                <a:pos x="17508" y="310014"/>
              </a:cxn>
              <a:cxn ang="0">
                <a:pos x="4516" y="273266"/>
              </a:cxn>
              <a:cxn ang="0">
                <a:pos x="0" y="251839"/>
              </a:cxn>
            </a:cxnLst>
            <a:rect l="0" t="0" r="r" b="b"/>
            <a:pathLst>
              <a:path w="756285" h="759460">
                <a:moveTo>
                  <a:pt x="0" y="0"/>
                </a:moveTo>
                <a:lnTo>
                  <a:pt x="17508" y="58173"/>
                </a:lnTo>
                <a:lnTo>
                  <a:pt x="35380" y="93898"/>
                </a:lnTo>
                <a:lnTo>
                  <a:pt x="57950" y="128447"/>
                </a:lnTo>
                <a:lnTo>
                  <a:pt x="85036" y="161665"/>
                </a:lnTo>
                <a:lnTo>
                  <a:pt x="116455" y="193397"/>
                </a:lnTo>
                <a:lnTo>
                  <a:pt x="152024" y="223489"/>
                </a:lnTo>
                <a:lnTo>
                  <a:pt x="191562" y="251788"/>
                </a:lnTo>
                <a:lnTo>
                  <a:pt x="234886" y="278137"/>
                </a:lnTo>
                <a:lnTo>
                  <a:pt x="281812" y="302384"/>
                </a:lnTo>
                <a:lnTo>
                  <a:pt x="332160" y="324373"/>
                </a:lnTo>
                <a:lnTo>
                  <a:pt x="385746" y="343950"/>
                </a:lnTo>
                <a:lnTo>
                  <a:pt x="442388" y="360960"/>
                </a:lnTo>
                <a:lnTo>
                  <a:pt x="501904" y="375250"/>
                </a:lnTo>
                <a:lnTo>
                  <a:pt x="501904" y="243297"/>
                </a:lnTo>
                <a:lnTo>
                  <a:pt x="755904" y="527142"/>
                </a:lnTo>
                <a:lnTo>
                  <a:pt x="501904" y="759044"/>
                </a:lnTo>
                <a:lnTo>
                  <a:pt x="501904" y="627091"/>
                </a:lnTo>
                <a:lnTo>
                  <a:pt x="442388" y="612801"/>
                </a:lnTo>
                <a:lnTo>
                  <a:pt x="385746" y="595791"/>
                </a:lnTo>
                <a:lnTo>
                  <a:pt x="332160" y="576214"/>
                </a:lnTo>
                <a:lnTo>
                  <a:pt x="281812" y="554225"/>
                </a:lnTo>
                <a:lnTo>
                  <a:pt x="234886" y="529978"/>
                </a:lnTo>
                <a:lnTo>
                  <a:pt x="191562" y="503629"/>
                </a:lnTo>
                <a:lnTo>
                  <a:pt x="152024" y="475330"/>
                </a:lnTo>
                <a:lnTo>
                  <a:pt x="116455" y="445238"/>
                </a:lnTo>
                <a:lnTo>
                  <a:pt x="85036" y="413506"/>
                </a:lnTo>
                <a:lnTo>
                  <a:pt x="57950" y="380288"/>
                </a:lnTo>
                <a:lnTo>
                  <a:pt x="35380" y="345739"/>
                </a:lnTo>
                <a:lnTo>
                  <a:pt x="17508" y="310014"/>
                </a:lnTo>
                <a:lnTo>
                  <a:pt x="4516" y="273266"/>
                </a:lnTo>
                <a:lnTo>
                  <a:pt x="0" y="251839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7" name="object 22"/>
          <p:cNvSpPr>
            <a:spLocks/>
          </p:cNvSpPr>
          <p:nvPr/>
        </p:nvSpPr>
        <p:spPr bwMode="auto">
          <a:xfrm>
            <a:off x="0" y="2286000"/>
            <a:ext cx="755650" cy="582613"/>
          </a:xfrm>
          <a:custGeom>
            <a:avLst/>
            <a:gdLst/>
            <a:ahLst/>
            <a:cxnLst>
              <a:cxn ang="0">
                <a:pos x="0" y="400580"/>
              </a:cxn>
              <a:cxn ang="0">
                <a:pos x="14029" y="351297"/>
              </a:cxn>
              <a:cxn ang="0">
                <a:pos x="48395" y="286218"/>
              </a:cxn>
              <a:cxn ang="0">
                <a:pos x="71354" y="255360"/>
              </a:cxn>
              <a:cxn ang="0">
                <a:pos x="97939" y="225758"/>
              </a:cxn>
              <a:cxn ang="0">
                <a:pos x="127980" y="197514"/>
              </a:cxn>
              <a:cxn ang="0">
                <a:pos x="161307" y="170729"/>
              </a:cxn>
              <a:cxn ang="0">
                <a:pos x="197751" y="145504"/>
              </a:cxn>
              <a:cxn ang="0">
                <a:pos x="237142" y="121941"/>
              </a:cxn>
              <a:cxn ang="0">
                <a:pos x="279312" y="100140"/>
              </a:cxn>
              <a:cxn ang="0">
                <a:pos x="324090" y="80204"/>
              </a:cxn>
              <a:cxn ang="0">
                <a:pos x="371308" y="62234"/>
              </a:cxn>
              <a:cxn ang="0">
                <a:pos x="420796" y="46331"/>
              </a:cxn>
              <a:cxn ang="0">
                <a:pos x="472384" y="32597"/>
              </a:cxn>
              <a:cxn ang="0">
                <a:pos x="525903" y="21132"/>
              </a:cxn>
              <a:cxn ang="0">
                <a:pos x="581184" y="12039"/>
              </a:cxn>
              <a:cxn ang="0">
                <a:pos x="638058" y="5418"/>
              </a:cxn>
              <a:cxn ang="0">
                <a:pos x="696354" y="1371"/>
              </a:cxn>
              <a:cxn ang="0">
                <a:pos x="755904" y="0"/>
              </a:cxn>
              <a:cxn ang="0">
                <a:pos x="755904" y="251840"/>
              </a:cxn>
              <a:cxn ang="0">
                <a:pos x="696407" y="253223"/>
              </a:cxn>
              <a:cxn ang="0">
                <a:pos x="637963" y="257310"/>
              </a:cxn>
              <a:cxn ang="0">
                <a:pos x="580771" y="264011"/>
              </a:cxn>
              <a:cxn ang="0">
                <a:pos x="525031" y="273237"/>
              </a:cxn>
              <a:cxn ang="0">
                <a:pos x="470943" y="284896"/>
              </a:cxn>
              <a:cxn ang="0">
                <a:pos x="418708" y="298899"/>
              </a:cxn>
              <a:cxn ang="0">
                <a:pos x="368525" y="315155"/>
              </a:cxn>
              <a:cxn ang="0">
                <a:pos x="320594" y="333574"/>
              </a:cxn>
              <a:cxn ang="0">
                <a:pos x="275116" y="354066"/>
              </a:cxn>
              <a:cxn ang="0">
                <a:pos x="232289" y="376540"/>
              </a:cxn>
              <a:cxn ang="0">
                <a:pos x="192316" y="400906"/>
              </a:cxn>
              <a:cxn ang="0">
                <a:pos x="155394" y="427075"/>
              </a:cxn>
              <a:cxn ang="0">
                <a:pos x="121725" y="454955"/>
              </a:cxn>
              <a:cxn ang="0">
                <a:pos x="91508" y="484456"/>
              </a:cxn>
              <a:cxn ang="0">
                <a:pos x="64944" y="515489"/>
              </a:cxn>
              <a:cxn ang="0">
                <a:pos x="42232" y="547962"/>
              </a:cxn>
              <a:cxn ang="0">
                <a:pos x="23572" y="581787"/>
              </a:cxn>
            </a:cxnLst>
            <a:rect l="0" t="0" r="r" b="b"/>
            <a:pathLst>
              <a:path w="756285" h="582294">
                <a:moveTo>
                  <a:pt x="0" y="400580"/>
                </a:moveTo>
                <a:lnTo>
                  <a:pt x="14029" y="351297"/>
                </a:lnTo>
                <a:lnTo>
                  <a:pt x="48395" y="286218"/>
                </a:lnTo>
                <a:lnTo>
                  <a:pt x="71354" y="255360"/>
                </a:lnTo>
                <a:lnTo>
                  <a:pt x="97939" y="225758"/>
                </a:lnTo>
                <a:lnTo>
                  <a:pt x="127980" y="197514"/>
                </a:lnTo>
                <a:lnTo>
                  <a:pt x="161307" y="170729"/>
                </a:lnTo>
                <a:lnTo>
                  <a:pt x="197751" y="145504"/>
                </a:lnTo>
                <a:lnTo>
                  <a:pt x="237142" y="121941"/>
                </a:lnTo>
                <a:lnTo>
                  <a:pt x="279312" y="100140"/>
                </a:lnTo>
                <a:lnTo>
                  <a:pt x="324090" y="80204"/>
                </a:lnTo>
                <a:lnTo>
                  <a:pt x="371308" y="62234"/>
                </a:lnTo>
                <a:lnTo>
                  <a:pt x="420796" y="46331"/>
                </a:lnTo>
                <a:lnTo>
                  <a:pt x="472384" y="32597"/>
                </a:lnTo>
                <a:lnTo>
                  <a:pt x="525903" y="21132"/>
                </a:lnTo>
                <a:lnTo>
                  <a:pt x="581184" y="12039"/>
                </a:lnTo>
                <a:lnTo>
                  <a:pt x="638058" y="5418"/>
                </a:lnTo>
                <a:lnTo>
                  <a:pt x="696354" y="1371"/>
                </a:lnTo>
                <a:lnTo>
                  <a:pt x="755904" y="0"/>
                </a:lnTo>
                <a:lnTo>
                  <a:pt x="755904" y="251840"/>
                </a:lnTo>
                <a:lnTo>
                  <a:pt x="696407" y="253223"/>
                </a:lnTo>
                <a:lnTo>
                  <a:pt x="637963" y="257310"/>
                </a:lnTo>
                <a:lnTo>
                  <a:pt x="580771" y="264011"/>
                </a:lnTo>
                <a:lnTo>
                  <a:pt x="525031" y="273237"/>
                </a:lnTo>
                <a:lnTo>
                  <a:pt x="470943" y="284896"/>
                </a:lnTo>
                <a:lnTo>
                  <a:pt x="418708" y="298899"/>
                </a:lnTo>
                <a:lnTo>
                  <a:pt x="368525" y="315155"/>
                </a:lnTo>
                <a:lnTo>
                  <a:pt x="320594" y="333574"/>
                </a:lnTo>
                <a:lnTo>
                  <a:pt x="275116" y="354066"/>
                </a:lnTo>
                <a:lnTo>
                  <a:pt x="232289" y="376540"/>
                </a:lnTo>
                <a:lnTo>
                  <a:pt x="192316" y="400906"/>
                </a:lnTo>
                <a:lnTo>
                  <a:pt x="155394" y="427075"/>
                </a:lnTo>
                <a:lnTo>
                  <a:pt x="121725" y="454955"/>
                </a:lnTo>
                <a:lnTo>
                  <a:pt x="91508" y="484456"/>
                </a:lnTo>
                <a:lnTo>
                  <a:pt x="64944" y="515489"/>
                </a:lnTo>
                <a:lnTo>
                  <a:pt x="42232" y="547962"/>
                </a:lnTo>
                <a:lnTo>
                  <a:pt x="23572" y="581787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8" name="object 23"/>
          <p:cNvSpPr>
            <a:spLocks/>
          </p:cNvSpPr>
          <p:nvPr/>
        </p:nvSpPr>
        <p:spPr bwMode="auto">
          <a:xfrm>
            <a:off x="533400" y="4073525"/>
            <a:ext cx="762000" cy="3349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3632"/>
              </a:cxn>
              <a:cxn ang="0">
                <a:pos x="4181" y="123336"/>
              </a:cxn>
              <a:cxn ang="0">
                <a:pos x="36560" y="161155"/>
              </a:cxn>
              <a:cxn ang="0">
                <a:pos x="98587" y="196031"/>
              </a:cxn>
              <a:cxn ang="0">
                <a:pos x="139828" y="212058"/>
              </a:cxn>
              <a:cxn ang="0">
                <a:pos x="187412" y="226978"/>
              </a:cxn>
              <a:cxn ang="0">
                <a:pos x="240982" y="240669"/>
              </a:cxn>
              <a:cxn ang="0">
                <a:pos x="300182" y="253007"/>
              </a:cxn>
              <a:cxn ang="0">
                <a:pos x="364656" y="263869"/>
              </a:cxn>
              <a:cxn ang="0">
                <a:pos x="434047" y="273131"/>
              </a:cxn>
              <a:cxn ang="0">
                <a:pos x="508000" y="280670"/>
              </a:cxn>
              <a:cxn ang="0">
                <a:pos x="508000" y="334899"/>
              </a:cxn>
              <a:cxn ang="0">
                <a:pos x="762000" y="239522"/>
              </a:cxn>
              <a:cxn ang="0">
                <a:pos x="626036" y="176911"/>
              </a:cxn>
              <a:cxn ang="0">
                <a:pos x="508000" y="176911"/>
              </a:cxn>
              <a:cxn ang="0">
                <a:pos x="434047" y="169372"/>
              </a:cxn>
              <a:cxn ang="0">
                <a:pos x="364656" y="160111"/>
              </a:cxn>
              <a:cxn ang="0">
                <a:pos x="300182" y="149250"/>
              </a:cxn>
              <a:cxn ang="0">
                <a:pos x="240982" y="136915"/>
              </a:cxn>
              <a:cxn ang="0">
                <a:pos x="187412" y="123228"/>
              </a:cxn>
              <a:cxn ang="0">
                <a:pos x="139828" y="108315"/>
              </a:cxn>
              <a:cxn ang="0">
                <a:pos x="98587" y="92298"/>
              </a:cxn>
              <a:cxn ang="0">
                <a:pos x="64046" y="75301"/>
              </a:cxn>
              <a:cxn ang="0">
                <a:pos x="16486" y="38866"/>
              </a:cxn>
              <a:cxn ang="0">
                <a:pos x="4181" y="19674"/>
              </a:cxn>
              <a:cxn ang="0">
                <a:pos x="0" y="0"/>
              </a:cxn>
              <a:cxn ang="0">
                <a:pos x="508000" y="122555"/>
              </a:cxn>
              <a:cxn ang="0">
                <a:pos x="508000" y="176911"/>
              </a:cxn>
              <a:cxn ang="0">
                <a:pos x="626036" y="176911"/>
              </a:cxn>
              <a:cxn ang="0">
                <a:pos x="508000" y="122555"/>
              </a:cxn>
            </a:cxnLst>
            <a:rect l="0" t="0" r="r" b="b"/>
            <a:pathLst>
              <a:path w="762000" h="335279">
                <a:moveTo>
                  <a:pt x="0" y="0"/>
                </a:moveTo>
                <a:lnTo>
                  <a:pt x="0" y="103632"/>
                </a:lnTo>
                <a:lnTo>
                  <a:pt x="4181" y="123336"/>
                </a:lnTo>
                <a:lnTo>
                  <a:pt x="36560" y="161155"/>
                </a:lnTo>
                <a:lnTo>
                  <a:pt x="98587" y="196031"/>
                </a:lnTo>
                <a:lnTo>
                  <a:pt x="139828" y="212058"/>
                </a:lnTo>
                <a:lnTo>
                  <a:pt x="187412" y="226978"/>
                </a:lnTo>
                <a:lnTo>
                  <a:pt x="240982" y="240669"/>
                </a:lnTo>
                <a:lnTo>
                  <a:pt x="300182" y="253007"/>
                </a:lnTo>
                <a:lnTo>
                  <a:pt x="364656" y="263869"/>
                </a:lnTo>
                <a:lnTo>
                  <a:pt x="434047" y="273131"/>
                </a:lnTo>
                <a:lnTo>
                  <a:pt x="508000" y="280670"/>
                </a:lnTo>
                <a:lnTo>
                  <a:pt x="508000" y="334899"/>
                </a:lnTo>
                <a:lnTo>
                  <a:pt x="762000" y="239522"/>
                </a:lnTo>
                <a:lnTo>
                  <a:pt x="626036" y="176911"/>
                </a:lnTo>
                <a:lnTo>
                  <a:pt x="508000" y="176911"/>
                </a:lnTo>
                <a:lnTo>
                  <a:pt x="434047" y="169372"/>
                </a:lnTo>
                <a:lnTo>
                  <a:pt x="364656" y="160111"/>
                </a:lnTo>
                <a:lnTo>
                  <a:pt x="300182" y="149250"/>
                </a:lnTo>
                <a:lnTo>
                  <a:pt x="240982" y="136915"/>
                </a:lnTo>
                <a:lnTo>
                  <a:pt x="187412" y="123228"/>
                </a:lnTo>
                <a:lnTo>
                  <a:pt x="139828" y="108315"/>
                </a:lnTo>
                <a:lnTo>
                  <a:pt x="98587" y="92298"/>
                </a:lnTo>
                <a:lnTo>
                  <a:pt x="64046" y="75301"/>
                </a:lnTo>
                <a:lnTo>
                  <a:pt x="16486" y="38866"/>
                </a:lnTo>
                <a:lnTo>
                  <a:pt x="4181" y="19674"/>
                </a:lnTo>
                <a:lnTo>
                  <a:pt x="0" y="0"/>
                </a:lnTo>
                <a:close/>
              </a:path>
              <a:path w="762000" h="335279">
                <a:moveTo>
                  <a:pt x="508000" y="122555"/>
                </a:moveTo>
                <a:lnTo>
                  <a:pt x="508000" y="176911"/>
                </a:lnTo>
                <a:lnTo>
                  <a:pt x="626036" y="176911"/>
                </a:lnTo>
                <a:lnTo>
                  <a:pt x="508000" y="122555"/>
                </a:lnTo>
                <a:close/>
              </a:path>
            </a:pathLst>
          </a:custGeom>
          <a:solidFill>
            <a:srgbClr val="9900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9" name="object 24"/>
          <p:cNvSpPr>
            <a:spLocks/>
          </p:cNvSpPr>
          <p:nvPr/>
        </p:nvSpPr>
        <p:spPr bwMode="auto">
          <a:xfrm>
            <a:off x="533400" y="3886200"/>
            <a:ext cx="762000" cy="239713"/>
          </a:xfrm>
          <a:custGeom>
            <a:avLst/>
            <a:gdLst/>
            <a:ahLst/>
            <a:cxnLst>
              <a:cxn ang="0">
                <a:pos x="762019" y="0"/>
              </a:cxn>
              <a:cxn ang="0">
                <a:pos x="708699" y="454"/>
              </a:cxn>
              <a:cxn ang="0">
                <a:pos x="655704" y="1825"/>
              </a:cxn>
              <a:cxn ang="0">
                <a:pos x="603227" y="4125"/>
              </a:cxn>
              <a:cxn ang="0">
                <a:pos x="551465" y="7366"/>
              </a:cxn>
              <a:cxn ang="0">
                <a:pos x="477676" y="13588"/>
              </a:cxn>
              <a:cxn ang="0">
                <a:pos x="408152" y="21461"/>
              </a:cxn>
              <a:cxn ang="0">
                <a:pos x="343158" y="30869"/>
              </a:cxn>
              <a:cxn ang="0">
                <a:pos x="282955" y="41693"/>
              </a:cxn>
              <a:cxn ang="0">
                <a:pos x="227805" y="53818"/>
              </a:cxn>
              <a:cxn ang="0">
                <a:pos x="177971" y="67125"/>
              </a:cxn>
              <a:cxn ang="0">
                <a:pos x="133715" y="81499"/>
              </a:cxn>
              <a:cxn ang="0">
                <a:pos x="95299" y="96821"/>
              </a:cxn>
              <a:cxn ang="0">
                <a:pos x="37036" y="129845"/>
              </a:cxn>
              <a:cxn ang="0">
                <a:pos x="5281" y="165260"/>
              </a:cxn>
              <a:cxn ang="0">
                <a:pos x="0" y="183572"/>
              </a:cxn>
              <a:cxn ang="0">
                <a:pos x="2132" y="202131"/>
              </a:cxn>
              <a:cxn ang="0">
                <a:pos x="11940" y="220820"/>
              </a:cxn>
              <a:cxn ang="0">
                <a:pos x="29686" y="239522"/>
              </a:cxn>
              <a:cxn ang="0">
                <a:pos x="51144" y="223786"/>
              </a:cxn>
              <a:cxn ang="0">
                <a:pos x="77773" y="208771"/>
              </a:cxn>
              <a:cxn ang="0">
                <a:pos x="145379" y="181122"/>
              </a:cxn>
              <a:cxn ang="0">
                <a:pos x="185774" y="168594"/>
              </a:cxn>
              <a:cxn ang="0">
                <a:pos x="230174" y="157004"/>
              </a:cxn>
              <a:cxn ang="0">
                <a:pos x="278290" y="146405"/>
              </a:cxn>
              <a:cxn ang="0">
                <a:pos x="329830" y="136850"/>
              </a:cxn>
              <a:cxn ang="0">
                <a:pos x="384502" y="128394"/>
              </a:cxn>
              <a:cxn ang="0">
                <a:pos x="442016" y="121092"/>
              </a:cxn>
              <a:cxn ang="0">
                <a:pos x="502081" y="114996"/>
              </a:cxn>
              <a:cxn ang="0">
                <a:pos x="564404" y="110160"/>
              </a:cxn>
              <a:cxn ang="0">
                <a:pos x="628696" y="106640"/>
              </a:cxn>
              <a:cxn ang="0">
                <a:pos x="694664" y="104488"/>
              </a:cxn>
              <a:cxn ang="0">
                <a:pos x="762019" y="103758"/>
              </a:cxn>
              <a:cxn ang="0">
                <a:pos x="762019" y="0"/>
              </a:cxn>
            </a:cxnLst>
            <a:rect l="0" t="0" r="r" b="b"/>
            <a:pathLst>
              <a:path w="762635" h="240029">
                <a:moveTo>
                  <a:pt x="762019" y="0"/>
                </a:moveTo>
                <a:lnTo>
                  <a:pt x="708699" y="454"/>
                </a:lnTo>
                <a:lnTo>
                  <a:pt x="655704" y="1825"/>
                </a:lnTo>
                <a:lnTo>
                  <a:pt x="603227" y="4125"/>
                </a:lnTo>
                <a:lnTo>
                  <a:pt x="551465" y="7366"/>
                </a:lnTo>
                <a:lnTo>
                  <a:pt x="477676" y="13588"/>
                </a:lnTo>
                <a:lnTo>
                  <a:pt x="408152" y="21461"/>
                </a:lnTo>
                <a:lnTo>
                  <a:pt x="343158" y="30869"/>
                </a:lnTo>
                <a:lnTo>
                  <a:pt x="282955" y="41693"/>
                </a:lnTo>
                <a:lnTo>
                  <a:pt x="227805" y="53818"/>
                </a:lnTo>
                <a:lnTo>
                  <a:pt x="177971" y="67125"/>
                </a:lnTo>
                <a:lnTo>
                  <a:pt x="133715" y="81499"/>
                </a:lnTo>
                <a:lnTo>
                  <a:pt x="95299" y="96821"/>
                </a:lnTo>
                <a:lnTo>
                  <a:pt x="37036" y="129845"/>
                </a:lnTo>
                <a:lnTo>
                  <a:pt x="5281" y="165260"/>
                </a:lnTo>
                <a:lnTo>
                  <a:pt x="0" y="183572"/>
                </a:lnTo>
                <a:lnTo>
                  <a:pt x="2132" y="202131"/>
                </a:lnTo>
                <a:lnTo>
                  <a:pt x="11940" y="220820"/>
                </a:lnTo>
                <a:lnTo>
                  <a:pt x="29686" y="239522"/>
                </a:lnTo>
                <a:lnTo>
                  <a:pt x="51144" y="223786"/>
                </a:lnTo>
                <a:lnTo>
                  <a:pt x="77773" y="208771"/>
                </a:lnTo>
                <a:lnTo>
                  <a:pt x="145379" y="181122"/>
                </a:lnTo>
                <a:lnTo>
                  <a:pt x="185774" y="168594"/>
                </a:lnTo>
                <a:lnTo>
                  <a:pt x="230174" y="157004"/>
                </a:lnTo>
                <a:lnTo>
                  <a:pt x="278290" y="146405"/>
                </a:lnTo>
                <a:lnTo>
                  <a:pt x="329830" y="136850"/>
                </a:lnTo>
                <a:lnTo>
                  <a:pt x="384502" y="128394"/>
                </a:lnTo>
                <a:lnTo>
                  <a:pt x="442016" y="121092"/>
                </a:lnTo>
                <a:lnTo>
                  <a:pt x="502081" y="114996"/>
                </a:lnTo>
                <a:lnTo>
                  <a:pt x="564404" y="110160"/>
                </a:lnTo>
                <a:lnTo>
                  <a:pt x="628696" y="106640"/>
                </a:lnTo>
                <a:lnTo>
                  <a:pt x="694664" y="104488"/>
                </a:lnTo>
                <a:lnTo>
                  <a:pt x="762019" y="103758"/>
                </a:lnTo>
                <a:lnTo>
                  <a:pt x="762019" y="0"/>
                </a:lnTo>
                <a:close/>
              </a:path>
            </a:pathLst>
          </a:custGeom>
          <a:solidFill>
            <a:srgbClr val="7A002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0" name="object 25"/>
          <p:cNvSpPr>
            <a:spLocks/>
          </p:cNvSpPr>
          <p:nvPr/>
        </p:nvSpPr>
        <p:spPr bwMode="auto">
          <a:xfrm>
            <a:off x="533400" y="3886200"/>
            <a:ext cx="762000" cy="522288"/>
          </a:xfrm>
          <a:custGeom>
            <a:avLst/>
            <a:gdLst/>
            <a:ahLst/>
            <a:cxnLst>
              <a:cxn ang="0">
                <a:pos x="0" y="187706"/>
              </a:cxn>
              <a:cxn ang="0">
                <a:pos x="16486" y="226572"/>
              </a:cxn>
              <a:cxn ang="0">
                <a:pos x="64046" y="263007"/>
              </a:cxn>
              <a:cxn ang="0">
                <a:pos x="98587" y="280004"/>
              </a:cxn>
              <a:cxn ang="0">
                <a:pos x="139828" y="296021"/>
              </a:cxn>
              <a:cxn ang="0">
                <a:pos x="187412" y="310934"/>
              </a:cxn>
              <a:cxn ang="0">
                <a:pos x="240982" y="324621"/>
              </a:cxn>
              <a:cxn ang="0">
                <a:pos x="300182" y="336956"/>
              </a:cxn>
              <a:cxn ang="0">
                <a:pos x="364656" y="347817"/>
              </a:cxn>
              <a:cxn ang="0">
                <a:pos x="434047" y="357078"/>
              </a:cxn>
              <a:cxn ang="0">
                <a:pos x="508000" y="364617"/>
              </a:cxn>
              <a:cxn ang="0">
                <a:pos x="508000" y="310261"/>
              </a:cxn>
              <a:cxn ang="0">
                <a:pos x="762000" y="427227"/>
              </a:cxn>
              <a:cxn ang="0">
                <a:pos x="508000" y="522605"/>
              </a:cxn>
              <a:cxn ang="0">
                <a:pos x="508000" y="468375"/>
              </a:cxn>
              <a:cxn ang="0">
                <a:pos x="434047" y="460837"/>
              </a:cxn>
              <a:cxn ang="0">
                <a:pos x="364656" y="451575"/>
              </a:cxn>
              <a:cxn ang="0">
                <a:pos x="300182" y="440713"/>
              </a:cxn>
              <a:cxn ang="0">
                <a:pos x="240982" y="428375"/>
              </a:cxn>
              <a:cxn ang="0">
                <a:pos x="187412" y="414684"/>
              </a:cxn>
              <a:cxn ang="0">
                <a:pos x="139828" y="399764"/>
              </a:cxn>
              <a:cxn ang="0">
                <a:pos x="98587" y="383737"/>
              </a:cxn>
              <a:cxn ang="0">
                <a:pos x="64046" y="366728"/>
              </a:cxn>
              <a:cxn ang="0">
                <a:pos x="16486" y="330257"/>
              </a:cxn>
              <a:cxn ang="0">
                <a:pos x="0" y="291338"/>
              </a:cxn>
              <a:cxn ang="0">
                <a:pos x="0" y="187706"/>
              </a:cxn>
              <a:cxn ang="0">
                <a:pos x="13740" y="152047"/>
              </a:cxn>
              <a:cxn ang="0">
                <a:pos x="53257" y="118642"/>
              </a:cxn>
              <a:cxn ang="0">
                <a:pos x="115996" y="88123"/>
              </a:cxn>
              <a:cxn ang="0">
                <a:pos x="155276" y="74142"/>
              </a:cxn>
              <a:cxn ang="0">
                <a:pos x="199403" y="61118"/>
              </a:cxn>
              <a:cxn ang="0">
                <a:pos x="248058" y="49131"/>
              </a:cxn>
              <a:cxn ang="0">
                <a:pos x="300923" y="38260"/>
              </a:cxn>
              <a:cxn ang="0">
                <a:pos x="357677" y="28582"/>
              </a:cxn>
              <a:cxn ang="0">
                <a:pos x="418001" y="20177"/>
              </a:cxn>
              <a:cxn ang="0">
                <a:pos x="481576" y="13123"/>
              </a:cxn>
              <a:cxn ang="0">
                <a:pos x="548083" y="7500"/>
              </a:cxn>
              <a:cxn ang="0">
                <a:pos x="617202" y="3385"/>
              </a:cxn>
              <a:cxn ang="0">
                <a:pos x="688614" y="859"/>
              </a:cxn>
              <a:cxn ang="0">
                <a:pos x="762000" y="0"/>
              </a:cxn>
              <a:cxn ang="0">
                <a:pos x="762000" y="103758"/>
              </a:cxn>
              <a:cxn ang="0">
                <a:pos x="694645" y="104488"/>
              </a:cxn>
              <a:cxn ang="0">
                <a:pos x="628677" y="106640"/>
              </a:cxn>
              <a:cxn ang="0">
                <a:pos x="564385" y="110160"/>
              </a:cxn>
              <a:cxn ang="0">
                <a:pos x="502061" y="114996"/>
              </a:cxn>
              <a:cxn ang="0">
                <a:pos x="441997" y="121092"/>
              </a:cxn>
              <a:cxn ang="0">
                <a:pos x="384483" y="128394"/>
              </a:cxn>
              <a:cxn ang="0">
                <a:pos x="329811" y="136850"/>
              </a:cxn>
              <a:cxn ang="0">
                <a:pos x="278271" y="146405"/>
              </a:cxn>
              <a:cxn ang="0">
                <a:pos x="230155" y="157004"/>
              </a:cxn>
              <a:cxn ang="0">
                <a:pos x="185754" y="168594"/>
              </a:cxn>
              <a:cxn ang="0">
                <a:pos x="145360" y="181122"/>
              </a:cxn>
              <a:cxn ang="0">
                <a:pos x="109263" y="194532"/>
              </a:cxn>
              <a:cxn ang="0">
                <a:pos x="51125" y="223786"/>
              </a:cxn>
              <a:cxn ang="0">
                <a:pos x="29667" y="239522"/>
              </a:cxn>
            </a:cxnLst>
            <a:rect l="0" t="0" r="r" b="b"/>
            <a:pathLst>
              <a:path w="762000" h="522604">
                <a:moveTo>
                  <a:pt x="0" y="187706"/>
                </a:moveTo>
                <a:lnTo>
                  <a:pt x="16486" y="226572"/>
                </a:lnTo>
                <a:lnTo>
                  <a:pt x="64046" y="263007"/>
                </a:lnTo>
                <a:lnTo>
                  <a:pt x="98587" y="280004"/>
                </a:lnTo>
                <a:lnTo>
                  <a:pt x="139828" y="296021"/>
                </a:lnTo>
                <a:lnTo>
                  <a:pt x="187412" y="310934"/>
                </a:lnTo>
                <a:lnTo>
                  <a:pt x="240982" y="324621"/>
                </a:lnTo>
                <a:lnTo>
                  <a:pt x="300182" y="336956"/>
                </a:lnTo>
                <a:lnTo>
                  <a:pt x="364656" y="347817"/>
                </a:lnTo>
                <a:lnTo>
                  <a:pt x="434047" y="357078"/>
                </a:lnTo>
                <a:lnTo>
                  <a:pt x="508000" y="364617"/>
                </a:lnTo>
                <a:lnTo>
                  <a:pt x="508000" y="310261"/>
                </a:lnTo>
                <a:lnTo>
                  <a:pt x="762000" y="427227"/>
                </a:lnTo>
                <a:lnTo>
                  <a:pt x="508000" y="522605"/>
                </a:lnTo>
                <a:lnTo>
                  <a:pt x="508000" y="468375"/>
                </a:lnTo>
                <a:lnTo>
                  <a:pt x="434047" y="460837"/>
                </a:lnTo>
                <a:lnTo>
                  <a:pt x="364656" y="451575"/>
                </a:lnTo>
                <a:lnTo>
                  <a:pt x="300182" y="440713"/>
                </a:lnTo>
                <a:lnTo>
                  <a:pt x="240982" y="428375"/>
                </a:lnTo>
                <a:lnTo>
                  <a:pt x="187412" y="414684"/>
                </a:lnTo>
                <a:lnTo>
                  <a:pt x="139828" y="399764"/>
                </a:lnTo>
                <a:lnTo>
                  <a:pt x="98587" y="383737"/>
                </a:lnTo>
                <a:lnTo>
                  <a:pt x="64046" y="366728"/>
                </a:lnTo>
                <a:lnTo>
                  <a:pt x="16486" y="330257"/>
                </a:lnTo>
                <a:lnTo>
                  <a:pt x="0" y="291338"/>
                </a:lnTo>
                <a:lnTo>
                  <a:pt x="0" y="187706"/>
                </a:lnTo>
                <a:lnTo>
                  <a:pt x="13740" y="152047"/>
                </a:lnTo>
                <a:lnTo>
                  <a:pt x="53257" y="118642"/>
                </a:lnTo>
                <a:lnTo>
                  <a:pt x="115996" y="88123"/>
                </a:lnTo>
                <a:lnTo>
                  <a:pt x="155276" y="74142"/>
                </a:lnTo>
                <a:lnTo>
                  <a:pt x="199403" y="61118"/>
                </a:lnTo>
                <a:lnTo>
                  <a:pt x="248058" y="49131"/>
                </a:lnTo>
                <a:lnTo>
                  <a:pt x="300923" y="38260"/>
                </a:lnTo>
                <a:lnTo>
                  <a:pt x="357677" y="28582"/>
                </a:lnTo>
                <a:lnTo>
                  <a:pt x="418001" y="20177"/>
                </a:lnTo>
                <a:lnTo>
                  <a:pt x="481576" y="13123"/>
                </a:lnTo>
                <a:lnTo>
                  <a:pt x="548083" y="7500"/>
                </a:lnTo>
                <a:lnTo>
                  <a:pt x="617202" y="3385"/>
                </a:lnTo>
                <a:lnTo>
                  <a:pt x="688614" y="859"/>
                </a:lnTo>
                <a:lnTo>
                  <a:pt x="762000" y="0"/>
                </a:lnTo>
                <a:lnTo>
                  <a:pt x="762000" y="103758"/>
                </a:lnTo>
                <a:lnTo>
                  <a:pt x="694645" y="104488"/>
                </a:lnTo>
                <a:lnTo>
                  <a:pt x="628677" y="106640"/>
                </a:lnTo>
                <a:lnTo>
                  <a:pt x="564385" y="110160"/>
                </a:lnTo>
                <a:lnTo>
                  <a:pt x="502061" y="114996"/>
                </a:lnTo>
                <a:lnTo>
                  <a:pt x="441997" y="121092"/>
                </a:lnTo>
                <a:lnTo>
                  <a:pt x="384483" y="128394"/>
                </a:lnTo>
                <a:lnTo>
                  <a:pt x="329811" y="136850"/>
                </a:lnTo>
                <a:lnTo>
                  <a:pt x="278271" y="146405"/>
                </a:lnTo>
                <a:lnTo>
                  <a:pt x="230155" y="157004"/>
                </a:lnTo>
                <a:lnTo>
                  <a:pt x="185754" y="168594"/>
                </a:lnTo>
                <a:lnTo>
                  <a:pt x="145360" y="181122"/>
                </a:lnTo>
                <a:lnTo>
                  <a:pt x="109263" y="194532"/>
                </a:lnTo>
                <a:lnTo>
                  <a:pt x="51125" y="223786"/>
                </a:lnTo>
                <a:lnTo>
                  <a:pt x="29667" y="239522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1" name="object 26"/>
          <p:cNvSpPr>
            <a:spLocks/>
          </p:cNvSpPr>
          <p:nvPr/>
        </p:nvSpPr>
        <p:spPr bwMode="auto">
          <a:xfrm>
            <a:off x="1608138" y="5181600"/>
            <a:ext cx="2619375" cy="917575"/>
          </a:xfrm>
          <a:custGeom>
            <a:avLst/>
            <a:gdLst/>
            <a:ahLst/>
            <a:cxnLst>
              <a:cxn ang="0">
                <a:pos x="0" y="917448"/>
              </a:cxn>
              <a:cxn ang="0">
                <a:pos x="2619756" y="917448"/>
              </a:cxn>
              <a:cxn ang="0">
                <a:pos x="2619756" y="0"/>
              </a:cxn>
              <a:cxn ang="0">
                <a:pos x="0" y="0"/>
              </a:cxn>
              <a:cxn ang="0">
                <a:pos x="0" y="917448"/>
              </a:cxn>
            </a:cxnLst>
            <a:rect l="0" t="0" r="r" b="b"/>
            <a:pathLst>
              <a:path w="2620010" h="917575">
                <a:moveTo>
                  <a:pt x="0" y="917448"/>
                </a:moveTo>
                <a:lnTo>
                  <a:pt x="2619756" y="917448"/>
                </a:lnTo>
                <a:lnTo>
                  <a:pt x="2619756" y="0"/>
                </a:lnTo>
                <a:lnTo>
                  <a:pt x="0" y="0"/>
                </a:lnTo>
                <a:lnTo>
                  <a:pt x="0" y="917448"/>
                </a:lnTo>
                <a:close/>
              </a:path>
            </a:pathLst>
          </a:custGeom>
          <a:solidFill>
            <a:srgbClr val="CC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2" name="object 27"/>
          <p:cNvSpPr>
            <a:spLocks/>
          </p:cNvSpPr>
          <p:nvPr/>
        </p:nvSpPr>
        <p:spPr bwMode="auto">
          <a:xfrm>
            <a:off x="1608138" y="5181600"/>
            <a:ext cx="2619375" cy="917575"/>
          </a:xfrm>
          <a:custGeom>
            <a:avLst/>
            <a:gdLst/>
            <a:ahLst/>
            <a:cxnLst>
              <a:cxn ang="0">
                <a:pos x="0" y="917448"/>
              </a:cxn>
              <a:cxn ang="0">
                <a:pos x="2619756" y="917448"/>
              </a:cxn>
              <a:cxn ang="0">
                <a:pos x="2619756" y="0"/>
              </a:cxn>
              <a:cxn ang="0">
                <a:pos x="0" y="0"/>
              </a:cxn>
              <a:cxn ang="0">
                <a:pos x="0" y="917448"/>
              </a:cxn>
            </a:cxnLst>
            <a:rect l="0" t="0" r="r" b="b"/>
            <a:pathLst>
              <a:path w="2620010" h="917575">
                <a:moveTo>
                  <a:pt x="0" y="917448"/>
                </a:moveTo>
                <a:lnTo>
                  <a:pt x="2619756" y="917448"/>
                </a:lnTo>
                <a:lnTo>
                  <a:pt x="2619756" y="0"/>
                </a:lnTo>
                <a:lnTo>
                  <a:pt x="0" y="0"/>
                </a:lnTo>
                <a:lnTo>
                  <a:pt x="0" y="91744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" name="object 28"/>
          <p:cNvSpPr txBox="1"/>
          <p:nvPr/>
        </p:nvSpPr>
        <p:spPr>
          <a:xfrm>
            <a:off x="1685925" y="5227638"/>
            <a:ext cx="1773238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Arial"/>
                <a:cs typeface="Arial"/>
              </a:rPr>
              <a:t>•</a:t>
            </a:r>
            <a:r>
              <a:rPr sz="1800" spc="-5" dirty="0">
                <a:latin typeface="Tahoma"/>
                <a:cs typeface="Tahoma"/>
              </a:rPr>
              <a:t>165.23.215.0/24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41538" y="5776913"/>
            <a:ext cx="2027237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5" dirty="0">
                <a:latin typeface="Arial"/>
                <a:cs typeface="Arial"/>
              </a:rPr>
              <a:t>•</a:t>
            </a:r>
            <a:r>
              <a:rPr sz="1800" dirty="0">
                <a:latin typeface="Tahoma"/>
                <a:cs typeface="Tahoma"/>
              </a:rPr>
              <a:t>165.23.215</a:t>
            </a:r>
            <a:r>
              <a:rPr sz="1800" spc="-10" dirty="0">
                <a:latin typeface="Tahoma"/>
                <a:cs typeface="Tahoma"/>
              </a:rPr>
              <a:t>.</a:t>
            </a:r>
            <a:r>
              <a:rPr sz="1800" dirty="0">
                <a:latin typeface="Tahoma"/>
                <a:cs typeface="Tahoma"/>
              </a:rPr>
              <a:t>1</a:t>
            </a:r>
            <a:r>
              <a:rPr sz="1800" spc="10" dirty="0">
                <a:latin typeface="Tahoma"/>
                <a:cs typeface="Tahoma"/>
              </a:rPr>
              <a:t>2</a:t>
            </a:r>
            <a:r>
              <a:rPr sz="1800" dirty="0">
                <a:latin typeface="Tahoma"/>
                <a:cs typeface="Tahoma"/>
              </a:rPr>
              <a:t>8</a:t>
            </a:r>
            <a:r>
              <a:rPr sz="1800" spc="-5" dirty="0">
                <a:latin typeface="Tahoma"/>
                <a:cs typeface="Tahoma"/>
              </a:rPr>
              <a:t>/</a:t>
            </a:r>
            <a:r>
              <a:rPr sz="1800" spc="15" dirty="0">
                <a:latin typeface="Tahoma"/>
                <a:cs typeface="Tahoma"/>
              </a:rPr>
              <a:t>25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9725" name="object 30"/>
          <p:cNvSpPr>
            <a:spLocks/>
          </p:cNvSpPr>
          <p:nvPr/>
        </p:nvSpPr>
        <p:spPr bwMode="auto">
          <a:xfrm>
            <a:off x="990600" y="5064125"/>
            <a:ext cx="762000" cy="3349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3632"/>
              </a:cxn>
              <a:cxn ang="0">
                <a:pos x="4181" y="123336"/>
              </a:cxn>
              <a:cxn ang="0">
                <a:pos x="36560" y="161155"/>
              </a:cxn>
              <a:cxn ang="0">
                <a:pos x="98587" y="196031"/>
              </a:cxn>
              <a:cxn ang="0">
                <a:pos x="139828" y="212058"/>
              </a:cxn>
              <a:cxn ang="0">
                <a:pos x="187412" y="226978"/>
              </a:cxn>
              <a:cxn ang="0">
                <a:pos x="240982" y="240669"/>
              </a:cxn>
              <a:cxn ang="0">
                <a:pos x="300182" y="253007"/>
              </a:cxn>
              <a:cxn ang="0">
                <a:pos x="364656" y="263869"/>
              </a:cxn>
              <a:cxn ang="0">
                <a:pos x="434047" y="273131"/>
              </a:cxn>
              <a:cxn ang="0">
                <a:pos x="508000" y="280670"/>
              </a:cxn>
              <a:cxn ang="0">
                <a:pos x="508000" y="334899"/>
              </a:cxn>
              <a:cxn ang="0">
                <a:pos x="762000" y="239522"/>
              </a:cxn>
              <a:cxn ang="0">
                <a:pos x="626036" y="176911"/>
              </a:cxn>
              <a:cxn ang="0">
                <a:pos x="508000" y="176911"/>
              </a:cxn>
              <a:cxn ang="0">
                <a:pos x="434047" y="169372"/>
              </a:cxn>
              <a:cxn ang="0">
                <a:pos x="364656" y="160111"/>
              </a:cxn>
              <a:cxn ang="0">
                <a:pos x="300182" y="149250"/>
              </a:cxn>
              <a:cxn ang="0">
                <a:pos x="240982" y="136915"/>
              </a:cxn>
              <a:cxn ang="0">
                <a:pos x="187412" y="123228"/>
              </a:cxn>
              <a:cxn ang="0">
                <a:pos x="139828" y="108315"/>
              </a:cxn>
              <a:cxn ang="0">
                <a:pos x="98587" y="92298"/>
              </a:cxn>
              <a:cxn ang="0">
                <a:pos x="64046" y="75301"/>
              </a:cxn>
              <a:cxn ang="0">
                <a:pos x="16486" y="38866"/>
              </a:cxn>
              <a:cxn ang="0">
                <a:pos x="4181" y="19674"/>
              </a:cxn>
              <a:cxn ang="0">
                <a:pos x="0" y="0"/>
              </a:cxn>
              <a:cxn ang="0">
                <a:pos x="508000" y="122555"/>
              </a:cxn>
              <a:cxn ang="0">
                <a:pos x="508000" y="176911"/>
              </a:cxn>
              <a:cxn ang="0">
                <a:pos x="626036" y="176911"/>
              </a:cxn>
              <a:cxn ang="0">
                <a:pos x="508000" y="122555"/>
              </a:cxn>
            </a:cxnLst>
            <a:rect l="0" t="0" r="r" b="b"/>
            <a:pathLst>
              <a:path w="762000" h="335279">
                <a:moveTo>
                  <a:pt x="0" y="0"/>
                </a:moveTo>
                <a:lnTo>
                  <a:pt x="0" y="103632"/>
                </a:lnTo>
                <a:lnTo>
                  <a:pt x="4181" y="123336"/>
                </a:lnTo>
                <a:lnTo>
                  <a:pt x="36560" y="161155"/>
                </a:lnTo>
                <a:lnTo>
                  <a:pt x="98587" y="196031"/>
                </a:lnTo>
                <a:lnTo>
                  <a:pt x="139828" y="212058"/>
                </a:lnTo>
                <a:lnTo>
                  <a:pt x="187412" y="226978"/>
                </a:lnTo>
                <a:lnTo>
                  <a:pt x="240982" y="240669"/>
                </a:lnTo>
                <a:lnTo>
                  <a:pt x="300182" y="253007"/>
                </a:lnTo>
                <a:lnTo>
                  <a:pt x="364656" y="263869"/>
                </a:lnTo>
                <a:lnTo>
                  <a:pt x="434047" y="273131"/>
                </a:lnTo>
                <a:lnTo>
                  <a:pt x="508000" y="280670"/>
                </a:lnTo>
                <a:lnTo>
                  <a:pt x="508000" y="334899"/>
                </a:lnTo>
                <a:lnTo>
                  <a:pt x="762000" y="239522"/>
                </a:lnTo>
                <a:lnTo>
                  <a:pt x="626036" y="176911"/>
                </a:lnTo>
                <a:lnTo>
                  <a:pt x="508000" y="176911"/>
                </a:lnTo>
                <a:lnTo>
                  <a:pt x="434047" y="169372"/>
                </a:lnTo>
                <a:lnTo>
                  <a:pt x="364656" y="160111"/>
                </a:lnTo>
                <a:lnTo>
                  <a:pt x="300182" y="149250"/>
                </a:lnTo>
                <a:lnTo>
                  <a:pt x="240982" y="136915"/>
                </a:lnTo>
                <a:lnTo>
                  <a:pt x="187412" y="123228"/>
                </a:lnTo>
                <a:lnTo>
                  <a:pt x="139828" y="108315"/>
                </a:lnTo>
                <a:lnTo>
                  <a:pt x="98587" y="92298"/>
                </a:lnTo>
                <a:lnTo>
                  <a:pt x="64046" y="75301"/>
                </a:lnTo>
                <a:lnTo>
                  <a:pt x="16486" y="38866"/>
                </a:lnTo>
                <a:lnTo>
                  <a:pt x="4181" y="19674"/>
                </a:lnTo>
                <a:lnTo>
                  <a:pt x="0" y="0"/>
                </a:lnTo>
                <a:close/>
              </a:path>
              <a:path w="762000" h="335279">
                <a:moveTo>
                  <a:pt x="508000" y="122555"/>
                </a:moveTo>
                <a:lnTo>
                  <a:pt x="508000" y="176911"/>
                </a:lnTo>
                <a:lnTo>
                  <a:pt x="626036" y="176911"/>
                </a:lnTo>
                <a:lnTo>
                  <a:pt x="508000" y="122555"/>
                </a:lnTo>
                <a:close/>
              </a:path>
            </a:pathLst>
          </a:custGeom>
          <a:solidFill>
            <a:srgbClr val="9900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6" name="object 31"/>
          <p:cNvSpPr>
            <a:spLocks/>
          </p:cNvSpPr>
          <p:nvPr/>
        </p:nvSpPr>
        <p:spPr bwMode="auto">
          <a:xfrm>
            <a:off x="990600" y="4876800"/>
            <a:ext cx="762000" cy="239713"/>
          </a:xfrm>
          <a:custGeom>
            <a:avLst/>
            <a:gdLst/>
            <a:ahLst/>
            <a:cxnLst>
              <a:cxn ang="0">
                <a:pos x="762019" y="0"/>
              </a:cxn>
              <a:cxn ang="0">
                <a:pos x="708687" y="454"/>
              </a:cxn>
              <a:cxn ang="0">
                <a:pos x="655688" y="1825"/>
              </a:cxn>
              <a:cxn ang="0">
                <a:pos x="603213" y="4125"/>
              </a:cxn>
              <a:cxn ang="0">
                <a:pos x="551453" y="7366"/>
              </a:cxn>
              <a:cxn ang="0">
                <a:pos x="477665" y="13588"/>
              </a:cxn>
              <a:cxn ang="0">
                <a:pos x="408144" y="21461"/>
              </a:cxn>
              <a:cxn ang="0">
                <a:pos x="343151" y="30869"/>
              </a:cxn>
              <a:cxn ang="0">
                <a:pos x="282950" y="41693"/>
              </a:cxn>
              <a:cxn ang="0">
                <a:pos x="227801" y="53818"/>
              </a:cxn>
              <a:cxn ang="0">
                <a:pos x="177968" y="67125"/>
              </a:cxn>
              <a:cxn ang="0">
                <a:pos x="133713" y="81499"/>
              </a:cxn>
              <a:cxn ang="0">
                <a:pos x="95297" y="96821"/>
              </a:cxn>
              <a:cxn ang="0">
                <a:pos x="37036" y="129845"/>
              </a:cxn>
              <a:cxn ang="0">
                <a:pos x="5281" y="165260"/>
              </a:cxn>
              <a:cxn ang="0">
                <a:pos x="0" y="183572"/>
              </a:cxn>
              <a:cxn ang="0">
                <a:pos x="2132" y="202131"/>
              </a:cxn>
              <a:cxn ang="0">
                <a:pos x="11940" y="220820"/>
              </a:cxn>
              <a:cxn ang="0">
                <a:pos x="29686" y="239522"/>
              </a:cxn>
              <a:cxn ang="0">
                <a:pos x="51144" y="223786"/>
              </a:cxn>
              <a:cxn ang="0">
                <a:pos x="77774" y="208771"/>
              </a:cxn>
              <a:cxn ang="0">
                <a:pos x="145383" y="181122"/>
              </a:cxn>
              <a:cxn ang="0">
                <a:pos x="185779" y="168594"/>
              </a:cxn>
              <a:cxn ang="0">
                <a:pos x="230182" y="157004"/>
              </a:cxn>
              <a:cxn ang="0">
                <a:pos x="278299" y="146405"/>
              </a:cxn>
              <a:cxn ang="0">
                <a:pos x="329840" y="136850"/>
              </a:cxn>
              <a:cxn ang="0">
                <a:pos x="384513" y="128394"/>
              </a:cxn>
              <a:cxn ang="0">
                <a:pos x="442028" y="121092"/>
              </a:cxn>
              <a:cxn ang="0">
                <a:pos x="502092" y="114996"/>
              </a:cxn>
              <a:cxn ang="0">
                <a:pos x="564414" y="110160"/>
              </a:cxn>
              <a:cxn ang="0">
                <a:pos x="628704" y="106640"/>
              </a:cxn>
              <a:cxn ang="0">
                <a:pos x="694669" y="104488"/>
              </a:cxn>
              <a:cxn ang="0">
                <a:pos x="762019" y="103758"/>
              </a:cxn>
              <a:cxn ang="0">
                <a:pos x="762019" y="0"/>
              </a:cxn>
            </a:cxnLst>
            <a:rect l="0" t="0" r="r" b="b"/>
            <a:pathLst>
              <a:path w="762635" h="240029">
                <a:moveTo>
                  <a:pt x="762019" y="0"/>
                </a:moveTo>
                <a:lnTo>
                  <a:pt x="708687" y="454"/>
                </a:lnTo>
                <a:lnTo>
                  <a:pt x="655688" y="1825"/>
                </a:lnTo>
                <a:lnTo>
                  <a:pt x="603213" y="4125"/>
                </a:lnTo>
                <a:lnTo>
                  <a:pt x="551453" y="7366"/>
                </a:lnTo>
                <a:lnTo>
                  <a:pt x="477665" y="13588"/>
                </a:lnTo>
                <a:lnTo>
                  <a:pt x="408144" y="21461"/>
                </a:lnTo>
                <a:lnTo>
                  <a:pt x="343151" y="30869"/>
                </a:lnTo>
                <a:lnTo>
                  <a:pt x="282950" y="41693"/>
                </a:lnTo>
                <a:lnTo>
                  <a:pt x="227801" y="53818"/>
                </a:lnTo>
                <a:lnTo>
                  <a:pt x="177968" y="67125"/>
                </a:lnTo>
                <a:lnTo>
                  <a:pt x="133713" y="81499"/>
                </a:lnTo>
                <a:lnTo>
                  <a:pt x="95297" y="96821"/>
                </a:lnTo>
                <a:lnTo>
                  <a:pt x="37036" y="129845"/>
                </a:lnTo>
                <a:lnTo>
                  <a:pt x="5281" y="165260"/>
                </a:lnTo>
                <a:lnTo>
                  <a:pt x="0" y="183572"/>
                </a:lnTo>
                <a:lnTo>
                  <a:pt x="2132" y="202131"/>
                </a:lnTo>
                <a:lnTo>
                  <a:pt x="11940" y="220820"/>
                </a:lnTo>
                <a:lnTo>
                  <a:pt x="29686" y="239522"/>
                </a:lnTo>
                <a:lnTo>
                  <a:pt x="51144" y="223786"/>
                </a:lnTo>
                <a:lnTo>
                  <a:pt x="77774" y="208771"/>
                </a:lnTo>
                <a:lnTo>
                  <a:pt x="145383" y="181122"/>
                </a:lnTo>
                <a:lnTo>
                  <a:pt x="185779" y="168594"/>
                </a:lnTo>
                <a:lnTo>
                  <a:pt x="230182" y="157004"/>
                </a:lnTo>
                <a:lnTo>
                  <a:pt x="278299" y="146405"/>
                </a:lnTo>
                <a:lnTo>
                  <a:pt x="329840" y="136850"/>
                </a:lnTo>
                <a:lnTo>
                  <a:pt x="384513" y="128394"/>
                </a:lnTo>
                <a:lnTo>
                  <a:pt x="442028" y="121092"/>
                </a:lnTo>
                <a:lnTo>
                  <a:pt x="502092" y="114996"/>
                </a:lnTo>
                <a:lnTo>
                  <a:pt x="564414" y="110160"/>
                </a:lnTo>
                <a:lnTo>
                  <a:pt x="628704" y="106640"/>
                </a:lnTo>
                <a:lnTo>
                  <a:pt x="694669" y="104488"/>
                </a:lnTo>
                <a:lnTo>
                  <a:pt x="762019" y="103758"/>
                </a:lnTo>
                <a:lnTo>
                  <a:pt x="762019" y="0"/>
                </a:lnTo>
                <a:close/>
              </a:path>
            </a:pathLst>
          </a:custGeom>
          <a:solidFill>
            <a:srgbClr val="7A002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7" name="object 32"/>
          <p:cNvSpPr>
            <a:spLocks/>
          </p:cNvSpPr>
          <p:nvPr/>
        </p:nvSpPr>
        <p:spPr bwMode="auto">
          <a:xfrm>
            <a:off x="990600" y="4876800"/>
            <a:ext cx="762000" cy="522288"/>
          </a:xfrm>
          <a:custGeom>
            <a:avLst/>
            <a:gdLst/>
            <a:ahLst/>
            <a:cxnLst>
              <a:cxn ang="0">
                <a:pos x="0" y="187706"/>
              </a:cxn>
              <a:cxn ang="0">
                <a:pos x="16486" y="226572"/>
              </a:cxn>
              <a:cxn ang="0">
                <a:pos x="64046" y="263007"/>
              </a:cxn>
              <a:cxn ang="0">
                <a:pos x="98587" y="280004"/>
              </a:cxn>
              <a:cxn ang="0">
                <a:pos x="139828" y="296021"/>
              </a:cxn>
              <a:cxn ang="0">
                <a:pos x="187412" y="310934"/>
              </a:cxn>
              <a:cxn ang="0">
                <a:pos x="240982" y="324621"/>
              </a:cxn>
              <a:cxn ang="0">
                <a:pos x="300182" y="336956"/>
              </a:cxn>
              <a:cxn ang="0">
                <a:pos x="364656" y="347817"/>
              </a:cxn>
              <a:cxn ang="0">
                <a:pos x="434047" y="357078"/>
              </a:cxn>
              <a:cxn ang="0">
                <a:pos x="508000" y="364616"/>
              </a:cxn>
              <a:cxn ang="0">
                <a:pos x="508000" y="310261"/>
              </a:cxn>
              <a:cxn ang="0">
                <a:pos x="762000" y="427228"/>
              </a:cxn>
              <a:cxn ang="0">
                <a:pos x="508000" y="522605"/>
              </a:cxn>
              <a:cxn ang="0">
                <a:pos x="508000" y="468375"/>
              </a:cxn>
              <a:cxn ang="0">
                <a:pos x="434047" y="460837"/>
              </a:cxn>
              <a:cxn ang="0">
                <a:pos x="364656" y="451575"/>
              </a:cxn>
              <a:cxn ang="0">
                <a:pos x="300182" y="440713"/>
              </a:cxn>
              <a:cxn ang="0">
                <a:pos x="240982" y="428375"/>
              </a:cxn>
              <a:cxn ang="0">
                <a:pos x="187412" y="414684"/>
              </a:cxn>
              <a:cxn ang="0">
                <a:pos x="139828" y="399764"/>
              </a:cxn>
              <a:cxn ang="0">
                <a:pos x="98587" y="383737"/>
              </a:cxn>
              <a:cxn ang="0">
                <a:pos x="64046" y="366728"/>
              </a:cxn>
              <a:cxn ang="0">
                <a:pos x="16486" y="330257"/>
              </a:cxn>
              <a:cxn ang="0">
                <a:pos x="0" y="291338"/>
              </a:cxn>
              <a:cxn ang="0">
                <a:pos x="0" y="187706"/>
              </a:cxn>
              <a:cxn ang="0">
                <a:pos x="13738" y="152047"/>
              </a:cxn>
              <a:cxn ang="0">
                <a:pos x="53252" y="118642"/>
              </a:cxn>
              <a:cxn ang="0">
                <a:pos x="115987" y="88123"/>
              </a:cxn>
              <a:cxn ang="0">
                <a:pos x="155264" y="74142"/>
              </a:cxn>
              <a:cxn ang="0">
                <a:pos x="199389" y="61118"/>
              </a:cxn>
              <a:cxn ang="0">
                <a:pos x="248043" y="49131"/>
              </a:cxn>
              <a:cxn ang="0">
                <a:pos x="300907" y="38260"/>
              </a:cxn>
              <a:cxn ang="0">
                <a:pos x="357660" y="28582"/>
              </a:cxn>
              <a:cxn ang="0">
                <a:pos x="417984" y="20177"/>
              </a:cxn>
              <a:cxn ang="0">
                <a:pos x="481561" y="13123"/>
              </a:cxn>
              <a:cxn ang="0">
                <a:pos x="548069" y="7500"/>
              </a:cxn>
              <a:cxn ang="0">
                <a:pos x="617192" y="3385"/>
              </a:cxn>
              <a:cxn ang="0">
                <a:pos x="688608" y="859"/>
              </a:cxn>
              <a:cxn ang="0">
                <a:pos x="762000" y="0"/>
              </a:cxn>
              <a:cxn ang="0">
                <a:pos x="762000" y="103758"/>
              </a:cxn>
              <a:cxn ang="0">
                <a:pos x="694650" y="104488"/>
              </a:cxn>
              <a:cxn ang="0">
                <a:pos x="628684" y="106640"/>
              </a:cxn>
              <a:cxn ang="0">
                <a:pos x="564395" y="110160"/>
              </a:cxn>
              <a:cxn ang="0">
                <a:pos x="502072" y="114996"/>
              </a:cxn>
              <a:cxn ang="0">
                <a:pos x="442008" y="121092"/>
              </a:cxn>
              <a:cxn ang="0">
                <a:pos x="384494" y="128394"/>
              </a:cxn>
              <a:cxn ang="0">
                <a:pos x="329821" y="136850"/>
              </a:cxn>
              <a:cxn ang="0">
                <a:pos x="278280" y="146405"/>
              </a:cxn>
              <a:cxn ang="0">
                <a:pos x="230163" y="157004"/>
              </a:cxn>
              <a:cxn ang="0">
                <a:pos x="185760" y="168594"/>
              </a:cxn>
              <a:cxn ang="0">
                <a:pos x="145364" y="181122"/>
              </a:cxn>
              <a:cxn ang="0">
                <a:pos x="109265" y="194532"/>
              </a:cxn>
              <a:cxn ang="0">
                <a:pos x="51125" y="223786"/>
              </a:cxn>
              <a:cxn ang="0">
                <a:pos x="29667" y="239522"/>
              </a:cxn>
            </a:cxnLst>
            <a:rect l="0" t="0" r="r" b="b"/>
            <a:pathLst>
              <a:path w="762000" h="522604">
                <a:moveTo>
                  <a:pt x="0" y="187706"/>
                </a:moveTo>
                <a:lnTo>
                  <a:pt x="16486" y="226572"/>
                </a:lnTo>
                <a:lnTo>
                  <a:pt x="64046" y="263007"/>
                </a:lnTo>
                <a:lnTo>
                  <a:pt x="98587" y="280004"/>
                </a:lnTo>
                <a:lnTo>
                  <a:pt x="139828" y="296021"/>
                </a:lnTo>
                <a:lnTo>
                  <a:pt x="187412" y="310934"/>
                </a:lnTo>
                <a:lnTo>
                  <a:pt x="240982" y="324621"/>
                </a:lnTo>
                <a:lnTo>
                  <a:pt x="300182" y="336956"/>
                </a:lnTo>
                <a:lnTo>
                  <a:pt x="364656" y="347817"/>
                </a:lnTo>
                <a:lnTo>
                  <a:pt x="434047" y="357078"/>
                </a:lnTo>
                <a:lnTo>
                  <a:pt x="508000" y="364616"/>
                </a:lnTo>
                <a:lnTo>
                  <a:pt x="508000" y="310261"/>
                </a:lnTo>
                <a:lnTo>
                  <a:pt x="762000" y="427228"/>
                </a:lnTo>
                <a:lnTo>
                  <a:pt x="508000" y="522605"/>
                </a:lnTo>
                <a:lnTo>
                  <a:pt x="508000" y="468375"/>
                </a:lnTo>
                <a:lnTo>
                  <a:pt x="434047" y="460837"/>
                </a:lnTo>
                <a:lnTo>
                  <a:pt x="364656" y="451575"/>
                </a:lnTo>
                <a:lnTo>
                  <a:pt x="300182" y="440713"/>
                </a:lnTo>
                <a:lnTo>
                  <a:pt x="240982" y="428375"/>
                </a:lnTo>
                <a:lnTo>
                  <a:pt x="187412" y="414684"/>
                </a:lnTo>
                <a:lnTo>
                  <a:pt x="139828" y="399764"/>
                </a:lnTo>
                <a:lnTo>
                  <a:pt x="98587" y="383737"/>
                </a:lnTo>
                <a:lnTo>
                  <a:pt x="64046" y="366728"/>
                </a:lnTo>
                <a:lnTo>
                  <a:pt x="16486" y="330257"/>
                </a:lnTo>
                <a:lnTo>
                  <a:pt x="0" y="291338"/>
                </a:lnTo>
                <a:lnTo>
                  <a:pt x="0" y="187706"/>
                </a:lnTo>
                <a:lnTo>
                  <a:pt x="13738" y="152047"/>
                </a:lnTo>
                <a:lnTo>
                  <a:pt x="53252" y="118642"/>
                </a:lnTo>
                <a:lnTo>
                  <a:pt x="115987" y="88123"/>
                </a:lnTo>
                <a:lnTo>
                  <a:pt x="155264" y="74142"/>
                </a:lnTo>
                <a:lnTo>
                  <a:pt x="199389" y="61118"/>
                </a:lnTo>
                <a:lnTo>
                  <a:pt x="248043" y="49131"/>
                </a:lnTo>
                <a:lnTo>
                  <a:pt x="300907" y="38260"/>
                </a:lnTo>
                <a:lnTo>
                  <a:pt x="357660" y="28582"/>
                </a:lnTo>
                <a:lnTo>
                  <a:pt x="417984" y="20177"/>
                </a:lnTo>
                <a:lnTo>
                  <a:pt x="481561" y="13123"/>
                </a:lnTo>
                <a:lnTo>
                  <a:pt x="548069" y="7500"/>
                </a:lnTo>
                <a:lnTo>
                  <a:pt x="617192" y="3385"/>
                </a:lnTo>
                <a:lnTo>
                  <a:pt x="688608" y="859"/>
                </a:lnTo>
                <a:lnTo>
                  <a:pt x="762000" y="0"/>
                </a:lnTo>
                <a:lnTo>
                  <a:pt x="762000" y="103758"/>
                </a:lnTo>
                <a:lnTo>
                  <a:pt x="694650" y="104488"/>
                </a:lnTo>
                <a:lnTo>
                  <a:pt x="628684" y="106640"/>
                </a:lnTo>
                <a:lnTo>
                  <a:pt x="564395" y="110160"/>
                </a:lnTo>
                <a:lnTo>
                  <a:pt x="502072" y="114996"/>
                </a:lnTo>
                <a:lnTo>
                  <a:pt x="442008" y="121092"/>
                </a:lnTo>
                <a:lnTo>
                  <a:pt x="384494" y="128394"/>
                </a:lnTo>
                <a:lnTo>
                  <a:pt x="329821" y="136850"/>
                </a:lnTo>
                <a:lnTo>
                  <a:pt x="278280" y="146405"/>
                </a:lnTo>
                <a:lnTo>
                  <a:pt x="230163" y="157004"/>
                </a:lnTo>
                <a:lnTo>
                  <a:pt x="185760" y="168594"/>
                </a:lnTo>
                <a:lnTo>
                  <a:pt x="145364" y="181122"/>
                </a:lnTo>
                <a:lnTo>
                  <a:pt x="109265" y="194532"/>
                </a:lnTo>
                <a:lnTo>
                  <a:pt x="51125" y="223786"/>
                </a:lnTo>
                <a:lnTo>
                  <a:pt x="29667" y="239522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8" name="object 33"/>
          <p:cNvSpPr>
            <a:spLocks/>
          </p:cNvSpPr>
          <p:nvPr/>
        </p:nvSpPr>
        <p:spPr bwMode="auto">
          <a:xfrm>
            <a:off x="5570538" y="5002213"/>
            <a:ext cx="2619375" cy="1465262"/>
          </a:xfrm>
          <a:custGeom>
            <a:avLst/>
            <a:gdLst/>
            <a:ahLst/>
            <a:cxnLst>
              <a:cxn ang="0">
                <a:pos x="0" y="1466087"/>
              </a:cxn>
              <a:cxn ang="0">
                <a:pos x="2619755" y="1466087"/>
              </a:cxn>
              <a:cxn ang="0">
                <a:pos x="2619755" y="0"/>
              </a:cxn>
              <a:cxn ang="0">
                <a:pos x="0" y="0"/>
              </a:cxn>
              <a:cxn ang="0">
                <a:pos x="0" y="1466087"/>
              </a:cxn>
            </a:cxnLst>
            <a:rect l="0" t="0" r="r" b="b"/>
            <a:pathLst>
              <a:path w="2620009" h="1466214">
                <a:moveTo>
                  <a:pt x="0" y="1466087"/>
                </a:moveTo>
                <a:lnTo>
                  <a:pt x="2619755" y="1466087"/>
                </a:lnTo>
                <a:lnTo>
                  <a:pt x="2619755" y="0"/>
                </a:lnTo>
                <a:lnTo>
                  <a:pt x="0" y="0"/>
                </a:lnTo>
                <a:lnTo>
                  <a:pt x="0" y="1466087"/>
                </a:lnTo>
                <a:close/>
              </a:path>
            </a:pathLst>
          </a:custGeom>
          <a:solidFill>
            <a:srgbClr val="CC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9" name="object 34"/>
          <p:cNvSpPr>
            <a:spLocks/>
          </p:cNvSpPr>
          <p:nvPr/>
        </p:nvSpPr>
        <p:spPr bwMode="auto">
          <a:xfrm>
            <a:off x="5570538" y="5002213"/>
            <a:ext cx="2619375" cy="1465262"/>
          </a:xfrm>
          <a:custGeom>
            <a:avLst/>
            <a:gdLst/>
            <a:ahLst/>
            <a:cxnLst>
              <a:cxn ang="0">
                <a:pos x="0" y="1466087"/>
              </a:cxn>
              <a:cxn ang="0">
                <a:pos x="2619755" y="1466087"/>
              </a:cxn>
              <a:cxn ang="0">
                <a:pos x="2619755" y="0"/>
              </a:cxn>
              <a:cxn ang="0">
                <a:pos x="0" y="0"/>
              </a:cxn>
              <a:cxn ang="0">
                <a:pos x="0" y="1466087"/>
              </a:cxn>
            </a:cxnLst>
            <a:rect l="0" t="0" r="r" b="b"/>
            <a:pathLst>
              <a:path w="2620009" h="1466214">
                <a:moveTo>
                  <a:pt x="0" y="1466087"/>
                </a:moveTo>
                <a:lnTo>
                  <a:pt x="2619755" y="1466087"/>
                </a:lnTo>
                <a:lnTo>
                  <a:pt x="2619755" y="0"/>
                </a:lnTo>
                <a:lnTo>
                  <a:pt x="0" y="0"/>
                </a:lnTo>
                <a:lnTo>
                  <a:pt x="0" y="1466087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30" name="object 35"/>
          <p:cNvSpPr txBox="1">
            <a:spLocks noChangeArrowheads="1"/>
          </p:cNvSpPr>
          <p:nvPr/>
        </p:nvSpPr>
        <p:spPr bwMode="auto">
          <a:xfrm>
            <a:off x="5648325" y="5048250"/>
            <a:ext cx="20288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cs typeface="Arial" charset="0"/>
              </a:rPr>
              <a:t>•</a:t>
            </a:r>
            <a:r>
              <a:rPr lang="th-TH" sz="1800">
                <a:latin typeface="Tahoma" pitchFamily="34" charset="0"/>
                <a:cs typeface="Tahoma" pitchFamily="34" charset="0"/>
              </a:rPr>
              <a:t>165.23.215.128/25</a:t>
            </a:r>
          </a:p>
        </p:txBody>
      </p:sp>
      <p:sp>
        <p:nvSpPr>
          <p:cNvPr id="29731" name="object 36"/>
          <p:cNvSpPr txBox="1">
            <a:spLocks noChangeArrowheads="1"/>
          </p:cNvSpPr>
          <p:nvPr/>
        </p:nvSpPr>
        <p:spPr bwMode="auto">
          <a:xfrm>
            <a:off x="6103938" y="5322888"/>
            <a:ext cx="2352675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cs typeface="Arial" charset="0"/>
              </a:rPr>
              <a:t>•</a:t>
            </a:r>
            <a:r>
              <a:rPr lang="th-TH" sz="1800" b="1">
                <a:latin typeface="Tahoma" pitchFamily="34" charset="0"/>
                <a:cs typeface="Tahoma" pitchFamily="34" charset="0"/>
              </a:rPr>
              <a:t>165.23.215.128/30</a:t>
            </a:r>
            <a:endParaRPr lang="th-TH" sz="1800">
              <a:latin typeface="Tahoma" pitchFamily="34" charset="0"/>
              <a:cs typeface="Tahoma" pitchFamily="34" charset="0"/>
            </a:endParaRPr>
          </a:p>
          <a:p>
            <a:pPr marL="12700"/>
            <a:r>
              <a:rPr lang="th-TH" sz="1800">
                <a:cs typeface="Arial" charset="0"/>
              </a:rPr>
              <a:t>•</a:t>
            </a:r>
            <a:r>
              <a:rPr lang="th-TH" sz="1800" b="1">
                <a:latin typeface="Tahoma" pitchFamily="34" charset="0"/>
                <a:cs typeface="Tahoma" pitchFamily="34" charset="0"/>
              </a:rPr>
              <a:t>165.23.215.132/30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103938" y="5872163"/>
            <a:ext cx="2025650" cy="558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Arial"/>
                <a:cs typeface="Arial"/>
              </a:rPr>
              <a:t>•</a:t>
            </a:r>
            <a:r>
              <a:rPr sz="1800" spc="-5" dirty="0">
                <a:latin typeface="Tahoma"/>
                <a:cs typeface="Tahoma"/>
              </a:rPr>
              <a:t>165.23.215.136/30</a:t>
            </a:r>
            <a:endParaRPr sz="18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0" dirty="0">
                <a:latin typeface="Arial"/>
                <a:cs typeface="Arial"/>
              </a:rPr>
              <a:t>•</a:t>
            </a:r>
            <a:r>
              <a:rPr sz="1800" spc="-10" dirty="0">
                <a:latin typeface="Tahoma"/>
                <a:cs typeface="Tahoma"/>
              </a:rPr>
              <a:t>…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9733" name="object 38"/>
          <p:cNvSpPr>
            <a:spLocks/>
          </p:cNvSpPr>
          <p:nvPr/>
        </p:nvSpPr>
        <p:spPr bwMode="auto">
          <a:xfrm>
            <a:off x="4276725" y="5181600"/>
            <a:ext cx="1409700" cy="839788"/>
          </a:xfrm>
          <a:custGeom>
            <a:avLst/>
            <a:gdLst/>
            <a:ahLst/>
            <a:cxnLst>
              <a:cxn ang="0">
                <a:pos x="1408938" y="0"/>
              </a:cxn>
              <a:cxn ang="0">
                <a:pos x="1016126" y="119506"/>
              </a:cxn>
              <a:cxn ang="0">
                <a:pos x="1039367" y="159765"/>
              </a:cxn>
              <a:cxn ang="0">
                <a:pos x="0" y="759853"/>
              </a:cxn>
              <a:cxn ang="0">
                <a:pos x="46354" y="840282"/>
              </a:cxn>
              <a:cxn ang="0">
                <a:pos x="1085723" y="240156"/>
              </a:cxn>
              <a:cxn ang="0">
                <a:pos x="1152030" y="240156"/>
              </a:cxn>
              <a:cxn ang="0">
                <a:pos x="1408938" y="0"/>
              </a:cxn>
              <a:cxn ang="0">
                <a:pos x="1152030" y="240156"/>
              </a:cxn>
              <a:cxn ang="0">
                <a:pos x="1085723" y="240156"/>
              </a:cxn>
              <a:cxn ang="0">
                <a:pos x="1108964" y="280416"/>
              </a:cxn>
              <a:cxn ang="0">
                <a:pos x="1152030" y="240156"/>
              </a:cxn>
            </a:cxnLst>
            <a:rect l="0" t="0" r="r" b="b"/>
            <a:pathLst>
              <a:path w="1409064" h="840739">
                <a:moveTo>
                  <a:pt x="1408938" y="0"/>
                </a:moveTo>
                <a:lnTo>
                  <a:pt x="1016126" y="119506"/>
                </a:lnTo>
                <a:lnTo>
                  <a:pt x="1039367" y="159765"/>
                </a:lnTo>
                <a:lnTo>
                  <a:pt x="0" y="759853"/>
                </a:lnTo>
                <a:lnTo>
                  <a:pt x="46354" y="840282"/>
                </a:lnTo>
                <a:lnTo>
                  <a:pt x="1085723" y="240156"/>
                </a:lnTo>
                <a:lnTo>
                  <a:pt x="1152030" y="240156"/>
                </a:lnTo>
                <a:lnTo>
                  <a:pt x="1408938" y="0"/>
                </a:lnTo>
                <a:close/>
              </a:path>
              <a:path w="1409064" h="840739">
                <a:moveTo>
                  <a:pt x="1152030" y="240156"/>
                </a:moveTo>
                <a:lnTo>
                  <a:pt x="1085723" y="240156"/>
                </a:lnTo>
                <a:lnTo>
                  <a:pt x="1108964" y="280416"/>
                </a:lnTo>
                <a:lnTo>
                  <a:pt x="1152030" y="240156"/>
                </a:lnTo>
                <a:close/>
              </a:path>
            </a:pathLst>
          </a:custGeom>
          <a:solidFill>
            <a:srgbClr val="9900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34" name="object 39"/>
          <p:cNvSpPr>
            <a:spLocks/>
          </p:cNvSpPr>
          <p:nvPr/>
        </p:nvSpPr>
        <p:spPr bwMode="auto">
          <a:xfrm>
            <a:off x="4276725" y="5181600"/>
            <a:ext cx="1409700" cy="839788"/>
          </a:xfrm>
          <a:custGeom>
            <a:avLst/>
            <a:gdLst/>
            <a:ahLst/>
            <a:cxnLst>
              <a:cxn ang="0">
                <a:pos x="46354" y="840282"/>
              </a:cxn>
              <a:cxn ang="0">
                <a:pos x="1085723" y="240156"/>
              </a:cxn>
              <a:cxn ang="0">
                <a:pos x="1108964" y="280416"/>
              </a:cxn>
              <a:cxn ang="0">
                <a:pos x="1408938" y="0"/>
              </a:cxn>
              <a:cxn ang="0">
                <a:pos x="1016126" y="119506"/>
              </a:cxn>
              <a:cxn ang="0">
                <a:pos x="1039367" y="159765"/>
              </a:cxn>
              <a:cxn ang="0">
                <a:pos x="0" y="759853"/>
              </a:cxn>
              <a:cxn ang="0">
                <a:pos x="46354" y="840282"/>
              </a:cxn>
            </a:cxnLst>
            <a:rect l="0" t="0" r="r" b="b"/>
            <a:pathLst>
              <a:path w="1409064" h="840739">
                <a:moveTo>
                  <a:pt x="46354" y="840282"/>
                </a:moveTo>
                <a:lnTo>
                  <a:pt x="1085723" y="240156"/>
                </a:lnTo>
                <a:lnTo>
                  <a:pt x="1108964" y="280416"/>
                </a:lnTo>
                <a:lnTo>
                  <a:pt x="1408938" y="0"/>
                </a:lnTo>
                <a:lnTo>
                  <a:pt x="1016126" y="119506"/>
                </a:lnTo>
                <a:lnTo>
                  <a:pt x="1039367" y="159765"/>
                </a:lnTo>
                <a:lnTo>
                  <a:pt x="0" y="759853"/>
                </a:lnTo>
                <a:lnTo>
                  <a:pt x="46354" y="840282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" name="object 40"/>
          <p:cNvSpPr txBox="1"/>
          <p:nvPr/>
        </p:nvSpPr>
        <p:spPr>
          <a:xfrm>
            <a:off x="2892425" y="1987550"/>
            <a:ext cx="1281113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FF3300"/>
                </a:solidFill>
                <a:latin typeface="Tahoma"/>
                <a:cs typeface="Tahoma"/>
              </a:rPr>
              <a:t>1022</a:t>
            </a:r>
            <a:r>
              <a:rPr sz="2000" spc="-105" dirty="0">
                <a:solidFill>
                  <a:srgbClr val="FF33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3300"/>
                </a:solidFill>
                <a:latin typeface="Tahoma"/>
                <a:cs typeface="Tahoma"/>
              </a:rPr>
              <a:t>Hosts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227138" y="3495675"/>
            <a:ext cx="3308350" cy="10271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380"/>
              </a:lnSpc>
              <a:spcBef>
                <a:spcPts val="0"/>
              </a:spcBef>
              <a:spcAft>
                <a:spcPts val="0"/>
              </a:spcAft>
              <a:tabLst>
                <a:tab pos="2178050" algn="l"/>
              </a:tabLst>
              <a:defRPr/>
            </a:pPr>
            <a:r>
              <a:rPr sz="1800" dirty="0">
                <a:latin typeface="Arial"/>
                <a:cs typeface="Arial"/>
              </a:rPr>
              <a:t>•</a:t>
            </a:r>
            <a:r>
              <a:rPr sz="1800" b="1" dirty="0">
                <a:latin typeface="Tahoma"/>
                <a:cs typeface="Tahoma"/>
              </a:rPr>
              <a:t>165.23.212.0/23	</a:t>
            </a:r>
            <a:r>
              <a:rPr sz="3000" baseline="-2777" dirty="0">
                <a:solidFill>
                  <a:srgbClr val="FF3300"/>
                </a:solidFill>
                <a:latin typeface="Tahoma"/>
                <a:cs typeface="Tahoma"/>
              </a:rPr>
              <a:t>510</a:t>
            </a:r>
            <a:r>
              <a:rPr sz="3000" spc="-172" baseline="-2777" dirty="0">
                <a:solidFill>
                  <a:srgbClr val="FF3300"/>
                </a:solidFill>
                <a:latin typeface="Tahoma"/>
                <a:cs typeface="Tahoma"/>
              </a:rPr>
              <a:t> </a:t>
            </a:r>
            <a:r>
              <a:rPr sz="3000" baseline="-2777" dirty="0">
                <a:solidFill>
                  <a:srgbClr val="FF3300"/>
                </a:solidFill>
                <a:latin typeface="Tahoma"/>
                <a:cs typeface="Tahoma"/>
              </a:rPr>
              <a:t>Hosts</a:t>
            </a:r>
            <a:endParaRPr sz="3000" baseline="-2777">
              <a:latin typeface="Tahoma"/>
              <a:cs typeface="Tahoma"/>
            </a:endParaRPr>
          </a:p>
          <a:p>
            <a:pPr marL="12700" fontAlgn="auto">
              <a:lnSpc>
                <a:spcPts val="21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Arial"/>
                <a:cs typeface="Arial"/>
              </a:rPr>
              <a:t>•</a:t>
            </a:r>
            <a:r>
              <a:rPr sz="1800" spc="-5" dirty="0">
                <a:latin typeface="Tahoma"/>
                <a:cs typeface="Tahoma"/>
              </a:rPr>
              <a:t>165.23.214.0/23</a:t>
            </a:r>
            <a:endParaRPr sz="1800">
              <a:latin typeface="Tahoma"/>
              <a:cs typeface="Tahoma"/>
            </a:endParaRPr>
          </a:p>
          <a:p>
            <a:pPr marL="13970" fontAlgn="auto">
              <a:spcBef>
                <a:spcPts val="1320"/>
              </a:spcBef>
              <a:spcAft>
                <a:spcPts val="0"/>
              </a:spcAft>
              <a:defRPr/>
            </a:pPr>
            <a:r>
              <a:rPr sz="1800" spc="-5" dirty="0">
                <a:latin typeface="Arial"/>
                <a:cs typeface="Arial"/>
              </a:rPr>
              <a:t>•</a:t>
            </a:r>
            <a:r>
              <a:rPr sz="1800" spc="-5" dirty="0">
                <a:latin typeface="Tahoma"/>
                <a:cs typeface="Tahoma"/>
              </a:rPr>
              <a:t>165.23.214.0/23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897313" y="4484688"/>
            <a:ext cx="1143000" cy="3095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FF3300"/>
                </a:solidFill>
                <a:latin typeface="Tahoma"/>
                <a:cs typeface="Tahoma"/>
              </a:rPr>
              <a:t>254</a:t>
            </a:r>
            <a:r>
              <a:rPr sz="2000" spc="-110" dirty="0">
                <a:solidFill>
                  <a:srgbClr val="FF33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3300"/>
                </a:solidFill>
                <a:latin typeface="Tahoma"/>
                <a:cs typeface="Tahoma"/>
              </a:rPr>
              <a:t>Hosts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141538" y="5476875"/>
            <a:ext cx="3290887" cy="3254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Arial"/>
                <a:cs typeface="Arial"/>
              </a:rPr>
              <a:t>•</a:t>
            </a:r>
            <a:r>
              <a:rPr sz="1800" b="1" dirty="0">
                <a:latin typeface="Tahoma"/>
                <a:cs typeface="Tahoma"/>
              </a:rPr>
              <a:t>165.23.215.0/25  </a:t>
            </a:r>
            <a:r>
              <a:rPr sz="3000" spc="-7" baseline="-2777" dirty="0">
                <a:solidFill>
                  <a:srgbClr val="FF3300"/>
                </a:solidFill>
                <a:latin typeface="Tahoma"/>
                <a:cs typeface="Tahoma"/>
              </a:rPr>
              <a:t>126</a:t>
            </a:r>
            <a:r>
              <a:rPr sz="3000" spc="-375" baseline="-2777" dirty="0">
                <a:solidFill>
                  <a:srgbClr val="FF3300"/>
                </a:solidFill>
                <a:latin typeface="Tahoma"/>
                <a:cs typeface="Tahoma"/>
              </a:rPr>
              <a:t> </a:t>
            </a:r>
            <a:r>
              <a:rPr sz="3000" baseline="-2777" dirty="0">
                <a:solidFill>
                  <a:srgbClr val="FF3300"/>
                </a:solidFill>
                <a:latin typeface="Tahoma"/>
                <a:cs typeface="Tahoma"/>
              </a:rPr>
              <a:t>Hosts</a:t>
            </a:r>
            <a:endParaRPr sz="3000" baseline="-2777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286750" y="5000625"/>
            <a:ext cx="866775" cy="3095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solidFill>
                  <a:srgbClr val="FF3300"/>
                </a:solidFill>
                <a:latin typeface="Tahoma"/>
                <a:cs typeface="Tahoma"/>
              </a:rPr>
              <a:t>2</a:t>
            </a:r>
            <a:r>
              <a:rPr sz="2000" spc="-105" dirty="0">
                <a:solidFill>
                  <a:srgbClr val="FF33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3300"/>
                </a:solidFill>
                <a:latin typeface="Tahoma"/>
                <a:cs typeface="Tahoma"/>
              </a:rPr>
              <a:t>Hosts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267200" y="2733675"/>
            <a:ext cx="4724400" cy="771525"/>
          </a:xfrm>
          <a:prstGeom prst="rect">
            <a:avLst/>
          </a:prstGeom>
          <a:solidFill>
            <a:srgbClr val="FFFF00"/>
          </a:solidFill>
          <a:ln w="9144">
            <a:solidFill>
              <a:srgbClr val="000000"/>
            </a:solidFill>
          </a:ln>
        </p:spPr>
        <p:txBody>
          <a:bodyPr lIns="0" tIns="40640" rIns="0" bIns="0">
            <a:spAutoFit/>
          </a:bodyPr>
          <a:lstStyle/>
          <a:p>
            <a:pPr marL="151130" fontAlgn="auto">
              <a:lnSpc>
                <a:spcPts val="2620"/>
              </a:lnSpc>
              <a:spcBef>
                <a:spcPts val="320"/>
              </a:spcBef>
              <a:spcAft>
                <a:spcPts val="0"/>
              </a:spcAft>
              <a:defRPr/>
            </a:pPr>
            <a:r>
              <a:rPr sz="2200" spc="-5" dirty="0">
                <a:latin typeface="Tahoma"/>
                <a:cs typeface="Tahoma"/>
              </a:rPr>
              <a:t>The largest subnet needs </a:t>
            </a:r>
            <a:r>
              <a:rPr sz="2200" b="1" dirty="0">
                <a:solidFill>
                  <a:srgbClr val="FF0000"/>
                </a:solidFill>
                <a:latin typeface="Tahoma"/>
                <a:cs typeface="Tahoma"/>
              </a:rPr>
              <a:t>701</a:t>
            </a:r>
            <a:r>
              <a:rPr sz="2200" b="1" spc="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hosts</a:t>
            </a:r>
            <a:endParaRPr sz="2200">
              <a:latin typeface="Tahoma"/>
              <a:cs typeface="Tahoma"/>
            </a:endParaRPr>
          </a:p>
          <a:p>
            <a:pPr marL="814069" fontAlgn="auto">
              <a:lnSpc>
                <a:spcPts val="26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spc="-5" dirty="0">
                <a:latin typeface="Wingdings"/>
                <a:cs typeface="Wingdings"/>
              </a:rPr>
              <a:t></a:t>
            </a:r>
            <a:r>
              <a:rPr sz="2200" spc="-5" dirty="0">
                <a:solidFill>
                  <a:srgbClr val="FF0000"/>
                </a:solidFill>
                <a:latin typeface="Tahoma"/>
                <a:cs typeface="Tahoma"/>
              </a:rPr>
              <a:t>10 </a:t>
            </a:r>
            <a:r>
              <a:rPr sz="2200" spc="-5" dirty="0">
                <a:latin typeface="Tahoma"/>
                <a:cs typeface="Tahoma"/>
              </a:rPr>
              <a:t>bits </a:t>
            </a:r>
            <a:r>
              <a:rPr sz="2200" spc="-15" dirty="0">
                <a:latin typeface="Tahoma"/>
                <a:cs typeface="Tahoma"/>
              </a:rPr>
              <a:t>for </a:t>
            </a:r>
            <a:r>
              <a:rPr sz="2200" spc="-5" dirty="0">
                <a:latin typeface="Tahoma"/>
                <a:cs typeface="Tahoma"/>
              </a:rPr>
              <a:t>host (1024</a:t>
            </a:r>
            <a:r>
              <a:rPr sz="2200" spc="2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hosts)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9741" name="object 46"/>
          <p:cNvSpPr>
            <a:spLocks noChangeArrowheads="1"/>
          </p:cNvSpPr>
          <p:nvPr/>
        </p:nvSpPr>
        <p:spPr bwMode="auto">
          <a:xfrm>
            <a:off x="4473575" y="314325"/>
            <a:ext cx="4071938" cy="17367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086350" y="774700"/>
            <a:ext cx="468313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CPE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492875" y="774700"/>
            <a:ext cx="279400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5" dirty="0">
                <a:latin typeface="Tahoma"/>
                <a:cs typeface="Tahoma"/>
              </a:rPr>
              <a:t>IE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991475" y="785813"/>
            <a:ext cx="304800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EE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344988" y="2174875"/>
            <a:ext cx="1417637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solidFill>
                  <a:srgbClr val="0000CC"/>
                </a:solidFill>
                <a:latin typeface="Tahoma"/>
                <a:cs typeface="Tahoma"/>
              </a:rPr>
              <a:t>700</a:t>
            </a:r>
            <a:r>
              <a:rPr sz="2000" spc="-9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00CC"/>
                </a:solidFill>
                <a:latin typeface="Tahoma"/>
                <a:cs typeface="Tahoma"/>
              </a:rPr>
              <a:t>Stations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900738" y="2187575"/>
            <a:ext cx="3021012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616075" algn="l"/>
              </a:tabLst>
              <a:defRPr/>
            </a:pPr>
            <a:r>
              <a:rPr sz="2000" spc="-5" dirty="0">
                <a:solidFill>
                  <a:srgbClr val="0000CC"/>
                </a:solidFill>
                <a:latin typeface="Tahoma"/>
                <a:cs typeface="Tahoma"/>
              </a:rPr>
              <a:t>500</a:t>
            </a:r>
            <a:r>
              <a:rPr sz="2000" spc="-10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00CC"/>
                </a:solidFill>
                <a:latin typeface="Tahoma"/>
                <a:cs typeface="Tahoma"/>
              </a:rPr>
              <a:t>Stations	100</a:t>
            </a:r>
            <a:r>
              <a:rPr sz="2000" spc="-90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00CC"/>
                </a:solidFill>
                <a:latin typeface="Tahoma"/>
                <a:cs typeface="Tahoma"/>
              </a:rPr>
              <a:t>Stations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411663" y="46038"/>
            <a:ext cx="1417637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solidFill>
                  <a:srgbClr val="0000CC"/>
                </a:solidFill>
                <a:latin typeface="Tahoma"/>
                <a:cs typeface="Tahoma"/>
              </a:rPr>
              <a:t>250</a:t>
            </a:r>
            <a:r>
              <a:rPr sz="2000" spc="-9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00CC"/>
                </a:solidFill>
                <a:latin typeface="Tahoma"/>
                <a:cs typeface="Tahoma"/>
              </a:rPr>
              <a:t>Stations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440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Solution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object 2"/>
          <p:cNvSpPr>
            <a:spLocks/>
          </p:cNvSpPr>
          <p:nvPr/>
        </p:nvSpPr>
        <p:spPr bwMode="auto">
          <a:xfrm>
            <a:off x="541338" y="1244600"/>
            <a:ext cx="422275" cy="354013"/>
          </a:xfrm>
          <a:custGeom>
            <a:avLst/>
            <a:gdLst/>
            <a:ahLst/>
            <a:cxnLst>
              <a:cxn ang="0">
                <a:pos x="0" y="353567"/>
              </a:cxn>
              <a:cxn ang="0">
                <a:pos x="422148" y="353567"/>
              </a:cxn>
              <a:cxn ang="0">
                <a:pos x="422148" y="0"/>
              </a:cxn>
              <a:cxn ang="0">
                <a:pos x="0" y="0"/>
              </a:cxn>
              <a:cxn ang="0">
                <a:pos x="0" y="353567"/>
              </a:cxn>
            </a:cxnLst>
            <a:rect l="0" t="0" r="r" b="b"/>
            <a:pathLst>
              <a:path w="422275" h="353694">
                <a:moveTo>
                  <a:pt x="0" y="353567"/>
                </a:moveTo>
                <a:lnTo>
                  <a:pt x="422148" y="353567"/>
                </a:lnTo>
                <a:lnTo>
                  <a:pt x="422148" y="0"/>
                </a:lnTo>
                <a:lnTo>
                  <a:pt x="0" y="0"/>
                </a:lnTo>
                <a:lnTo>
                  <a:pt x="0" y="353567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22" name="object 3"/>
          <p:cNvSpPr>
            <a:spLocks noChangeArrowheads="1"/>
          </p:cNvSpPr>
          <p:nvPr/>
        </p:nvSpPr>
        <p:spPr bwMode="auto">
          <a:xfrm>
            <a:off x="911225" y="1244600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23" name="object 4"/>
          <p:cNvSpPr>
            <a:spLocks noChangeArrowheads="1"/>
          </p:cNvSpPr>
          <p:nvPr/>
        </p:nvSpPr>
        <p:spPr bwMode="auto">
          <a:xfrm>
            <a:off x="127000" y="1171575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24" name="object 5"/>
          <p:cNvSpPr>
            <a:spLocks/>
          </p:cNvSpPr>
          <p:nvPr/>
        </p:nvSpPr>
        <p:spPr bwMode="auto">
          <a:xfrm>
            <a:off x="777875" y="714375"/>
            <a:ext cx="0" cy="8842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83920"/>
              </a:cxn>
            </a:cxnLst>
            <a:rect l="0" t="0" r="r" b="b"/>
            <a:pathLst>
              <a:path h="883919">
                <a:moveTo>
                  <a:pt x="0" y="0"/>
                </a:moveTo>
                <a:lnTo>
                  <a:pt x="0" y="883920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25" name="object 6"/>
          <p:cNvSpPr>
            <a:spLocks noChangeArrowheads="1"/>
          </p:cNvSpPr>
          <p:nvPr/>
        </p:nvSpPr>
        <p:spPr bwMode="auto">
          <a:xfrm>
            <a:off x="442913" y="1504950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440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Final</a:t>
            </a:r>
            <a:r>
              <a:rPr spc="-70" dirty="0"/>
              <a:t> </a:t>
            </a:r>
            <a:r>
              <a:rPr spc="-5" dirty="0"/>
              <a:t>Solution</a:t>
            </a:r>
          </a:p>
        </p:txBody>
      </p:sp>
      <p:sp>
        <p:nvSpPr>
          <p:cNvPr id="30727" name="object 8"/>
          <p:cNvSpPr>
            <a:spLocks/>
          </p:cNvSpPr>
          <p:nvPr/>
        </p:nvSpPr>
        <p:spPr bwMode="auto">
          <a:xfrm>
            <a:off x="1000125" y="2528888"/>
            <a:ext cx="774700" cy="190500"/>
          </a:xfrm>
          <a:custGeom>
            <a:avLst/>
            <a:gdLst/>
            <a:ahLst/>
            <a:cxnLst>
              <a:cxn ang="0">
                <a:pos x="0" y="190176"/>
              </a:cxn>
              <a:cxn ang="0">
                <a:pos x="775265" y="190176"/>
              </a:cxn>
              <a:cxn ang="0">
                <a:pos x="775265" y="0"/>
              </a:cxn>
              <a:cxn ang="0">
                <a:pos x="0" y="0"/>
              </a:cxn>
              <a:cxn ang="0">
                <a:pos x="0" y="190176"/>
              </a:cxn>
            </a:cxnLst>
            <a:rect l="0" t="0" r="r" b="b"/>
            <a:pathLst>
              <a:path w="775335" h="190500">
                <a:moveTo>
                  <a:pt x="0" y="190176"/>
                </a:moveTo>
                <a:lnTo>
                  <a:pt x="775265" y="190176"/>
                </a:lnTo>
                <a:lnTo>
                  <a:pt x="775265" y="0"/>
                </a:lnTo>
                <a:lnTo>
                  <a:pt x="0" y="0"/>
                </a:lnTo>
                <a:lnTo>
                  <a:pt x="0" y="190176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28" name="object 9"/>
          <p:cNvSpPr>
            <a:spLocks/>
          </p:cNvSpPr>
          <p:nvPr/>
        </p:nvSpPr>
        <p:spPr bwMode="auto">
          <a:xfrm>
            <a:off x="1000125" y="2528888"/>
            <a:ext cx="774700" cy="190500"/>
          </a:xfrm>
          <a:custGeom>
            <a:avLst/>
            <a:gdLst/>
            <a:ahLst/>
            <a:cxnLst>
              <a:cxn ang="0">
                <a:pos x="0" y="190176"/>
              </a:cxn>
              <a:cxn ang="0">
                <a:pos x="775265" y="190176"/>
              </a:cxn>
              <a:cxn ang="0">
                <a:pos x="775265" y="0"/>
              </a:cxn>
              <a:cxn ang="0">
                <a:pos x="0" y="0"/>
              </a:cxn>
              <a:cxn ang="0">
                <a:pos x="0" y="190176"/>
              </a:cxn>
            </a:cxnLst>
            <a:rect l="0" t="0" r="r" b="b"/>
            <a:pathLst>
              <a:path w="775335" h="190500">
                <a:moveTo>
                  <a:pt x="0" y="190176"/>
                </a:moveTo>
                <a:lnTo>
                  <a:pt x="775265" y="190176"/>
                </a:lnTo>
                <a:lnTo>
                  <a:pt x="775265" y="0"/>
                </a:lnTo>
                <a:lnTo>
                  <a:pt x="0" y="0"/>
                </a:lnTo>
                <a:lnTo>
                  <a:pt x="0" y="190176"/>
                </a:lnTo>
                <a:close/>
              </a:path>
            </a:pathLst>
          </a:custGeom>
          <a:noFill/>
          <a:ln w="1186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29" name="object 10"/>
          <p:cNvSpPr>
            <a:spLocks/>
          </p:cNvSpPr>
          <p:nvPr/>
        </p:nvSpPr>
        <p:spPr bwMode="auto">
          <a:xfrm>
            <a:off x="1000125" y="2528888"/>
            <a:ext cx="774700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0177"/>
              </a:cxn>
              <a:cxn ang="0">
                <a:pos x="775277" y="190177"/>
              </a:cxn>
              <a:cxn ang="0">
                <a:pos x="775277" y="0"/>
              </a:cxn>
              <a:cxn ang="0">
                <a:pos x="0" y="0"/>
              </a:cxn>
            </a:cxnLst>
            <a:rect l="0" t="0" r="r" b="b"/>
            <a:pathLst>
              <a:path w="775335" h="190500">
                <a:moveTo>
                  <a:pt x="0" y="0"/>
                </a:moveTo>
                <a:lnTo>
                  <a:pt x="0" y="190177"/>
                </a:lnTo>
                <a:lnTo>
                  <a:pt x="775277" y="190177"/>
                </a:lnTo>
                <a:lnTo>
                  <a:pt x="775277" y="0"/>
                </a:lnTo>
                <a:lnTo>
                  <a:pt x="0" y="0"/>
                </a:lnTo>
              </a:path>
            </a:pathLst>
          </a:custGeom>
          <a:noFill/>
          <a:ln w="593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0" name="object 11"/>
          <p:cNvSpPr>
            <a:spLocks/>
          </p:cNvSpPr>
          <p:nvPr/>
        </p:nvSpPr>
        <p:spPr bwMode="auto">
          <a:xfrm>
            <a:off x="1774825" y="2305050"/>
            <a:ext cx="239713" cy="414338"/>
          </a:xfrm>
          <a:custGeom>
            <a:avLst/>
            <a:gdLst/>
            <a:ahLst/>
            <a:cxnLst>
              <a:cxn ang="0">
                <a:pos x="239459" y="0"/>
              </a:cxn>
              <a:cxn ang="0">
                <a:pos x="0" y="224021"/>
              </a:cxn>
              <a:cxn ang="0">
                <a:pos x="0" y="414199"/>
              </a:cxn>
              <a:cxn ang="0">
                <a:pos x="239459" y="188320"/>
              </a:cxn>
              <a:cxn ang="0">
                <a:pos x="239459" y="0"/>
              </a:cxn>
            </a:cxnLst>
            <a:rect l="0" t="0" r="r" b="b"/>
            <a:pathLst>
              <a:path w="240030" h="414655">
                <a:moveTo>
                  <a:pt x="239459" y="0"/>
                </a:moveTo>
                <a:lnTo>
                  <a:pt x="0" y="224021"/>
                </a:lnTo>
                <a:lnTo>
                  <a:pt x="0" y="414199"/>
                </a:lnTo>
                <a:lnTo>
                  <a:pt x="239459" y="188320"/>
                </a:lnTo>
                <a:lnTo>
                  <a:pt x="239459" y="0"/>
                </a:lnTo>
                <a:close/>
              </a:path>
            </a:pathLst>
          </a:custGeom>
          <a:solidFill>
            <a:srgbClr val="A4A4A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1" name="object 12"/>
          <p:cNvSpPr>
            <a:spLocks/>
          </p:cNvSpPr>
          <p:nvPr/>
        </p:nvSpPr>
        <p:spPr bwMode="auto">
          <a:xfrm>
            <a:off x="1774825" y="2305050"/>
            <a:ext cx="239713" cy="414338"/>
          </a:xfrm>
          <a:custGeom>
            <a:avLst/>
            <a:gdLst/>
            <a:ahLst/>
            <a:cxnLst>
              <a:cxn ang="0">
                <a:pos x="0" y="224021"/>
              </a:cxn>
              <a:cxn ang="0">
                <a:pos x="239459" y="0"/>
              </a:cxn>
              <a:cxn ang="0">
                <a:pos x="239459" y="188320"/>
              </a:cxn>
              <a:cxn ang="0">
                <a:pos x="0" y="414199"/>
              </a:cxn>
              <a:cxn ang="0">
                <a:pos x="0" y="224021"/>
              </a:cxn>
            </a:cxnLst>
            <a:rect l="0" t="0" r="r" b="b"/>
            <a:pathLst>
              <a:path w="240030" h="414655">
                <a:moveTo>
                  <a:pt x="0" y="224021"/>
                </a:moveTo>
                <a:lnTo>
                  <a:pt x="239459" y="0"/>
                </a:lnTo>
                <a:lnTo>
                  <a:pt x="239459" y="188320"/>
                </a:lnTo>
                <a:lnTo>
                  <a:pt x="0" y="414199"/>
                </a:lnTo>
                <a:lnTo>
                  <a:pt x="0" y="224021"/>
                </a:lnTo>
              </a:path>
            </a:pathLst>
          </a:custGeom>
          <a:noFill/>
          <a:ln w="1212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2" name="object 13"/>
          <p:cNvSpPr>
            <a:spLocks/>
          </p:cNvSpPr>
          <p:nvPr/>
        </p:nvSpPr>
        <p:spPr bwMode="auto">
          <a:xfrm>
            <a:off x="1774825" y="2305050"/>
            <a:ext cx="239713" cy="414338"/>
          </a:xfrm>
          <a:custGeom>
            <a:avLst/>
            <a:gdLst/>
            <a:ahLst/>
            <a:cxnLst>
              <a:cxn ang="0">
                <a:pos x="0" y="224021"/>
              </a:cxn>
              <a:cxn ang="0">
                <a:pos x="239459" y="0"/>
              </a:cxn>
              <a:cxn ang="0">
                <a:pos x="239459" y="188320"/>
              </a:cxn>
              <a:cxn ang="0">
                <a:pos x="0" y="414199"/>
              </a:cxn>
              <a:cxn ang="0">
                <a:pos x="0" y="224021"/>
              </a:cxn>
            </a:cxnLst>
            <a:rect l="0" t="0" r="r" b="b"/>
            <a:pathLst>
              <a:path w="240030" h="414655">
                <a:moveTo>
                  <a:pt x="0" y="224021"/>
                </a:moveTo>
                <a:lnTo>
                  <a:pt x="239459" y="0"/>
                </a:lnTo>
                <a:lnTo>
                  <a:pt x="239459" y="188320"/>
                </a:lnTo>
                <a:lnTo>
                  <a:pt x="0" y="414199"/>
                </a:lnTo>
                <a:lnTo>
                  <a:pt x="0" y="224021"/>
                </a:lnTo>
              </a:path>
            </a:pathLst>
          </a:custGeom>
          <a:noFill/>
          <a:ln w="606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3" name="object 14"/>
          <p:cNvSpPr>
            <a:spLocks/>
          </p:cNvSpPr>
          <p:nvPr/>
        </p:nvSpPr>
        <p:spPr bwMode="auto">
          <a:xfrm>
            <a:off x="1000125" y="2305050"/>
            <a:ext cx="1014413" cy="223838"/>
          </a:xfrm>
          <a:custGeom>
            <a:avLst/>
            <a:gdLst/>
            <a:ahLst/>
            <a:cxnLst>
              <a:cxn ang="0">
                <a:pos x="1014736" y="0"/>
              </a:cxn>
              <a:cxn ang="0">
                <a:pos x="238414" y="0"/>
              </a:cxn>
              <a:cxn ang="0">
                <a:pos x="0" y="224021"/>
              </a:cxn>
              <a:cxn ang="0">
                <a:pos x="775277" y="224021"/>
              </a:cxn>
              <a:cxn ang="0">
                <a:pos x="1014736" y="0"/>
              </a:cxn>
            </a:cxnLst>
            <a:rect l="0" t="0" r="r" b="b"/>
            <a:pathLst>
              <a:path w="1014730" h="224155">
                <a:moveTo>
                  <a:pt x="1014736" y="0"/>
                </a:moveTo>
                <a:lnTo>
                  <a:pt x="238414" y="0"/>
                </a:lnTo>
                <a:lnTo>
                  <a:pt x="0" y="224021"/>
                </a:lnTo>
                <a:lnTo>
                  <a:pt x="775277" y="224021"/>
                </a:lnTo>
                <a:lnTo>
                  <a:pt x="1014736" y="0"/>
                </a:lnTo>
                <a:close/>
              </a:path>
            </a:pathLst>
          </a:custGeom>
          <a:solidFill>
            <a:srgbClr val="D7D7D7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4" name="object 15"/>
          <p:cNvSpPr>
            <a:spLocks/>
          </p:cNvSpPr>
          <p:nvPr/>
        </p:nvSpPr>
        <p:spPr bwMode="auto">
          <a:xfrm>
            <a:off x="1000125" y="2305050"/>
            <a:ext cx="1014413" cy="223838"/>
          </a:xfrm>
          <a:custGeom>
            <a:avLst/>
            <a:gdLst/>
            <a:ahLst/>
            <a:cxnLst>
              <a:cxn ang="0">
                <a:pos x="1014736" y="0"/>
              </a:cxn>
              <a:cxn ang="0">
                <a:pos x="238414" y="0"/>
              </a:cxn>
              <a:cxn ang="0">
                <a:pos x="0" y="224021"/>
              </a:cxn>
              <a:cxn ang="0">
                <a:pos x="775277" y="224021"/>
              </a:cxn>
              <a:cxn ang="0">
                <a:pos x="1014736" y="0"/>
              </a:cxn>
            </a:cxnLst>
            <a:rect l="0" t="0" r="r" b="b"/>
            <a:pathLst>
              <a:path w="1014730" h="224155">
                <a:moveTo>
                  <a:pt x="1014736" y="0"/>
                </a:moveTo>
                <a:lnTo>
                  <a:pt x="238414" y="0"/>
                </a:lnTo>
                <a:lnTo>
                  <a:pt x="0" y="224021"/>
                </a:lnTo>
                <a:lnTo>
                  <a:pt x="775277" y="224021"/>
                </a:lnTo>
                <a:lnTo>
                  <a:pt x="1014736" y="0"/>
                </a:lnTo>
              </a:path>
            </a:pathLst>
          </a:custGeom>
          <a:noFill/>
          <a:ln w="1186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5" name="object 16"/>
          <p:cNvSpPr>
            <a:spLocks/>
          </p:cNvSpPr>
          <p:nvPr/>
        </p:nvSpPr>
        <p:spPr bwMode="auto">
          <a:xfrm>
            <a:off x="1000125" y="2305050"/>
            <a:ext cx="1014413" cy="223838"/>
          </a:xfrm>
          <a:custGeom>
            <a:avLst/>
            <a:gdLst/>
            <a:ahLst/>
            <a:cxnLst>
              <a:cxn ang="0">
                <a:pos x="775277" y="224021"/>
              </a:cxn>
              <a:cxn ang="0">
                <a:pos x="1014736" y="0"/>
              </a:cxn>
              <a:cxn ang="0">
                <a:pos x="238414" y="0"/>
              </a:cxn>
              <a:cxn ang="0">
                <a:pos x="0" y="224021"/>
              </a:cxn>
              <a:cxn ang="0">
                <a:pos x="775277" y="224021"/>
              </a:cxn>
            </a:cxnLst>
            <a:rect l="0" t="0" r="r" b="b"/>
            <a:pathLst>
              <a:path w="1014730" h="224155">
                <a:moveTo>
                  <a:pt x="775277" y="224021"/>
                </a:moveTo>
                <a:lnTo>
                  <a:pt x="1014736" y="0"/>
                </a:lnTo>
                <a:lnTo>
                  <a:pt x="238414" y="0"/>
                </a:lnTo>
                <a:lnTo>
                  <a:pt x="0" y="224021"/>
                </a:lnTo>
                <a:lnTo>
                  <a:pt x="775277" y="224021"/>
                </a:lnTo>
              </a:path>
            </a:pathLst>
          </a:custGeom>
          <a:noFill/>
          <a:ln w="593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6" name="object 17"/>
          <p:cNvSpPr>
            <a:spLocks/>
          </p:cNvSpPr>
          <p:nvPr/>
        </p:nvSpPr>
        <p:spPr bwMode="auto">
          <a:xfrm>
            <a:off x="1184275" y="2363788"/>
            <a:ext cx="668338" cy="88900"/>
          </a:xfrm>
          <a:custGeom>
            <a:avLst/>
            <a:gdLst/>
            <a:ahLst/>
            <a:cxnLst>
              <a:cxn ang="0">
                <a:pos x="642934" y="51606"/>
              </a:cxn>
              <a:cxn ang="0">
                <a:pos x="513824" y="51606"/>
              </a:cxn>
              <a:cxn ang="0">
                <a:pos x="484679" y="88153"/>
              </a:cxn>
              <a:cxn ang="0">
                <a:pos x="642934" y="51606"/>
              </a:cxn>
              <a:cxn ang="0">
                <a:pos x="174877" y="0"/>
              </a:cxn>
              <a:cxn ang="0">
                <a:pos x="0" y="31809"/>
              </a:cxn>
              <a:cxn ang="0">
                <a:pos x="91457" y="88153"/>
              </a:cxn>
              <a:cxn ang="0">
                <a:pos x="119552" y="51606"/>
              </a:cxn>
              <a:cxn ang="0">
                <a:pos x="642934" y="51606"/>
              </a:cxn>
              <a:cxn ang="0">
                <a:pos x="668600" y="45679"/>
              </a:cxn>
              <a:cxn ang="0">
                <a:pos x="623302" y="24871"/>
              </a:cxn>
              <a:cxn ang="0">
                <a:pos x="146782" y="24871"/>
              </a:cxn>
              <a:cxn ang="0">
                <a:pos x="174877" y="0"/>
              </a:cxn>
              <a:cxn ang="0">
                <a:pos x="569156" y="0"/>
              </a:cxn>
              <a:cxn ang="0">
                <a:pos x="541919" y="24871"/>
              </a:cxn>
              <a:cxn ang="0">
                <a:pos x="623302" y="24871"/>
              </a:cxn>
              <a:cxn ang="0">
                <a:pos x="569156" y="0"/>
              </a:cxn>
            </a:cxnLst>
            <a:rect l="0" t="0" r="r" b="b"/>
            <a:pathLst>
              <a:path w="668655" h="88264">
                <a:moveTo>
                  <a:pt x="642934" y="51606"/>
                </a:moveTo>
                <a:lnTo>
                  <a:pt x="513824" y="51606"/>
                </a:lnTo>
                <a:lnTo>
                  <a:pt x="484679" y="88153"/>
                </a:lnTo>
                <a:lnTo>
                  <a:pt x="642934" y="51606"/>
                </a:lnTo>
                <a:close/>
              </a:path>
              <a:path w="668655" h="88264">
                <a:moveTo>
                  <a:pt x="174877" y="0"/>
                </a:moveTo>
                <a:lnTo>
                  <a:pt x="0" y="31809"/>
                </a:lnTo>
                <a:lnTo>
                  <a:pt x="91457" y="88153"/>
                </a:lnTo>
                <a:lnTo>
                  <a:pt x="119552" y="51606"/>
                </a:lnTo>
                <a:lnTo>
                  <a:pt x="642934" y="51606"/>
                </a:lnTo>
                <a:lnTo>
                  <a:pt x="668600" y="45679"/>
                </a:lnTo>
                <a:lnTo>
                  <a:pt x="623302" y="24871"/>
                </a:lnTo>
                <a:lnTo>
                  <a:pt x="146782" y="24871"/>
                </a:lnTo>
                <a:lnTo>
                  <a:pt x="174877" y="0"/>
                </a:lnTo>
                <a:close/>
              </a:path>
              <a:path w="668655" h="88264">
                <a:moveTo>
                  <a:pt x="569156" y="0"/>
                </a:moveTo>
                <a:lnTo>
                  <a:pt x="541919" y="24871"/>
                </a:lnTo>
                <a:lnTo>
                  <a:pt x="623302" y="24871"/>
                </a:lnTo>
                <a:lnTo>
                  <a:pt x="56915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7" name="object 18"/>
          <p:cNvSpPr>
            <a:spLocks/>
          </p:cNvSpPr>
          <p:nvPr/>
        </p:nvSpPr>
        <p:spPr bwMode="auto">
          <a:xfrm>
            <a:off x="1184275" y="2363788"/>
            <a:ext cx="668338" cy="88900"/>
          </a:xfrm>
          <a:custGeom>
            <a:avLst/>
            <a:gdLst/>
            <a:ahLst/>
            <a:cxnLst>
              <a:cxn ang="0">
                <a:pos x="668600" y="45679"/>
              </a:cxn>
              <a:cxn ang="0">
                <a:pos x="623302" y="24871"/>
              </a:cxn>
              <a:cxn ang="0">
                <a:pos x="146782" y="24871"/>
              </a:cxn>
              <a:cxn ang="0">
                <a:pos x="174877" y="0"/>
              </a:cxn>
              <a:cxn ang="0">
                <a:pos x="0" y="31809"/>
              </a:cxn>
              <a:cxn ang="0">
                <a:pos x="91457" y="88153"/>
              </a:cxn>
              <a:cxn ang="0">
                <a:pos x="119552" y="51606"/>
              </a:cxn>
              <a:cxn ang="0">
                <a:pos x="513824" y="51606"/>
              </a:cxn>
              <a:cxn ang="0">
                <a:pos x="642934" y="51606"/>
              </a:cxn>
              <a:cxn ang="0">
                <a:pos x="668600" y="45679"/>
              </a:cxn>
            </a:cxnLst>
            <a:rect l="0" t="0" r="r" b="b"/>
            <a:pathLst>
              <a:path w="668655" h="88264">
                <a:moveTo>
                  <a:pt x="668600" y="45679"/>
                </a:moveTo>
                <a:lnTo>
                  <a:pt x="623302" y="24871"/>
                </a:lnTo>
                <a:lnTo>
                  <a:pt x="146782" y="24871"/>
                </a:lnTo>
                <a:lnTo>
                  <a:pt x="174877" y="0"/>
                </a:lnTo>
                <a:lnTo>
                  <a:pt x="0" y="31809"/>
                </a:lnTo>
                <a:lnTo>
                  <a:pt x="91457" y="88153"/>
                </a:lnTo>
                <a:lnTo>
                  <a:pt x="119552" y="51606"/>
                </a:lnTo>
                <a:lnTo>
                  <a:pt x="513824" y="51606"/>
                </a:lnTo>
                <a:lnTo>
                  <a:pt x="642934" y="51606"/>
                </a:lnTo>
                <a:lnTo>
                  <a:pt x="668600" y="4567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8" name="object 19"/>
          <p:cNvSpPr>
            <a:spLocks/>
          </p:cNvSpPr>
          <p:nvPr/>
        </p:nvSpPr>
        <p:spPr bwMode="auto">
          <a:xfrm>
            <a:off x="1668463" y="2414588"/>
            <a:ext cx="158750" cy="38100"/>
          </a:xfrm>
          <a:custGeom>
            <a:avLst/>
            <a:gdLst/>
            <a:ahLst/>
            <a:cxnLst>
              <a:cxn ang="0">
                <a:pos x="29145" y="0"/>
              </a:cxn>
              <a:cxn ang="0">
                <a:pos x="0" y="36547"/>
              </a:cxn>
              <a:cxn ang="0">
                <a:pos x="158255" y="0"/>
              </a:cxn>
              <a:cxn ang="0">
                <a:pos x="29145" y="0"/>
              </a:cxn>
            </a:cxnLst>
            <a:rect l="0" t="0" r="r" b="b"/>
            <a:pathLst>
              <a:path w="158750" h="36830">
                <a:moveTo>
                  <a:pt x="29145" y="0"/>
                </a:moveTo>
                <a:lnTo>
                  <a:pt x="0" y="36547"/>
                </a:lnTo>
                <a:lnTo>
                  <a:pt x="158255" y="0"/>
                </a:lnTo>
                <a:lnTo>
                  <a:pt x="29145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9" name="object 20"/>
          <p:cNvSpPr>
            <a:spLocks/>
          </p:cNvSpPr>
          <p:nvPr/>
        </p:nvSpPr>
        <p:spPr bwMode="auto">
          <a:xfrm>
            <a:off x="1725613" y="2363788"/>
            <a:ext cx="82550" cy="25400"/>
          </a:xfrm>
          <a:custGeom>
            <a:avLst/>
            <a:gdLst/>
            <a:ahLst/>
            <a:cxnLst>
              <a:cxn ang="0">
                <a:pos x="27237" y="0"/>
              </a:cxn>
              <a:cxn ang="0">
                <a:pos x="0" y="24871"/>
              </a:cxn>
              <a:cxn ang="0">
                <a:pos x="81382" y="24871"/>
              </a:cxn>
              <a:cxn ang="0">
                <a:pos x="27237" y="0"/>
              </a:cxn>
            </a:cxnLst>
            <a:rect l="0" t="0" r="r" b="b"/>
            <a:pathLst>
              <a:path w="81914" h="25400">
                <a:moveTo>
                  <a:pt x="27237" y="0"/>
                </a:moveTo>
                <a:lnTo>
                  <a:pt x="0" y="24871"/>
                </a:lnTo>
                <a:lnTo>
                  <a:pt x="81382" y="24871"/>
                </a:lnTo>
                <a:lnTo>
                  <a:pt x="27237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40" name="object 21"/>
          <p:cNvSpPr>
            <a:spLocks/>
          </p:cNvSpPr>
          <p:nvPr/>
        </p:nvSpPr>
        <p:spPr bwMode="auto">
          <a:xfrm>
            <a:off x="1184275" y="2363788"/>
            <a:ext cx="668338" cy="88900"/>
          </a:xfrm>
          <a:custGeom>
            <a:avLst/>
            <a:gdLst/>
            <a:ahLst/>
            <a:cxnLst>
              <a:cxn ang="0">
                <a:pos x="146782" y="24871"/>
              </a:cxn>
              <a:cxn ang="0">
                <a:pos x="174877" y="0"/>
              </a:cxn>
              <a:cxn ang="0">
                <a:pos x="0" y="31809"/>
              </a:cxn>
              <a:cxn ang="0">
                <a:pos x="91457" y="88153"/>
              </a:cxn>
              <a:cxn ang="0">
                <a:pos x="119552" y="51606"/>
              </a:cxn>
              <a:cxn ang="0">
                <a:pos x="513824" y="51606"/>
              </a:cxn>
              <a:cxn ang="0">
                <a:pos x="484679" y="88153"/>
              </a:cxn>
              <a:cxn ang="0">
                <a:pos x="668600" y="45679"/>
              </a:cxn>
              <a:cxn ang="0">
                <a:pos x="569156" y="0"/>
              </a:cxn>
              <a:cxn ang="0">
                <a:pos x="541919" y="24871"/>
              </a:cxn>
              <a:cxn ang="0">
                <a:pos x="146782" y="24871"/>
              </a:cxn>
            </a:cxnLst>
            <a:rect l="0" t="0" r="r" b="b"/>
            <a:pathLst>
              <a:path w="668655" h="88264">
                <a:moveTo>
                  <a:pt x="146782" y="24871"/>
                </a:moveTo>
                <a:lnTo>
                  <a:pt x="174877" y="0"/>
                </a:lnTo>
                <a:lnTo>
                  <a:pt x="0" y="31809"/>
                </a:lnTo>
                <a:lnTo>
                  <a:pt x="91457" y="88153"/>
                </a:lnTo>
                <a:lnTo>
                  <a:pt x="119552" y="51606"/>
                </a:lnTo>
                <a:lnTo>
                  <a:pt x="513824" y="51606"/>
                </a:lnTo>
                <a:lnTo>
                  <a:pt x="484679" y="88153"/>
                </a:lnTo>
                <a:lnTo>
                  <a:pt x="668600" y="45679"/>
                </a:lnTo>
                <a:lnTo>
                  <a:pt x="569156" y="0"/>
                </a:lnTo>
                <a:lnTo>
                  <a:pt x="541919" y="24871"/>
                </a:lnTo>
                <a:lnTo>
                  <a:pt x="146782" y="2487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41" name="object 22"/>
          <p:cNvSpPr>
            <a:spLocks/>
          </p:cNvSpPr>
          <p:nvPr/>
        </p:nvSpPr>
        <p:spPr bwMode="auto">
          <a:xfrm>
            <a:off x="1184275" y="2363788"/>
            <a:ext cx="668338" cy="88900"/>
          </a:xfrm>
          <a:custGeom>
            <a:avLst/>
            <a:gdLst/>
            <a:ahLst/>
            <a:cxnLst>
              <a:cxn ang="0">
                <a:pos x="642934" y="51606"/>
              </a:cxn>
              <a:cxn ang="0">
                <a:pos x="513824" y="51606"/>
              </a:cxn>
              <a:cxn ang="0">
                <a:pos x="484679" y="88153"/>
              </a:cxn>
              <a:cxn ang="0">
                <a:pos x="642934" y="51606"/>
              </a:cxn>
              <a:cxn ang="0">
                <a:pos x="174877" y="0"/>
              </a:cxn>
              <a:cxn ang="0">
                <a:pos x="0" y="31809"/>
              </a:cxn>
              <a:cxn ang="0">
                <a:pos x="91457" y="88153"/>
              </a:cxn>
              <a:cxn ang="0">
                <a:pos x="119552" y="51606"/>
              </a:cxn>
              <a:cxn ang="0">
                <a:pos x="642934" y="51606"/>
              </a:cxn>
              <a:cxn ang="0">
                <a:pos x="668600" y="45679"/>
              </a:cxn>
              <a:cxn ang="0">
                <a:pos x="623302" y="24871"/>
              </a:cxn>
              <a:cxn ang="0">
                <a:pos x="146782" y="24871"/>
              </a:cxn>
              <a:cxn ang="0">
                <a:pos x="174877" y="0"/>
              </a:cxn>
              <a:cxn ang="0">
                <a:pos x="569156" y="0"/>
              </a:cxn>
              <a:cxn ang="0">
                <a:pos x="541919" y="24871"/>
              </a:cxn>
              <a:cxn ang="0">
                <a:pos x="623302" y="24871"/>
              </a:cxn>
              <a:cxn ang="0">
                <a:pos x="569156" y="0"/>
              </a:cxn>
            </a:cxnLst>
            <a:rect l="0" t="0" r="r" b="b"/>
            <a:pathLst>
              <a:path w="668655" h="88264">
                <a:moveTo>
                  <a:pt x="642934" y="51606"/>
                </a:moveTo>
                <a:lnTo>
                  <a:pt x="513824" y="51606"/>
                </a:lnTo>
                <a:lnTo>
                  <a:pt x="484679" y="88153"/>
                </a:lnTo>
                <a:lnTo>
                  <a:pt x="642934" y="51606"/>
                </a:lnTo>
                <a:close/>
              </a:path>
              <a:path w="668655" h="88264">
                <a:moveTo>
                  <a:pt x="174877" y="0"/>
                </a:moveTo>
                <a:lnTo>
                  <a:pt x="0" y="31809"/>
                </a:lnTo>
                <a:lnTo>
                  <a:pt x="91457" y="88153"/>
                </a:lnTo>
                <a:lnTo>
                  <a:pt x="119552" y="51606"/>
                </a:lnTo>
                <a:lnTo>
                  <a:pt x="642934" y="51606"/>
                </a:lnTo>
                <a:lnTo>
                  <a:pt x="668600" y="45679"/>
                </a:lnTo>
                <a:lnTo>
                  <a:pt x="623302" y="24871"/>
                </a:lnTo>
                <a:lnTo>
                  <a:pt x="146782" y="24871"/>
                </a:lnTo>
                <a:lnTo>
                  <a:pt x="174877" y="0"/>
                </a:lnTo>
                <a:close/>
              </a:path>
              <a:path w="668655" h="88264">
                <a:moveTo>
                  <a:pt x="569156" y="0"/>
                </a:moveTo>
                <a:lnTo>
                  <a:pt x="541919" y="24871"/>
                </a:lnTo>
                <a:lnTo>
                  <a:pt x="623302" y="24871"/>
                </a:lnTo>
                <a:lnTo>
                  <a:pt x="56915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42" name="object 23"/>
          <p:cNvSpPr>
            <a:spLocks/>
          </p:cNvSpPr>
          <p:nvPr/>
        </p:nvSpPr>
        <p:spPr bwMode="auto">
          <a:xfrm>
            <a:off x="1184275" y="2363788"/>
            <a:ext cx="668338" cy="88900"/>
          </a:xfrm>
          <a:custGeom>
            <a:avLst/>
            <a:gdLst/>
            <a:ahLst/>
            <a:cxnLst>
              <a:cxn ang="0">
                <a:pos x="668600" y="45679"/>
              </a:cxn>
              <a:cxn ang="0">
                <a:pos x="623302" y="24871"/>
              </a:cxn>
              <a:cxn ang="0">
                <a:pos x="146782" y="24871"/>
              </a:cxn>
              <a:cxn ang="0">
                <a:pos x="174877" y="0"/>
              </a:cxn>
              <a:cxn ang="0">
                <a:pos x="0" y="31809"/>
              </a:cxn>
              <a:cxn ang="0">
                <a:pos x="91457" y="88153"/>
              </a:cxn>
              <a:cxn ang="0">
                <a:pos x="119552" y="51606"/>
              </a:cxn>
              <a:cxn ang="0">
                <a:pos x="513824" y="51606"/>
              </a:cxn>
              <a:cxn ang="0">
                <a:pos x="642934" y="51606"/>
              </a:cxn>
              <a:cxn ang="0">
                <a:pos x="668600" y="45679"/>
              </a:cxn>
            </a:cxnLst>
            <a:rect l="0" t="0" r="r" b="b"/>
            <a:pathLst>
              <a:path w="668655" h="88264">
                <a:moveTo>
                  <a:pt x="668600" y="45679"/>
                </a:moveTo>
                <a:lnTo>
                  <a:pt x="623302" y="24871"/>
                </a:lnTo>
                <a:lnTo>
                  <a:pt x="146782" y="24871"/>
                </a:lnTo>
                <a:lnTo>
                  <a:pt x="174877" y="0"/>
                </a:lnTo>
                <a:lnTo>
                  <a:pt x="0" y="31809"/>
                </a:lnTo>
                <a:lnTo>
                  <a:pt x="91457" y="88153"/>
                </a:lnTo>
                <a:lnTo>
                  <a:pt x="119552" y="51606"/>
                </a:lnTo>
                <a:lnTo>
                  <a:pt x="513824" y="51606"/>
                </a:lnTo>
                <a:lnTo>
                  <a:pt x="642934" y="51606"/>
                </a:lnTo>
                <a:lnTo>
                  <a:pt x="668600" y="4567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43" name="object 24"/>
          <p:cNvSpPr>
            <a:spLocks/>
          </p:cNvSpPr>
          <p:nvPr/>
        </p:nvSpPr>
        <p:spPr bwMode="auto">
          <a:xfrm>
            <a:off x="1668463" y="2414588"/>
            <a:ext cx="158750" cy="38100"/>
          </a:xfrm>
          <a:custGeom>
            <a:avLst/>
            <a:gdLst/>
            <a:ahLst/>
            <a:cxnLst>
              <a:cxn ang="0">
                <a:pos x="29145" y="0"/>
              </a:cxn>
              <a:cxn ang="0">
                <a:pos x="0" y="36547"/>
              </a:cxn>
              <a:cxn ang="0">
                <a:pos x="158255" y="0"/>
              </a:cxn>
              <a:cxn ang="0">
                <a:pos x="29145" y="0"/>
              </a:cxn>
            </a:cxnLst>
            <a:rect l="0" t="0" r="r" b="b"/>
            <a:pathLst>
              <a:path w="158750" h="36830">
                <a:moveTo>
                  <a:pt x="29145" y="0"/>
                </a:moveTo>
                <a:lnTo>
                  <a:pt x="0" y="36547"/>
                </a:lnTo>
                <a:lnTo>
                  <a:pt x="158255" y="0"/>
                </a:lnTo>
                <a:lnTo>
                  <a:pt x="29145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44" name="object 25"/>
          <p:cNvSpPr>
            <a:spLocks/>
          </p:cNvSpPr>
          <p:nvPr/>
        </p:nvSpPr>
        <p:spPr bwMode="auto">
          <a:xfrm>
            <a:off x="1725613" y="2363788"/>
            <a:ext cx="82550" cy="25400"/>
          </a:xfrm>
          <a:custGeom>
            <a:avLst/>
            <a:gdLst/>
            <a:ahLst/>
            <a:cxnLst>
              <a:cxn ang="0">
                <a:pos x="27237" y="0"/>
              </a:cxn>
              <a:cxn ang="0">
                <a:pos x="0" y="24871"/>
              </a:cxn>
              <a:cxn ang="0">
                <a:pos x="81382" y="24871"/>
              </a:cxn>
              <a:cxn ang="0">
                <a:pos x="27237" y="0"/>
              </a:cxn>
            </a:cxnLst>
            <a:rect l="0" t="0" r="r" b="b"/>
            <a:pathLst>
              <a:path w="81914" h="25400">
                <a:moveTo>
                  <a:pt x="27237" y="0"/>
                </a:moveTo>
                <a:lnTo>
                  <a:pt x="0" y="24871"/>
                </a:lnTo>
                <a:lnTo>
                  <a:pt x="81382" y="24871"/>
                </a:lnTo>
                <a:lnTo>
                  <a:pt x="27237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45" name="object 26"/>
          <p:cNvSpPr>
            <a:spLocks/>
          </p:cNvSpPr>
          <p:nvPr/>
        </p:nvSpPr>
        <p:spPr bwMode="auto">
          <a:xfrm>
            <a:off x="1184275" y="2363788"/>
            <a:ext cx="668338" cy="88900"/>
          </a:xfrm>
          <a:custGeom>
            <a:avLst/>
            <a:gdLst/>
            <a:ahLst/>
            <a:cxnLst>
              <a:cxn ang="0">
                <a:pos x="146782" y="24871"/>
              </a:cxn>
              <a:cxn ang="0">
                <a:pos x="174877" y="0"/>
              </a:cxn>
              <a:cxn ang="0">
                <a:pos x="0" y="31809"/>
              </a:cxn>
              <a:cxn ang="0">
                <a:pos x="91457" y="88153"/>
              </a:cxn>
              <a:cxn ang="0">
                <a:pos x="119552" y="51606"/>
              </a:cxn>
              <a:cxn ang="0">
                <a:pos x="513824" y="51606"/>
              </a:cxn>
              <a:cxn ang="0">
                <a:pos x="484679" y="88153"/>
              </a:cxn>
              <a:cxn ang="0">
                <a:pos x="668600" y="45679"/>
              </a:cxn>
              <a:cxn ang="0">
                <a:pos x="569156" y="0"/>
              </a:cxn>
              <a:cxn ang="0">
                <a:pos x="541919" y="24871"/>
              </a:cxn>
              <a:cxn ang="0">
                <a:pos x="146782" y="24871"/>
              </a:cxn>
            </a:cxnLst>
            <a:rect l="0" t="0" r="r" b="b"/>
            <a:pathLst>
              <a:path w="668655" h="88264">
                <a:moveTo>
                  <a:pt x="146782" y="24871"/>
                </a:moveTo>
                <a:lnTo>
                  <a:pt x="174877" y="0"/>
                </a:lnTo>
                <a:lnTo>
                  <a:pt x="0" y="31809"/>
                </a:lnTo>
                <a:lnTo>
                  <a:pt x="91457" y="88153"/>
                </a:lnTo>
                <a:lnTo>
                  <a:pt x="119552" y="51606"/>
                </a:lnTo>
                <a:lnTo>
                  <a:pt x="513824" y="51606"/>
                </a:lnTo>
                <a:lnTo>
                  <a:pt x="484679" y="88153"/>
                </a:lnTo>
                <a:lnTo>
                  <a:pt x="668600" y="45679"/>
                </a:lnTo>
                <a:lnTo>
                  <a:pt x="569156" y="0"/>
                </a:lnTo>
                <a:lnTo>
                  <a:pt x="541919" y="24871"/>
                </a:lnTo>
                <a:lnTo>
                  <a:pt x="146782" y="2487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46" name="object 27"/>
          <p:cNvSpPr>
            <a:spLocks/>
          </p:cNvSpPr>
          <p:nvPr/>
        </p:nvSpPr>
        <p:spPr bwMode="auto">
          <a:xfrm>
            <a:off x="1190625" y="2370138"/>
            <a:ext cx="669925" cy="88900"/>
          </a:xfrm>
          <a:custGeom>
            <a:avLst/>
            <a:gdLst/>
            <a:ahLst/>
            <a:cxnLst>
              <a:cxn ang="0">
                <a:pos x="640358" y="52617"/>
              </a:cxn>
              <a:cxn ang="0">
                <a:pos x="513824" y="52617"/>
              </a:cxn>
              <a:cxn ang="0">
                <a:pos x="485721" y="89164"/>
              </a:cxn>
              <a:cxn ang="0">
                <a:pos x="640358" y="52617"/>
              </a:cxn>
              <a:cxn ang="0">
                <a:pos x="175055" y="0"/>
              </a:cxn>
              <a:cxn ang="0">
                <a:pos x="0" y="33673"/>
              </a:cxn>
              <a:cxn ang="0">
                <a:pos x="91450" y="89164"/>
              </a:cxn>
              <a:cxn ang="0">
                <a:pos x="119722" y="52617"/>
              </a:cxn>
              <a:cxn ang="0">
                <a:pos x="640358" y="52617"/>
              </a:cxn>
              <a:cxn ang="0">
                <a:pos x="669685" y="45685"/>
              </a:cxn>
              <a:cxn ang="0">
                <a:pos x="627393" y="25889"/>
              </a:cxn>
              <a:cxn ang="0">
                <a:pos x="146775" y="25889"/>
              </a:cxn>
              <a:cxn ang="0">
                <a:pos x="175055" y="0"/>
              </a:cxn>
              <a:cxn ang="0">
                <a:pos x="572086" y="0"/>
              </a:cxn>
              <a:cxn ang="0">
                <a:pos x="542082" y="25889"/>
              </a:cxn>
              <a:cxn ang="0">
                <a:pos x="627393" y="25889"/>
              </a:cxn>
              <a:cxn ang="0">
                <a:pos x="572086" y="0"/>
              </a:cxn>
            </a:cxnLst>
            <a:rect l="0" t="0" r="r" b="b"/>
            <a:pathLst>
              <a:path w="669925" h="89535">
                <a:moveTo>
                  <a:pt x="640358" y="52617"/>
                </a:moveTo>
                <a:lnTo>
                  <a:pt x="513824" y="52617"/>
                </a:lnTo>
                <a:lnTo>
                  <a:pt x="485721" y="89164"/>
                </a:lnTo>
                <a:lnTo>
                  <a:pt x="640358" y="52617"/>
                </a:lnTo>
                <a:close/>
              </a:path>
              <a:path w="669925" h="89535">
                <a:moveTo>
                  <a:pt x="175055" y="0"/>
                </a:moveTo>
                <a:lnTo>
                  <a:pt x="0" y="33673"/>
                </a:lnTo>
                <a:lnTo>
                  <a:pt x="91450" y="89164"/>
                </a:lnTo>
                <a:lnTo>
                  <a:pt x="119722" y="52617"/>
                </a:lnTo>
                <a:lnTo>
                  <a:pt x="640358" y="52617"/>
                </a:lnTo>
                <a:lnTo>
                  <a:pt x="669685" y="45685"/>
                </a:lnTo>
                <a:lnTo>
                  <a:pt x="627393" y="25889"/>
                </a:lnTo>
                <a:lnTo>
                  <a:pt x="146775" y="25889"/>
                </a:lnTo>
                <a:lnTo>
                  <a:pt x="175055" y="0"/>
                </a:lnTo>
                <a:close/>
              </a:path>
              <a:path w="669925" h="89535">
                <a:moveTo>
                  <a:pt x="572086" y="0"/>
                </a:moveTo>
                <a:lnTo>
                  <a:pt x="542082" y="25889"/>
                </a:lnTo>
                <a:lnTo>
                  <a:pt x="627393" y="25889"/>
                </a:lnTo>
                <a:lnTo>
                  <a:pt x="57208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47" name="object 28"/>
          <p:cNvSpPr>
            <a:spLocks/>
          </p:cNvSpPr>
          <p:nvPr/>
        </p:nvSpPr>
        <p:spPr bwMode="auto">
          <a:xfrm>
            <a:off x="1190625" y="2370138"/>
            <a:ext cx="669925" cy="88900"/>
          </a:xfrm>
          <a:custGeom>
            <a:avLst/>
            <a:gdLst/>
            <a:ahLst/>
            <a:cxnLst>
              <a:cxn ang="0">
                <a:pos x="669685" y="45685"/>
              </a:cxn>
              <a:cxn ang="0">
                <a:pos x="627393" y="25889"/>
              </a:cxn>
              <a:cxn ang="0">
                <a:pos x="146775" y="25889"/>
              </a:cxn>
              <a:cxn ang="0">
                <a:pos x="175055" y="0"/>
              </a:cxn>
              <a:cxn ang="0">
                <a:pos x="0" y="33673"/>
              </a:cxn>
              <a:cxn ang="0">
                <a:pos x="91450" y="89164"/>
              </a:cxn>
              <a:cxn ang="0">
                <a:pos x="119722" y="52617"/>
              </a:cxn>
              <a:cxn ang="0">
                <a:pos x="513824" y="52617"/>
              </a:cxn>
              <a:cxn ang="0">
                <a:pos x="640358" y="52617"/>
              </a:cxn>
              <a:cxn ang="0">
                <a:pos x="669685" y="45685"/>
              </a:cxn>
            </a:cxnLst>
            <a:rect l="0" t="0" r="r" b="b"/>
            <a:pathLst>
              <a:path w="669925" h="89535">
                <a:moveTo>
                  <a:pt x="669685" y="45685"/>
                </a:moveTo>
                <a:lnTo>
                  <a:pt x="627393" y="25889"/>
                </a:lnTo>
                <a:lnTo>
                  <a:pt x="146775" y="25889"/>
                </a:lnTo>
                <a:lnTo>
                  <a:pt x="175055" y="0"/>
                </a:lnTo>
                <a:lnTo>
                  <a:pt x="0" y="33673"/>
                </a:lnTo>
                <a:lnTo>
                  <a:pt x="91450" y="89164"/>
                </a:lnTo>
                <a:lnTo>
                  <a:pt x="119722" y="52617"/>
                </a:lnTo>
                <a:lnTo>
                  <a:pt x="513824" y="52617"/>
                </a:lnTo>
                <a:lnTo>
                  <a:pt x="640358" y="52617"/>
                </a:lnTo>
                <a:lnTo>
                  <a:pt x="669685" y="45685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48" name="object 29"/>
          <p:cNvSpPr>
            <a:spLocks/>
          </p:cNvSpPr>
          <p:nvPr/>
        </p:nvSpPr>
        <p:spPr bwMode="auto">
          <a:xfrm>
            <a:off x="1676400" y="2422525"/>
            <a:ext cx="153988" cy="36513"/>
          </a:xfrm>
          <a:custGeom>
            <a:avLst/>
            <a:gdLst/>
            <a:ahLst/>
            <a:cxnLst>
              <a:cxn ang="0">
                <a:pos x="154636" y="0"/>
              </a:cxn>
              <a:cxn ang="0">
                <a:pos x="28102" y="0"/>
              </a:cxn>
              <a:cxn ang="0">
                <a:pos x="0" y="36547"/>
              </a:cxn>
              <a:cxn ang="0">
                <a:pos x="66566" y="20814"/>
              </a:cxn>
              <a:cxn ang="0">
                <a:pos x="154636" y="0"/>
              </a:cxn>
            </a:cxnLst>
            <a:rect l="0" t="0" r="r" b="b"/>
            <a:pathLst>
              <a:path w="154939" h="36830">
                <a:moveTo>
                  <a:pt x="154636" y="0"/>
                </a:moveTo>
                <a:lnTo>
                  <a:pt x="28102" y="0"/>
                </a:lnTo>
                <a:lnTo>
                  <a:pt x="0" y="36547"/>
                </a:lnTo>
                <a:lnTo>
                  <a:pt x="66566" y="20814"/>
                </a:lnTo>
                <a:lnTo>
                  <a:pt x="154636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49" name="object 30"/>
          <p:cNvSpPr>
            <a:spLocks/>
          </p:cNvSpPr>
          <p:nvPr/>
        </p:nvSpPr>
        <p:spPr bwMode="auto">
          <a:xfrm>
            <a:off x="1731963" y="2370138"/>
            <a:ext cx="85725" cy="25400"/>
          </a:xfrm>
          <a:custGeom>
            <a:avLst/>
            <a:gdLst/>
            <a:ahLst/>
            <a:cxnLst>
              <a:cxn ang="0">
                <a:pos x="30003" y="0"/>
              </a:cxn>
              <a:cxn ang="0">
                <a:pos x="0" y="25889"/>
              </a:cxn>
              <a:cxn ang="0">
                <a:pos x="85310" y="25889"/>
              </a:cxn>
              <a:cxn ang="0">
                <a:pos x="30003" y="0"/>
              </a:cxn>
            </a:cxnLst>
            <a:rect l="0" t="0" r="r" b="b"/>
            <a:pathLst>
              <a:path w="85725" h="26035">
                <a:moveTo>
                  <a:pt x="30003" y="0"/>
                </a:moveTo>
                <a:lnTo>
                  <a:pt x="0" y="25889"/>
                </a:lnTo>
                <a:lnTo>
                  <a:pt x="85310" y="25889"/>
                </a:lnTo>
                <a:lnTo>
                  <a:pt x="30003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50" name="object 31"/>
          <p:cNvSpPr>
            <a:spLocks/>
          </p:cNvSpPr>
          <p:nvPr/>
        </p:nvSpPr>
        <p:spPr bwMode="auto">
          <a:xfrm>
            <a:off x="1190625" y="2370138"/>
            <a:ext cx="669925" cy="88900"/>
          </a:xfrm>
          <a:custGeom>
            <a:avLst/>
            <a:gdLst/>
            <a:ahLst/>
            <a:cxnLst>
              <a:cxn ang="0">
                <a:pos x="146775" y="25889"/>
              </a:cxn>
              <a:cxn ang="0">
                <a:pos x="175055" y="0"/>
              </a:cxn>
              <a:cxn ang="0">
                <a:pos x="0" y="33673"/>
              </a:cxn>
              <a:cxn ang="0">
                <a:pos x="91450" y="89164"/>
              </a:cxn>
              <a:cxn ang="0">
                <a:pos x="119722" y="52617"/>
              </a:cxn>
              <a:cxn ang="0">
                <a:pos x="513824" y="52617"/>
              </a:cxn>
              <a:cxn ang="0">
                <a:pos x="485721" y="89164"/>
              </a:cxn>
              <a:cxn ang="0">
                <a:pos x="669685" y="45685"/>
              </a:cxn>
              <a:cxn ang="0">
                <a:pos x="572086" y="0"/>
              </a:cxn>
              <a:cxn ang="0">
                <a:pos x="542082" y="25889"/>
              </a:cxn>
              <a:cxn ang="0">
                <a:pos x="146775" y="25889"/>
              </a:cxn>
            </a:cxnLst>
            <a:rect l="0" t="0" r="r" b="b"/>
            <a:pathLst>
              <a:path w="669925" h="89535">
                <a:moveTo>
                  <a:pt x="146775" y="25889"/>
                </a:moveTo>
                <a:lnTo>
                  <a:pt x="175055" y="0"/>
                </a:lnTo>
                <a:lnTo>
                  <a:pt x="0" y="33673"/>
                </a:lnTo>
                <a:lnTo>
                  <a:pt x="91450" y="89164"/>
                </a:lnTo>
                <a:lnTo>
                  <a:pt x="119722" y="52617"/>
                </a:lnTo>
                <a:lnTo>
                  <a:pt x="513824" y="52617"/>
                </a:lnTo>
                <a:lnTo>
                  <a:pt x="485721" y="89164"/>
                </a:lnTo>
                <a:lnTo>
                  <a:pt x="669685" y="45685"/>
                </a:lnTo>
                <a:lnTo>
                  <a:pt x="572086" y="0"/>
                </a:lnTo>
                <a:lnTo>
                  <a:pt x="542082" y="25889"/>
                </a:lnTo>
                <a:lnTo>
                  <a:pt x="146775" y="258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51" name="object 32"/>
          <p:cNvSpPr>
            <a:spLocks/>
          </p:cNvSpPr>
          <p:nvPr/>
        </p:nvSpPr>
        <p:spPr bwMode="auto">
          <a:xfrm>
            <a:off x="1190625" y="2370138"/>
            <a:ext cx="669925" cy="88900"/>
          </a:xfrm>
          <a:custGeom>
            <a:avLst/>
            <a:gdLst/>
            <a:ahLst/>
            <a:cxnLst>
              <a:cxn ang="0">
                <a:pos x="640358" y="52617"/>
              </a:cxn>
              <a:cxn ang="0">
                <a:pos x="513824" y="52617"/>
              </a:cxn>
              <a:cxn ang="0">
                <a:pos x="485721" y="89164"/>
              </a:cxn>
              <a:cxn ang="0">
                <a:pos x="640358" y="52617"/>
              </a:cxn>
              <a:cxn ang="0">
                <a:pos x="175055" y="0"/>
              </a:cxn>
              <a:cxn ang="0">
                <a:pos x="0" y="33673"/>
              </a:cxn>
              <a:cxn ang="0">
                <a:pos x="91450" y="89164"/>
              </a:cxn>
              <a:cxn ang="0">
                <a:pos x="119722" y="52617"/>
              </a:cxn>
              <a:cxn ang="0">
                <a:pos x="640358" y="52617"/>
              </a:cxn>
              <a:cxn ang="0">
                <a:pos x="669685" y="45685"/>
              </a:cxn>
              <a:cxn ang="0">
                <a:pos x="627393" y="25889"/>
              </a:cxn>
              <a:cxn ang="0">
                <a:pos x="146775" y="25889"/>
              </a:cxn>
              <a:cxn ang="0">
                <a:pos x="175055" y="0"/>
              </a:cxn>
              <a:cxn ang="0">
                <a:pos x="572086" y="0"/>
              </a:cxn>
              <a:cxn ang="0">
                <a:pos x="542082" y="25889"/>
              </a:cxn>
              <a:cxn ang="0">
                <a:pos x="627393" y="25889"/>
              </a:cxn>
              <a:cxn ang="0">
                <a:pos x="572086" y="0"/>
              </a:cxn>
            </a:cxnLst>
            <a:rect l="0" t="0" r="r" b="b"/>
            <a:pathLst>
              <a:path w="669925" h="89535">
                <a:moveTo>
                  <a:pt x="640358" y="52617"/>
                </a:moveTo>
                <a:lnTo>
                  <a:pt x="513824" y="52617"/>
                </a:lnTo>
                <a:lnTo>
                  <a:pt x="485721" y="89164"/>
                </a:lnTo>
                <a:lnTo>
                  <a:pt x="640358" y="52617"/>
                </a:lnTo>
                <a:close/>
              </a:path>
              <a:path w="669925" h="89535">
                <a:moveTo>
                  <a:pt x="175055" y="0"/>
                </a:moveTo>
                <a:lnTo>
                  <a:pt x="0" y="33673"/>
                </a:lnTo>
                <a:lnTo>
                  <a:pt x="91450" y="89164"/>
                </a:lnTo>
                <a:lnTo>
                  <a:pt x="119722" y="52617"/>
                </a:lnTo>
                <a:lnTo>
                  <a:pt x="640358" y="52617"/>
                </a:lnTo>
                <a:lnTo>
                  <a:pt x="669685" y="45685"/>
                </a:lnTo>
                <a:lnTo>
                  <a:pt x="627393" y="25889"/>
                </a:lnTo>
                <a:lnTo>
                  <a:pt x="146775" y="25889"/>
                </a:lnTo>
                <a:lnTo>
                  <a:pt x="175055" y="0"/>
                </a:lnTo>
                <a:close/>
              </a:path>
              <a:path w="669925" h="89535">
                <a:moveTo>
                  <a:pt x="572086" y="0"/>
                </a:moveTo>
                <a:lnTo>
                  <a:pt x="542082" y="25889"/>
                </a:lnTo>
                <a:lnTo>
                  <a:pt x="627393" y="25889"/>
                </a:lnTo>
                <a:lnTo>
                  <a:pt x="57208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52" name="object 33"/>
          <p:cNvSpPr>
            <a:spLocks/>
          </p:cNvSpPr>
          <p:nvPr/>
        </p:nvSpPr>
        <p:spPr bwMode="auto">
          <a:xfrm>
            <a:off x="1190625" y="2370138"/>
            <a:ext cx="669925" cy="88900"/>
          </a:xfrm>
          <a:custGeom>
            <a:avLst/>
            <a:gdLst/>
            <a:ahLst/>
            <a:cxnLst>
              <a:cxn ang="0">
                <a:pos x="669685" y="45685"/>
              </a:cxn>
              <a:cxn ang="0">
                <a:pos x="627393" y="25889"/>
              </a:cxn>
              <a:cxn ang="0">
                <a:pos x="146775" y="25889"/>
              </a:cxn>
              <a:cxn ang="0">
                <a:pos x="175055" y="0"/>
              </a:cxn>
              <a:cxn ang="0">
                <a:pos x="0" y="33673"/>
              </a:cxn>
              <a:cxn ang="0">
                <a:pos x="91450" y="89164"/>
              </a:cxn>
              <a:cxn ang="0">
                <a:pos x="119722" y="52617"/>
              </a:cxn>
              <a:cxn ang="0">
                <a:pos x="513824" y="52617"/>
              </a:cxn>
              <a:cxn ang="0">
                <a:pos x="640358" y="52617"/>
              </a:cxn>
              <a:cxn ang="0">
                <a:pos x="669685" y="45685"/>
              </a:cxn>
            </a:cxnLst>
            <a:rect l="0" t="0" r="r" b="b"/>
            <a:pathLst>
              <a:path w="669925" h="89535">
                <a:moveTo>
                  <a:pt x="669685" y="45685"/>
                </a:moveTo>
                <a:lnTo>
                  <a:pt x="627393" y="25889"/>
                </a:lnTo>
                <a:lnTo>
                  <a:pt x="146775" y="25889"/>
                </a:lnTo>
                <a:lnTo>
                  <a:pt x="175055" y="0"/>
                </a:lnTo>
                <a:lnTo>
                  <a:pt x="0" y="33673"/>
                </a:lnTo>
                <a:lnTo>
                  <a:pt x="91450" y="89164"/>
                </a:lnTo>
                <a:lnTo>
                  <a:pt x="119722" y="52617"/>
                </a:lnTo>
                <a:lnTo>
                  <a:pt x="513824" y="52617"/>
                </a:lnTo>
                <a:lnTo>
                  <a:pt x="640358" y="52617"/>
                </a:lnTo>
                <a:lnTo>
                  <a:pt x="669685" y="45685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53" name="object 34"/>
          <p:cNvSpPr>
            <a:spLocks/>
          </p:cNvSpPr>
          <p:nvPr/>
        </p:nvSpPr>
        <p:spPr bwMode="auto">
          <a:xfrm>
            <a:off x="1676400" y="2422525"/>
            <a:ext cx="153988" cy="36513"/>
          </a:xfrm>
          <a:custGeom>
            <a:avLst/>
            <a:gdLst/>
            <a:ahLst/>
            <a:cxnLst>
              <a:cxn ang="0">
                <a:pos x="154636" y="0"/>
              </a:cxn>
              <a:cxn ang="0">
                <a:pos x="28102" y="0"/>
              </a:cxn>
              <a:cxn ang="0">
                <a:pos x="0" y="36547"/>
              </a:cxn>
              <a:cxn ang="0">
                <a:pos x="66566" y="20814"/>
              </a:cxn>
              <a:cxn ang="0">
                <a:pos x="154636" y="0"/>
              </a:cxn>
            </a:cxnLst>
            <a:rect l="0" t="0" r="r" b="b"/>
            <a:pathLst>
              <a:path w="154939" h="36830">
                <a:moveTo>
                  <a:pt x="154636" y="0"/>
                </a:moveTo>
                <a:lnTo>
                  <a:pt x="28102" y="0"/>
                </a:lnTo>
                <a:lnTo>
                  <a:pt x="0" y="36547"/>
                </a:lnTo>
                <a:lnTo>
                  <a:pt x="66566" y="20814"/>
                </a:lnTo>
                <a:lnTo>
                  <a:pt x="154636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54" name="object 35"/>
          <p:cNvSpPr>
            <a:spLocks/>
          </p:cNvSpPr>
          <p:nvPr/>
        </p:nvSpPr>
        <p:spPr bwMode="auto">
          <a:xfrm>
            <a:off x="1731963" y="2370138"/>
            <a:ext cx="85725" cy="25400"/>
          </a:xfrm>
          <a:custGeom>
            <a:avLst/>
            <a:gdLst/>
            <a:ahLst/>
            <a:cxnLst>
              <a:cxn ang="0">
                <a:pos x="30003" y="0"/>
              </a:cxn>
              <a:cxn ang="0">
                <a:pos x="0" y="25889"/>
              </a:cxn>
              <a:cxn ang="0">
                <a:pos x="85310" y="25889"/>
              </a:cxn>
              <a:cxn ang="0">
                <a:pos x="30003" y="0"/>
              </a:cxn>
            </a:cxnLst>
            <a:rect l="0" t="0" r="r" b="b"/>
            <a:pathLst>
              <a:path w="85725" h="26035">
                <a:moveTo>
                  <a:pt x="30003" y="0"/>
                </a:moveTo>
                <a:lnTo>
                  <a:pt x="0" y="25889"/>
                </a:lnTo>
                <a:lnTo>
                  <a:pt x="85310" y="25889"/>
                </a:lnTo>
                <a:lnTo>
                  <a:pt x="30003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55" name="object 36"/>
          <p:cNvSpPr>
            <a:spLocks/>
          </p:cNvSpPr>
          <p:nvPr/>
        </p:nvSpPr>
        <p:spPr bwMode="auto">
          <a:xfrm>
            <a:off x="1190625" y="2370138"/>
            <a:ext cx="669925" cy="88900"/>
          </a:xfrm>
          <a:custGeom>
            <a:avLst/>
            <a:gdLst/>
            <a:ahLst/>
            <a:cxnLst>
              <a:cxn ang="0">
                <a:pos x="146775" y="25889"/>
              </a:cxn>
              <a:cxn ang="0">
                <a:pos x="175055" y="0"/>
              </a:cxn>
              <a:cxn ang="0">
                <a:pos x="0" y="33673"/>
              </a:cxn>
              <a:cxn ang="0">
                <a:pos x="91450" y="89164"/>
              </a:cxn>
              <a:cxn ang="0">
                <a:pos x="119722" y="52617"/>
              </a:cxn>
              <a:cxn ang="0">
                <a:pos x="513824" y="52617"/>
              </a:cxn>
              <a:cxn ang="0">
                <a:pos x="485721" y="89164"/>
              </a:cxn>
              <a:cxn ang="0">
                <a:pos x="669685" y="45685"/>
              </a:cxn>
              <a:cxn ang="0">
                <a:pos x="572086" y="0"/>
              </a:cxn>
              <a:cxn ang="0">
                <a:pos x="542082" y="25889"/>
              </a:cxn>
              <a:cxn ang="0">
                <a:pos x="146775" y="25889"/>
              </a:cxn>
            </a:cxnLst>
            <a:rect l="0" t="0" r="r" b="b"/>
            <a:pathLst>
              <a:path w="669925" h="89535">
                <a:moveTo>
                  <a:pt x="146775" y="25889"/>
                </a:moveTo>
                <a:lnTo>
                  <a:pt x="175055" y="0"/>
                </a:lnTo>
                <a:lnTo>
                  <a:pt x="0" y="33673"/>
                </a:lnTo>
                <a:lnTo>
                  <a:pt x="91450" y="89164"/>
                </a:lnTo>
                <a:lnTo>
                  <a:pt x="119722" y="52617"/>
                </a:lnTo>
                <a:lnTo>
                  <a:pt x="513824" y="52617"/>
                </a:lnTo>
                <a:lnTo>
                  <a:pt x="485721" y="89164"/>
                </a:lnTo>
                <a:lnTo>
                  <a:pt x="669685" y="45685"/>
                </a:lnTo>
                <a:lnTo>
                  <a:pt x="572086" y="0"/>
                </a:lnTo>
                <a:lnTo>
                  <a:pt x="542082" y="25889"/>
                </a:lnTo>
                <a:lnTo>
                  <a:pt x="146775" y="258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56" name="object 37"/>
          <p:cNvSpPr>
            <a:spLocks/>
          </p:cNvSpPr>
          <p:nvPr/>
        </p:nvSpPr>
        <p:spPr bwMode="auto">
          <a:xfrm>
            <a:off x="1077913" y="2640013"/>
            <a:ext cx="50800" cy="49212"/>
          </a:xfrm>
          <a:custGeom>
            <a:avLst/>
            <a:gdLst/>
            <a:ahLst/>
            <a:cxnLst>
              <a:cxn ang="0">
                <a:pos x="0" y="48560"/>
              </a:cxn>
              <a:cxn ang="0">
                <a:pos x="49218" y="48560"/>
              </a:cxn>
              <a:cxn ang="0">
                <a:pos x="49218" y="0"/>
              </a:cxn>
              <a:cxn ang="0">
                <a:pos x="0" y="0"/>
              </a:cxn>
              <a:cxn ang="0">
                <a:pos x="0" y="48560"/>
              </a:cxn>
            </a:cxnLst>
            <a:rect l="0" t="0" r="r" b="b"/>
            <a:pathLst>
              <a:path w="49530" h="48894">
                <a:moveTo>
                  <a:pt x="0" y="48560"/>
                </a:moveTo>
                <a:lnTo>
                  <a:pt x="49218" y="48560"/>
                </a:lnTo>
                <a:lnTo>
                  <a:pt x="49218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57" name="object 38"/>
          <p:cNvSpPr>
            <a:spLocks/>
          </p:cNvSpPr>
          <p:nvPr/>
        </p:nvSpPr>
        <p:spPr bwMode="auto">
          <a:xfrm>
            <a:off x="1077913" y="2640013"/>
            <a:ext cx="50800" cy="49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218" y="0"/>
              </a:cxn>
              <a:cxn ang="0">
                <a:pos x="49218" y="48560"/>
              </a:cxn>
              <a:cxn ang="0">
                <a:pos x="0" y="48560"/>
              </a:cxn>
              <a:cxn ang="0">
                <a:pos x="0" y="0"/>
              </a:cxn>
            </a:cxnLst>
            <a:rect l="0" t="0" r="r" b="b"/>
            <a:pathLst>
              <a:path w="49530" h="48894">
                <a:moveTo>
                  <a:pt x="0" y="0"/>
                </a:moveTo>
                <a:lnTo>
                  <a:pt x="49218" y="0"/>
                </a:lnTo>
                <a:lnTo>
                  <a:pt x="49218" y="48560"/>
                </a:lnTo>
                <a:lnTo>
                  <a:pt x="0" y="4856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58" name="object 39"/>
          <p:cNvSpPr>
            <a:spLocks/>
          </p:cNvSpPr>
          <p:nvPr/>
        </p:nvSpPr>
        <p:spPr bwMode="auto">
          <a:xfrm>
            <a:off x="1146175" y="2640013"/>
            <a:ext cx="50800" cy="49212"/>
          </a:xfrm>
          <a:custGeom>
            <a:avLst/>
            <a:gdLst/>
            <a:ahLst/>
            <a:cxnLst>
              <a:cxn ang="0">
                <a:pos x="0" y="48560"/>
              </a:cxn>
              <a:cxn ang="0">
                <a:pos x="50439" y="48560"/>
              </a:cxn>
              <a:cxn ang="0">
                <a:pos x="50439" y="0"/>
              </a:cxn>
              <a:cxn ang="0">
                <a:pos x="0" y="0"/>
              </a:cxn>
              <a:cxn ang="0">
                <a:pos x="0" y="48560"/>
              </a:cxn>
            </a:cxnLst>
            <a:rect l="0" t="0" r="r" b="b"/>
            <a:pathLst>
              <a:path w="50800" h="48894">
                <a:moveTo>
                  <a:pt x="0" y="48560"/>
                </a:moveTo>
                <a:lnTo>
                  <a:pt x="50439" y="48560"/>
                </a:lnTo>
                <a:lnTo>
                  <a:pt x="50439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59" name="object 40"/>
          <p:cNvSpPr>
            <a:spLocks/>
          </p:cNvSpPr>
          <p:nvPr/>
        </p:nvSpPr>
        <p:spPr bwMode="auto">
          <a:xfrm>
            <a:off x="1146175" y="2640013"/>
            <a:ext cx="50800" cy="49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438" y="0"/>
              </a:cxn>
              <a:cxn ang="0">
                <a:pos x="50438" y="48560"/>
              </a:cxn>
              <a:cxn ang="0">
                <a:pos x="0" y="48560"/>
              </a:cxn>
              <a:cxn ang="0">
                <a:pos x="0" y="0"/>
              </a:cxn>
            </a:cxnLst>
            <a:rect l="0" t="0" r="r" b="b"/>
            <a:pathLst>
              <a:path w="50800" h="48894">
                <a:moveTo>
                  <a:pt x="0" y="0"/>
                </a:moveTo>
                <a:lnTo>
                  <a:pt x="50438" y="0"/>
                </a:lnTo>
                <a:lnTo>
                  <a:pt x="50438" y="48560"/>
                </a:lnTo>
                <a:lnTo>
                  <a:pt x="0" y="4856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60" name="object 41"/>
          <p:cNvSpPr>
            <a:spLocks/>
          </p:cNvSpPr>
          <p:nvPr/>
        </p:nvSpPr>
        <p:spPr bwMode="auto">
          <a:xfrm>
            <a:off x="1217613" y="2640013"/>
            <a:ext cx="49212" cy="49212"/>
          </a:xfrm>
          <a:custGeom>
            <a:avLst/>
            <a:gdLst/>
            <a:ahLst/>
            <a:cxnLst>
              <a:cxn ang="0">
                <a:pos x="0" y="48560"/>
              </a:cxn>
              <a:cxn ang="0">
                <a:pos x="49218" y="48560"/>
              </a:cxn>
              <a:cxn ang="0">
                <a:pos x="49218" y="0"/>
              </a:cxn>
              <a:cxn ang="0">
                <a:pos x="0" y="0"/>
              </a:cxn>
              <a:cxn ang="0">
                <a:pos x="0" y="48560"/>
              </a:cxn>
            </a:cxnLst>
            <a:rect l="0" t="0" r="r" b="b"/>
            <a:pathLst>
              <a:path w="49530" h="48894">
                <a:moveTo>
                  <a:pt x="0" y="48560"/>
                </a:moveTo>
                <a:lnTo>
                  <a:pt x="49218" y="48560"/>
                </a:lnTo>
                <a:lnTo>
                  <a:pt x="49218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61" name="object 42"/>
          <p:cNvSpPr>
            <a:spLocks/>
          </p:cNvSpPr>
          <p:nvPr/>
        </p:nvSpPr>
        <p:spPr bwMode="auto">
          <a:xfrm>
            <a:off x="1217613" y="2640013"/>
            <a:ext cx="49212" cy="49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218" y="0"/>
              </a:cxn>
              <a:cxn ang="0">
                <a:pos x="49218" y="48560"/>
              </a:cxn>
              <a:cxn ang="0">
                <a:pos x="0" y="48560"/>
              </a:cxn>
              <a:cxn ang="0">
                <a:pos x="0" y="0"/>
              </a:cxn>
            </a:cxnLst>
            <a:rect l="0" t="0" r="r" b="b"/>
            <a:pathLst>
              <a:path w="49530" h="48894">
                <a:moveTo>
                  <a:pt x="0" y="0"/>
                </a:moveTo>
                <a:lnTo>
                  <a:pt x="49218" y="0"/>
                </a:lnTo>
                <a:lnTo>
                  <a:pt x="49218" y="48560"/>
                </a:lnTo>
                <a:lnTo>
                  <a:pt x="0" y="4856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62" name="object 43"/>
          <p:cNvSpPr>
            <a:spLocks/>
          </p:cNvSpPr>
          <p:nvPr/>
        </p:nvSpPr>
        <p:spPr bwMode="auto">
          <a:xfrm>
            <a:off x="1289050" y="2640013"/>
            <a:ext cx="47625" cy="49212"/>
          </a:xfrm>
          <a:custGeom>
            <a:avLst/>
            <a:gdLst/>
            <a:ahLst/>
            <a:cxnLst>
              <a:cxn ang="0">
                <a:pos x="0" y="48560"/>
              </a:cxn>
              <a:cxn ang="0">
                <a:pos x="48170" y="48560"/>
              </a:cxn>
              <a:cxn ang="0">
                <a:pos x="48170" y="0"/>
              </a:cxn>
              <a:cxn ang="0">
                <a:pos x="0" y="0"/>
              </a:cxn>
              <a:cxn ang="0">
                <a:pos x="0" y="48560"/>
              </a:cxn>
            </a:cxnLst>
            <a:rect l="0" t="0" r="r" b="b"/>
            <a:pathLst>
              <a:path w="48259" h="48894">
                <a:moveTo>
                  <a:pt x="0" y="48560"/>
                </a:moveTo>
                <a:lnTo>
                  <a:pt x="48170" y="48560"/>
                </a:lnTo>
                <a:lnTo>
                  <a:pt x="48170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63" name="object 44"/>
          <p:cNvSpPr>
            <a:spLocks/>
          </p:cNvSpPr>
          <p:nvPr/>
        </p:nvSpPr>
        <p:spPr bwMode="auto">
          <a:xfrm>
            <a:off x="1289050" y="2640013"/>
            <a:ext cx="47625" cy="49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168" y="0"/>
              </a:cxn>
              <a:cxn ang="0">
                <a:pos x="48168" y="48560"/>
              </a:cxn>
              <a:cxn ang="0">
                <a:pos x="0" y="48560"/>
              </a:cxn>
              <a:cxn ang="0">
                <a:pos x="0" y="0"/>
              </a:cxn>
            </a:cxnLst>
            <a:rect l="0" t="0" r="r" b="b"/>
            <a:pathLst>
              <a:path w="48259" h="48894">
                <a:moveTo>
                  <a:pt x="0" y="0"/>
                </a:moveTo>
                <a:lnTo>
                  <a:pt x="48168" y="0"/>
                </a:lnTo>
                <a:lnTo>
                  <a:pt x="48168" y="48560"/>
                </a:lnTo>
                <a:lnTo>
                  <a:pt x="0" y="4856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64" name="object 45"/>
          <p:cNvSpPr>
            <a:spLocks/>
          </p:cNvSpPr>
          <p:nvPr/>
        </p:nvSpPr>
        <p:spPr bwMode="auto">
          <a:xfrm>
            <a:off x="1358900" y="2640013"/>
            <a:ext cx="49213" cy="49212"/>
          </a:xfrm>
          <a:custGeom>
            <a:avLst/>
            <a:gdLst/>
            <a:ahLst/>
            <a:cxnLst>
              <a:cxn ang="0">
                <a:pos x="0" y="48560"/>
              </a:cxn>
              <a:cxn ang="0">
                <a:pos x="49218" y="48560"/>
              </a:cxn>
              <a:cxn ang="0">
                <a:pos x="49218" y="0"/>
              </a:cxn>
              <a:cxn ang="0">
                <a:pos x="0" y="0"/>
              </a:cxn>
              <a:cxn ang="0">
                <a:pos x="0" y="48560"/>
              </a:cxn>
            </a:cxnLst>
            <a:rect l="0" t="0" r="r" b="b"/>
            <a:pathLst>
              <a:path w="49530" h="48894">
                <a:moveTo>
                  <a:pt x="0" y="48560"/>
                </a:moveTo>
                <a:lnTo>
                  <a:pt x="49218" y="48560"/>
                </a:lnTo>
                <a:lnTo>
                  <a:pt x="49218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65" name="object 46"/>
          <p:cNvSpPr>
            <a:spLocks/>
          </p:cNvSpPr>
          <p:nvPr/>
        </p:nvSpPr>
        <p:spPr bwMode="auto">
          <a:xfrm>
            <a:off x="1358900" y="2640013"/>
            <a:ext cx="49213" cy="49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218" y="0"/>
              </a:cxn>
              <a:cxn ang="0">
                <a:pos x="49218" y="48560"/>
              </a:cxn>
              <a:cxn ang="0">
                <a:pos x="0" y="48560"/>
              </a:cxn>
              <a:cxn ang="0">
                <a:pos x="0" y="0"/>
              </a:cxn>
            </a:cxnLst>
            <a:rect l="0" t="0" r="r" b="b"/>
            <a:pathLst>
              <a:path w="49530" h="48894">
                <a:moveTo>
                  <a:pt x="0" y="0"/>
                </a:moveTo>
                <a:lnTo>
                  <a:pt x="49218" y="0"/>
                </a:lnTo>
                <a:lnTo>
                  <a:pt x="49218" y="48560"/>
                </a:lnTo>
                <a:lnTo>
                  <a:pt x="0" y="4856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66" name="object 47"/>
          <p:cNvSpPr>
            <a:spLocks/>
          </p:cNvSpPr>
          <p:nvPr/>
        </p:nvSpPr>
        <p:spPr bwMode="auto">
          <a:xfrm>
            <a:off x="1427163" y="2640013"/>
            <a:ext cx="50800" cy="49212"/>
          </a:xfrm>
          <a:custGeom>
            <a:avLst/>
            <a:gdLst/>
            <a:ahLst/>
            <a:cxnLst>
              <a:cxn ang="0">
                <a:pos x="0" y="48560"/>
              </a:cxn>
              <a:cxn ang="0">
                <a:pos x="50265" y="48560"/>
              </a:cxn>
              <a:cxn ang="0">
                <a:pos x="50265" y="0"/>
              </a:cxn>
              <a:cxn ang="0">
                <a:pos x="0" y="0"/>
              </a:cxn>
              <a:cxn ang="0">
                <a:pos x="0" y="48560"/>
              </a:cxn>
            </a:cxnLst>
            <a:rect l="0" t="0" r="r" b="b"/>
            <a:pathLst>
              <a:path w="50800" h="48894">
                <a:moveTo>
                  <a:pt x="0" y="48560"/>
                </a:moveTo>
                <a:lnTo>
                  <a:pt x="50265" y="48560"/>
                </a:lnTo>
                <a:lnTo>
                  <a:pt x="50265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67" name="object 48"/>
          <p:cNvSpPr>
            <a:spLocks/>
          </p:cNvSpPr>
          <p:nvPr/>
        </p:nvSpPr>
        <p:spPr bwMode="auto">
          <a:xfrm>
            <a:off x="1427163" y="2640013"/>
            <a:ext cx="50800" cy="49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268" y="0"/>
              </a:cxn>
              <a:cxn ang="0">
                <a:pos x="50268" y="48560"/>
              </a:cxn>
              <a:cxn ang="0">
                <a:pos x="0" y="48560"/>
              </a:cxn>
              <a:cxn ang="0">
                <a:pos x="0" y="0"/>
              </a:cxn>
            </a:cxnLst>
            <a:rect l="0" t="0" r="r" b="b"/>
            <a:pathLst>
              <a:path w="50800" h="48894">
                <a:moveTo>
                  <a:pt x="0" y="0"/>
                </a:moveTo>
                <a:lnTo>
                  <a:pt x="50268" y="0"/>
                </a:lnTo>
                <a:lnTo>
                  <a:pt x="50268" y="48560"/>
                </a:lnTo>
                <a:lnTo>
                  <a:pt x="0" y="4856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68" name="object 49"/>
          <p:cNvSpPr>
            <a:spLocks/>
          </p:cNvSpPr>
          <p:nvPr/>
        </p:nvSpPr>
        <p:spPr bwMode="auto">
          <a:xfrm>
            <a:off x="1500188" y="2640013"/>
            <a:ext cx="49212" cy="49212"/>
          </a:xfrm>
          <a:custGeom>
            <a:avLst/>
            <a:gdLst/>
            <a:ahLst/>
            <a:cxnLst>
              <a:cxn ang="0">
                <a:pos x="0" y="48560"/>
              </a:cxn>
              <a:cxn ang="0">
                <a:pos x="48345" y="48560"/>
              </a:cxn>
              <a:cxn ang="0">
                <a:pos x="48345" y="0"/>
              </a:cxn>
              <a:cxn ang="0">
                <a:pos x="0" y="0"/>
              </a:cxn>
              <a:cxn ang="0">
                <a:pos x="0" y="48560"/>
              </a:cxn>
            </a:cxnLst>
            <a:rect l="0" t="0" r="r" b="b"/>
            <a:pathLst>
              <a:path w="48894" h="48894">
                <a:moveTo>
                  <a:pt x="0" y="48560"/>
                </a:moveTo>
                <a:lnTo>
                  <a:pt x="48345" y="48560"/>
                </a:lnTo>
                <a:lnTo>
                  <a:pt x="48345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69" name="object 50"/>
          <p:cNvSpPr>
            <a:spLocks/>
          </p:cNvSpPr>
          <p:nvPr/>
        </p:nvSpPr>
        <p:spPr bwMode="auto">
          <a:xfrm>
            <a:off x="1500188" y="2640013"/>
            <a:ext cx="49212" cy="49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345" y="0"/>
              </a:cxn>
              <a:cxn ang="0">
                <a:pos x="48345" y="48560"/>
              </a:cxn>
              <a:cxn ang="0">
                <a:pos x="0" y="48560"/>
              </a:cxn>
              <a:cxn ang="0">
                <a:pos x="0" y="0"/>
              </a:cxn>
            </a:cxnLst>
            <a:rect l="0" t="0" r="r" b="b"/>
            <a:pathLst>
              <a:path w="48894" h="48894">
                <a:moveTo>
                  <a:pt x="0" y="0"/>
                </a:moveTo>
                <a:lnTo>
                  <a:pt x="48345" y="0"/>
                </a:lnTo>
                <a:lnTo>
                  <a:pt x="48345" y="48560"/>
                </a:lnTo>
                <a:lnTo>
                  <a:pt x="0" y="4856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70" name="object 51"/>
          <p:cNvSpPr>
            <a:spLocks/>
          </p:cNvSpPr>
          <p:nvPr/>
        </p:nvSpPr>
        <p:spPr bwMode="auto">
          <a:xfrm>
            <a:off x="1568450" y="2640013"/>
            <a:ext cx="52388" cy="49212"/>
          </a:xfrm>
          <a:custGeom>
            <a:avLst/>
            <a:gdLst/>
            <a:ahLst/>
            <a:cxnLst>
              <a:cxn ang="0">
                <a:pos x="0" y="48560"/>
              </a:cxn>
              <a:cxn ang="0">
                <a:pos x="51312" y="48560"/>
              </a:cxn>
              <a:cxn ang="0">
                <a:pos x="51312" y="0"/>
              </a:cxn>
              <a:cxn ang="0">
                <a:pos x="0" y="0"/>
              </a:cxn>
              <a:cxn ang="0">
                <a:pos x="0" y="48560"/>
              </a:cxn>
            </a:cxnLst>
            <a:rect l="0" t="0" r="r" b="b"/>
            <a:pathLst>
              <a:path w="51434" h="48894">
                <a:moveTo>
                  <a:pt x="0" y="48560"/>
                </a:moveTo>
                <a:lnTo>
                  <a:pt x="51312" y="48560"/>
                </a:lnTo>
                <a:lnTo>
                  <a:pt x="51312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71" name="object 52"/>
          <p:cNvSpPr>
            <a:spLocks/>
          </p:cNvSpPr>
          <p:nvPr/>
        </p:nvSpPr>
        <p:spPr bwMode="auto">
          <a:xfrm>
            <a:off x="1568450" y="2640013"/>
            <a:ext cx="52388" cy="49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1317" y="0"/>
              </a:cxn>
              <a:cxn ang="0">
                <a:pos x="51317" y="48560"/>
              </a:cxn>
              <a:cxn ang="0">
                <a:pos x="0" y="48560"/>
              </a:cxn>
              <a:cxn ang="0">
                <a:pos x="0" y="0"/>
              </a:cxn>
            </a:cxnLst>
            <a:rect l="0" t="0" r="r" b="b"/>
            <a:pathLst>
              <a:path w="51434" h="48894">
                <a:moveTo>
                  <a:pt x="0" y="0"/>
                </a:moveTo>
                <a:lnTo>
                  <a:pt x="51317" y="0"/>
                </a:lnTo>
                <a:lnTo>
                  <a:pt x="51317" y="48560"/>
                </a:lnTo>
                <a:lnTo>
                  <a:pt x="0" y="4856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72" name="object 53"/>
          <p:cNvSpPr>
            <a:spLocks/>
          </p:cNvSpPr>
          <p:nvPr/>
        </p:nvSpPr>
        <p:spPr bwMode="auto">
          <a:xfrm>
            <a:off x="1639888" y="2640013"/>
            <a:ext cx="49212" cy="49212"/>
          </a:xfrm>
          <a:custGeom>
            <a:avLst/>
            <a:gdLst/>
            <a:ahLst/>
            <a:cxnLst>
              <a:cxn ang="0">
                <a:pos x="0" y="48560"/>
              </a:cxn>
              <a:cxn ang="0">
                <a:pos x="49218" y="48560"/>
              </a:cxn>
              <a:cxn ang="0">
                <a:pos x="49218" y="0"/>
              </a:cxn>
              <a:cxn ang="0">
                <a:pos x="0" y="0"/>
              </a:cxn>
              <a:cxn ang="0">
                <a:pos x="0" y="48560"/>
              </a:cxn>
            </a:cxnLst>
            <a:rect l="0" t="0" r="r" b="b"/>
            <a:pathLst>
              <a:path w="49530" h="48894">
                <a:moveTo>
                  <a:pt x="0" y="48560"/>
                </a:moveTo>
                <a:lnTo>
                  <a:pt x="49218" y="48560"/>
                </a:lnTo>
                <a:lnTo>
                  <a:pt x="49218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73" name="object 54"/>
          <p:cNvSpPr>
            <a:spLocks/>
          </p:cNvSpPr>
          <p:nvPr/>
        </p:nvSpPr>
        <p:spPr bwMode="auto">
          <a:xfrm>
            <a:off x="1639888" y="2640013"/>
            <a:ext cx="49212" cy="49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218" y="0"/>
              </a:cxn>
              <a:cxn ang="0">
                <a:pos x="49218" y="48560"/>
              </a:cxn>
              <a:cxn ang="0">
                <a:pos x="0" y="48560"/>
              </a:cxn>
              <a:cxn ang="0">
                <a:pos x="0" y="0"/>
              </a:cxn>
            </a:cxnLst>
            <a:rect l="0" t="0" r="r" b="b"/>
            <a:pathLst>
              <a:path w="49530" h="48894">
                <a:moveTo>
                  <a:pt x="0" y="0"/>
                </a:moveTo>
                <a:lnTo>
                  <a:pt x="49218" y="0"/>
                </a:lnTo>
                <a:lnTo>
                  <a:pt x="49218" y="48560"/>
                </a:lnTo>
                <a:lnTo>
                  <a:pt x="0" y="4856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74" name="object 55"/>
          <p:cNvSpPr>
            <a:spLocks/>
          </p:cNvSpPr>
          <p:nvPr/>
        </p:nvSpPr>
        <p:spPr bwMode="auto">
          <a:xfrm>
            <a:off x="1084263" y="2646363"/>
            <a:ext cx="49212" cy="49212"/>
          </a:xfrm>
          <a:custGeom>
            <a:avLst/>
            <a:gdLst/>
            <a:ahLst/>
            <a:cxnLst>
              <a:cxn ang="0">
                <a:pos x="0" y="48560"/>
              </a:cxn>
              <a:cxn ang="0">
                <a:pos x="49392" y="48560"/>
              </a:cxn>
              <a:cxn ang="0">
                <a:pos x="49392" y="0"/>
              </a:cxn>
              <a:cxn ang="0">
                <a:pos x="0" y="0"/>
              </a:cxn>
              <a:cxn ang="0">
                <a:pos x="0" y="48560"/>
              </a:cxn>
            </a:cxnLst>
            <a:rect l="0" t="0" r="r" b="b"/>
            <a:pathLst>
              <a:path w="49530" h="48894">
                <a:moveTo>
                  <a:pt x="0" y="48560"/>
                </a:moveTo>
                <a:lnTo>
                  <a:pt x="49392" y="48560"/>
                </a:lnTo>
                <a:lnTo>
                  <a:pt x="49392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75" name="object 56"/>
          <p:cNvSpPr>
            <a:spLocks/>
          </p:cNvSpPr>
          <p:nvPr/>
        </p:nvSpPr>
        <p:spPr bwMode="auto">
          <a:xfrm>
            <a:off x="1084263" y="2646363"/>
            <a:ext cx="49212" cy="49212"/>
          </a:xfrm>
          <a:custGeom>
            <a:avLst/>
            <a:gdLst/>
            <a:ahLst/>
            <a:cxnLst>
              <a:cxn ang="0">
                <a:pos x="0" y="48560"/>
              </a:cxn>
              <a:cxn ang="0">
                <a:pos x="49392" y="48560"/>
              </a:cxn>
              <a:cxn ang="0">
                <a:pos x="49392" y="0"/>
              </a:cxn>
              <a:cxn ang="0">
                <a:pos x="0" y="0"/>
              </a:cxn>
              <a:cxn ang="0">
                <a:pos x="0" y="48560"/>
              </a:cxn>
            </a:cxnLst>
            <a:rect l="0" t="0" r="r" b="b"/>
            <a:pathLst>
              <a:path w="49530" h="48894">
                <a:moveTo>
                  <a:pt x="0" y="48560"/>
                </a:moveTo>
                <a:lnTo>
                  <a:pt x="49392" y="48560"/>
                </a:lnTo>
                <a:lnTo>
                  <a:pt x="49392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76" name="object 57"/>
          <p:cNvSpPr>
            <a:spLocks/>
          </p:cNvSpPr>
          <p:nvPr/>
        </p:nvSpPr>
        <p:spPr bwMode="auto">
          <a:xfrm>
            <a:off x="1084263" y="2646363"/>
            <a:ext cx="49212" cy="49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388" y="0"/>
              </a:cxn>
              <a:cxn ang="0">
                <a:pos x="49388" y="48561"/>
              </a:cxn>
              <a:cxn ang="0">
                <a:pos x="0" y="48561"/>
              </a:cxn>
              <a:cxn ang="0">
                <a:pos x="0" y="0"/>
              </a:cxn>
            </a:cxnLst>
            <a:rect l="0" t="0" r="r" b="b"/>
            <a:pathLst>
              <a:path w="49530" h="48894">
                <a:moveTo>
                  <a:pt x="0" y="0"/>
                </a:moveTo>
                <a:lnTo>
                  <a:pt x="49388" y="0"/>
                </a:lnTo>
                <a:lnTo>
                  <a:pt x="49388" y="48561"/>
                </a:lnTo>
                <a:lnTo>
                  <a:pt x="0" y="48561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77" name="object 58"/>
          <p:cNvSpPr>
            <a:spLocks/>
          </p:cNvSpPr>
          <p:nvPr/>
        </p:nvSpPr>
        <p:spPr bwMode="auto">
          <a:xfrm>
            <a:off x="1152525" y="2646363"/>
            <a:ext cx="52388" cy="49212"/>
          </a:xfrm>
          <a:custGeom>
            <a:avLst/>
            <a:gdLst/>
            <a:ahLst/>
            <a:cxnLst>
              <a:cxn ang="0">
                <a:pos x="0" y="48560"/>
              </a:cxn>
              <a:cxn ang="0">
                <a:pos x="51312" y="48560"/>
              </a:cxn>
              <a:cxn ang="0">
                <a:pos x="51312" y="0"/>
              </a:cxn>
              <a:cxn ang="0">
                <a:pos x="0" y="0"/>
              </a:cxn>
              <a:cxn ang="0">
                <a:pos x="0" y="48560"/>
              </a:cxn>
            </a:cxnLst>
            <a:rect l="0" t="0" r="r" b="b"/>
            <a:pathLst>
              <a:path w="51434" h="48894">
                <a:moveTo>
                  <a:pt x="0" y="48560"/>
                </a:moveTo>
                <a:lnTo>
                  <a:pt x="51312" y="48560"/>
                </a:lnTo>
                <a:lnTo>
                  <a:pt x="51312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78" name="object 59"/>
          <p:cNvSpPr>
            <a:spLocks/>
          </p:cNvSpPr>
          <p:nvPr/>
        </p:nvSpPr>
        <p:spPr bwMode="auto">
          <a:xfrm>
            <a:off x="1152525" y="2646363"/>
            <a:ext cx="52388" cy="49212"/>
          </a:xfrm>
          <a:custGeom>
            <a:avLst/>
            <a:gdLst/>
            <a:ahLst/>
            <a:cxnLst>
              <a:cxn ang="0">
                <a:pos x="0" y="48560"/>
              </a:cxn>
              <a:cxn ang="0">
                <a:pos x="51312" y="48560"/>
              </a:cxn>
              <a:cxn ang="0">
                <a:pos x="51312" y="0"/>
              </a:cxn>
              <a:cxn ang="0">
                <a:pos x="0" y="0"/>
              </a:cxn>
              <a:cxn ang="0">
                <a:pos x="0" y="48560"/>
              </a:cxn>
            </a:cxnLst>
            <a:rect l="0" t="0" r="r" b="b"/>
            <a:pathLst>
              <a:path w="51434" h="48894">
                <a:moveTo>
                  <a:pt x="0" y="48560"/>
                </a:moveTo>
                <a:lnTo>
                  <a:pt x="51312" y="48560"/>
                </a:lnTo>
                <a:lnTo>
                  <a:pt x="51312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79" name="object 60"/>
          <p:cNvSpPr>
            <a:spLocks/>
          </p:cNvSpPr>
          <p:nvPr/>
        </p:nvSpPr>
        <p:spPr bwMode="auto">
          <a:xfrm>
            <a:off x="1152525" y="2646363"/>
            <a:ext cx="52388" cy="49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1317" y="0"/>
              </a:cxn>
              <a:cxn ang="0">
                <a:pos x="51317" y="48561"/>
              </a:cxn>
              <a:cxn ang="0">
                <a:pos x="0" y="48561"/>
              </a:cxn>
              <a:cxn ang="0">
                <a:pos x="0" y="0"/>
              </a:cxn>
            </a:cxnLst>
            <a:rect l="0" t="0" r="r" b="b"/>
            <a:pathLst>
              <a:path w="51434" h="48894">
                <a:moveTo>
                  <a:pt x="0" y="0"/>
                </a:moveTo>
                <a:lnTo>
                  <a:pt x="51317" y="0"/>
                </a:lnTo>
                <a:lnTo>
                  <a:pt x="51317" y="48561"/>
                </a:lnTo>
                <a:lnTo>
                  <a:pt x="0" y="48561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80" name="object 61"/>
          <p:cNvSpPr>
            <a:spLocks/>
          </p:cNvSpPr>
          <p:nvPr/>
        </p:nvSpPr>
        <p:spPr bwMode="auto">
          <a:xfrm>
            <a:off x="1227138" y="2646363"/>
            <a:ext cx="49212" cy="49212"/>
          </a:xfrm>
          <a:custGeom>
            <a:avLst/>
            <a:gdLst/>
            <a:ahLst/>
            <a:cxnLst>
              <a:cxn ang="0">
                <a:pos x="0" y="48560"/>
              </a:cxn>
              <a:cxn ang="0">
                <a:pos x="49218" y="48560"/>
              </a:cxn>
              <a:cxn ang="0">
                <a:pos x="49218" y="0"/>
              </a:cxn>
              <a:cxn ang="0">
                <a:pos x="0" y="0"/>
              </a:cxn>
              <a:cxn ang="0">
                <a:pos x="0" y="48560"/>
              </a:cxn>
            </a:cxnLst>
            <a:rect l="0" t="0" r="r" b="b"/>
            <a:pathLst>
              <a:path w="49530" h="48894">
                <a:moveTo>
                  <a:pt x="0" y="48560"/>
                </a:moveTo>
                <a:lnTo>
                  <a:pt x="49218" y="48560"/>
                </a:lnTo>
                <a:lnTo>
                  <a:pt x="49218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81" name="object 62"/>
          <p:cNvSpPr>
            <a:spLocks/>
          </p:cNvSpPr>
          <p:nvPr/>
        </p:nvSpPr>
        <p:spPr bwMode="auto">
          <a:xfrm>
            <a:off x="1227138" y="2646363"/>
            <a:ext cx="49212" cy="49212"/>
          </a:xfrm>
          <a:custGeom>
            <a:avLst/>
            <a:gdLst/>
            <a:ahLst/>
            <a:cxnLst>
              <a:cxn ang="0">
                <a:pos x="0" y="48560"/>
              </a:cxn>
              <a:cxn ang="0">
                <a:pos x="49218" y="48560"/>
              </a:cxn>
              <a:cxn ang="0">
                <a:pos x="49218" y="0"/>
              </a:cxn>
              <a:cxn ang="0">
                <a:pos x="0" y="0"/>
              </a:cxn>
              <a:cxn ang="0">
                <a:pos x="0" y="48560"/>
              </a:cxn>
            </a:cxnLst>
            <a:rect l="0" t="0" r="r" b="b"/>
            <a:pathLst>
              <a:path w="49530" h="48894">
                <a:moveTo>
                  <a:pt x="0" y="48560"/>
                </a:moveTo>
                <a:lnTo>
                  <a:pt x="49218" y="48560"/>
                </a:lnTo>
                <a:lnTo>
                  <a:pt x="49218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82" name="object 63"/>
          <p:cNvSpPr>
            <a:spLocks/>
          </p:cNvSpPr>
          <p:nvPr/>
        </p:nvSpPr>
        <p:spPr bwMode="auto">
          <a:xfrm>
            <a:off x="1227138" y="2646363"/>
            <a:ext cx="49212" cy="49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218" y="0"/>
              </a:cxn>
              <a:cxn ang="0">
                <a:pos x="49218" y="48561"/>
              </a:cxn>
              <a:cxn ang="0">
                <a:pos x="0" y="48561"/>
              </a:cxn>
              <a:cxn ang="0">
                <a:pos x="0" y="0"/>
              </a:cxn>
            </a:cxnLst>
            <a:rect l="0" t="0" r="r" b="b"/>
            <a:pathLst>
              <a:path w="49530" h="48894">
                <a:moveTo>
                  <a:pt x="0" y="0"/>
                </a:moveTo>
                <a:lnTo>
                  <a:pt x="49218" y="0"/>
                </a:lnTo>
                <a:lnTo>
                  <a:pt x="49218" y="48561"/>
                </a:lnTo>
                <a:lnTo>
                  <a:pt x="0" y="48561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83" name="object 64"/>
          <p:cNvSpPr>
            <a:spLocks/>
          </p:cNvSpPr>
          <p:nvPr/>
        </p:nvSpPr>
        <p:spPr bwMode="auto">
          <a:xfrm>
            <a:off x="1296988" y="2646363"/>
            <a:ext cx="49212" cy="49212"/>
          </a:xfrm>
          <a:custGeom>
            <a:avLst/>
            <a:gdLst/>
            <a:ahLst/>
            <a:cxnLst>
              <a:cxn ang="0">
                <a:pos x="0" y="48560"/>
              </a:cxn>
              <a:cxn ang="0">
                <a:pos x="49218" y="48560"/>
              </a:cxn>
              <a:cxn ang="0">
                <a:pos x="49218" y="0"/>
              </a:cxn>
              <a:cxn ang="0">
                <a:pos x="0" y="0"/>
              </a:cxn>
              <a:cxn ang="0">
                <a:pos x="0" y="48560"/>
              </a:cxn>
            </a:cxnLst>
            <a:rect l="0" t="0" r="r" b="b"/>
            <a:pathLst>
              <a:path w="49530" h="48894">
                <a:moveTo>
                  <a:pt x="0" y="48560"/>
                </a:moveTo>
                <a:lnTo>
                  <a:pt x="49218" y="48560"/>
                </a:lnTo>
                <a:lnTo>
                  <a:pt x="49218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84" name="object 65"/>
          <p:cNvSpPr>
            <a:spLocks/>
          </p:cNvSpPr>
          <p:nvPr/>
        </p:nvSpPr>
        <p:spPr bwMode="auto">
          <a:xfrm>
            <a:off x="1296988" y="2646363"/>
            <a:ext cx="49212" cy="49212"/>
          </a:xfrm>
          <a:custGeom>
            <a:avLst/>
            <a:gdLst/>
            <a:ahLst/>
            <a:cxnLst>
              <a:cxn ang="0">
                <a:pos x="0" y="48560"/>
              </a:cxn>
              <a:cxn ang="0">
                <a:pos x="49218" y="48560"/>
              </a:cxn>
              <a:cxn ang="0">
                <a:pos x="49218" y="0"/>
              </a:cxn>
              <a:cxn ang="0">
                <a:pos x="0" y="0"/>
              </a:cxn>
              <a:cxn ang="0">
                <a:pos x="0" y="48560"/>
              </a:cxn>
            </a:cxnLst>
            <a:rect l="0" t="0" r="r" b="b"/>
            <a:pathLst>
              <a:path w="49530" h="48894">
                <a:moveTo>
                  <a:pt x="0" y="48560"/>
                </a:moveTo>
                <a:lnTo>
                  <a:pt x="49218" y="48560"/>
                </a:lnTo>
                <a:lnTo>
                  <a:pt x="49218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85" name="object 66"/>
          <p:cNvSpPr>
            <a:spLocks/>
          </p:cNvSpPr>
          <p:nvPr/>
        </p:nvSpPr>
        <p:spPr bwMode="auto">
          <a:xfrm>
            <a:off x="1296988" y="2646363"/>
            <a:ext cx="49212" cy="49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218" y="0"/>
              </a:cxn>
              <a:cxn ang="0">
                <a:pos x="49218" y="48561"/>
              </a:cxn>
              <a:cxn ang="0">
                <a:pos x="0" y="48561"/>
              </a:cxn>
              <a:cxn ang="0">
                <a:pos x="0" y="0"/>
              </a:cxn>
            </a:cxnLst>
            <a:rect l="0" t="0" r="r" b="b"/>
            <a:pathLst>
              <a:path w="49530" h="48894">
                <a:moveTo>
                  <a:pt x="0" y="0"/>
                </a:moveTo>
                <a:lnTo>
                  <a:pt x="49218" y="0"/>
                </a:lnTo>
                <a:lnTo>
                  <a:pt x="49218" y="48561"/>
                </a:lnTo>
                <a:lnTo>
                  <a:pt x="0" y="48561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86" name="object 67"/>
          <p:cNvSpPr>
            <a:spLocks/>
          </p:cNvSpPr>
          <p:nvPr/>
        </p:nvSpPr>
        <p:spPr bwMode="auto">
          <a:xfrm>
            <a:off x="1365250" y="2646363"/>
            <a:ext cx="49213" cy="49212"/>
          </a:xfrm>
          <a:custGeom>
            <a:avLst/>
            <a:gdLst/>
            <a:ahLst/>
            <a:cxnLst>
              <a:cxn ang="0">
                <a:pos x="0" y="48560"/>
              </a:cxn>
              <a:cxn ang="0">
                <a:pos x="49218" y="48560"/>
              </a:cxn>
              <a:cxn ang="0">
                <a:pos x="49218" y="0"/>
              </a:cxn>
              <a:cxn ang="0">
                <a:pos x="0" y="0"/>
              </a:cxn>
              <a:cxn ang="0">
                <a:pos x="0" y="48560"/>
              </a:cxn>
            </a:cxnLst>
            <a:rect l="0" t="0" r="r" b="b"/>
            <a:pathLst>
              <a:path w="49530" h="48894">
                <a:moveTo>
                  <a:pt x="0" y="48560"/>
                </a:moveTo>
                <a:lnTo>
                  <a:pt x="49218" y="48560"/>
                </a:lnTo>
                <a:lnTo>
                  <a:pt x="49218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87" name="object 68"/>
          <p:cNvSpPr>
            <a:spLocks/>
          </p:cNvSpPr>
          <p:nvPr/>
        </p:nvSpPr>
        <p:spPr bwMode="auto">
          <a:xfrm>
            <a:off x="1365250" y="2646363"/>
            <a:ext cx="49213" cy="49212"/>
          </a:xfrm>
          <a:custGeom>
            <a:avLst/>
            <a:gdLst/>
            <a:ahLst/>
            <a:cxnLst>
              <a:cxn ang="0">
                <a:pos x="0" y="48560"/>
              </a:cxn>
              <a:cxn ang="0">
                <a:pos x="49218" y="48560"/>
              </a:cxn>
              <a:cxn ang="0">
                <a:pos x="49218" y="0"/>
              </a:cxn>
              <a:cxn ang="0">
                <a:pos x="0" y="0"/>
              </a:cxn>
              <a:cxn ang="0">
                <a:pos x="0" y="48560"/>
              </a:cxn>
            </a:cxnLst>
            <a:rect l="0" t="0" r="r" b="b"/>
            <a:pathLst>
              <a:path w="49530" h="48894">
                <a:moveTo>
                  <a:pt x="0" y="48560"/>
                </a:moveTo>
                <a:lnTo>
                  <a:pt x="49218" y="48560"/>
                </a:lnTo>
                <a:lnTo>
                  <a:pt x="49218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88" name="object 69"/>
          <p:cNvSpPr>
            <a:spLocks/>
          </p:cNvSpPr>
          <p:nvPr/>
        </p:nvSpPr>
        <p:spPr bwMode="auto">
          <a:xfrm>
            <a:off x="1365250" y="2646363"/>
            <a:ext cx="49213" cy="49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218" y="0"/>
              </a:cxn>
              <a:cxn ang="0">
                <a:pos x="49218" y="48561"/>
              </a:cxn>
              <a:cxn ang="0">
                <a:pos x="0" y="48561"/>
              </a:cxn>
              <a:cxn ang="0">
                <a:pos x="0" y="0"/>
              </a:cxn>
            </a:cxnLst>
            <a:rect l="0" t="0" r="r" b="b"/>
            <a:pathLst>
              <a:path w="49530" h="48894">
                <a:moveTo>
                  <a:pt x="0" y="0"/>
                </a:moveTo>
                <a:lnTo>
                  <a:pt x="49218" y="0"/>
                </a:lnTo>
                <a:lnTo>
                  <a:pt x="49218" y="48561"/>
                </a:lnTo>
                <a:lnTo>
                  <a:pt x="0" y="48561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89" name="object 70"/>
          <p:cNvSpPr>
            <a:spLocks/>
          </p:cNvSpPr>
          <p:nvPr/>
        </p:nvSpPr>
        <p:spPr bwMode="auto">
          <a:xfrm>
            <a:off x="1438275" y="2646363"/>
            <a:ext cx="49213" cy="49212"/>
          </a:xfrm>
          <a:custGeom>
            <a:avLst/>
            <a:gdLst/>
            <a:ahLst/>
            <a:cxnLst>
              <a:cxn ang="0">
                <a:pos x="0" y="48560"/>
              </a:cxn>
              <a:cxn ang="0">
                <a:pos x="49392" y="48560"/>
              </a:cxn>
              <a:cxn ang="0">
                <a:pos x="49392" y="0"/>
              </a:cxn>
              <a:cxn ang="0">
                <a:pos x="0" y="0"/>
              </a:cxn>
              <a:cxn ang="0">
                <a:pos x="0" y="48560"/>
              </a:cxn>
            </a:cxnLst>
            <a:rect l="0" t="0" r="r" b="b"/>
            <a:pathLst>
              <a:path w="49530" h="48894">
                <a:moveTo>
                  <a:pt x="0" y="48560"/>
                </a:moveTo>
                <a:lnTo>
                  <a:pt x="49392" y="48560"/>
                </a:lnTo>
                <a:lnTo>
                  <a:pt x="49392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90" name="object 71"/>
          <p:cNvSpPr>
            <a:spLocks/>
          </p:cNvSpPr>
          <p:nvPr/>
        </p:nvSpPr>
        <p:spPr bwMode="auto">
          <a:xfrm>
            <a:off x="1438275" y="2646363"/>
            <a:ext cx="49213" cy="49212"/>
          </a:xfrm>
          <a:custGeom>
            <a:avLst/>
            <a:gdLst/>
            <a:ahLst/>
            <a:cxnLst>
              <a:cxn ang="0">
                <a:pos x="0" y="48560"/>
              </a:cxn>
              <a:cxn ang="0">
                <a:pos x="49392" y="48560"/>
              </a:cxn>
              <a:cxn ang="0">
                <a:pos x="49392" y="0"/>
              </a:cxn>
              <a:cxn ang="0">
                <a:pos x="0" y="0"/>
              </a:cxn>
              <a:cxn ang="0">
                <a:pos x="0" y="48560"/>
              </a:cxn>
            </a:cxnLst>
            <a:rect l="0" t="0" r="r" b="b"/>
            <a:pathLst>
              <a:path w="49530" h="48894">
                <a:moveTo>
                  <a:pt x="0" y="48560"/>
                </a:moveTo>
                <a:lnTo>
                  <a:pt x="49392" y="48560"/>
                </a:lnTo>
                <a:lnTo>
                  <a:pt x="49392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91" name="object 72"/>
          <p:cNvSpPr>
            <a:spLocks/>
          </p:cNvSpPr>
          <p:nvPr/>
        </p:nvSpPr>
        <p:spPr bwMode="auto">
          <a:xfrm>
            <a:off x="1438275" y="2646363"/>
            <a:ext cx="49213" cy="49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395" y="0"/>
              </a:cxn>
              <a:cxn ang="0">
                <a:pos x="49395" y="48561"/>
              </a:cxn>
              <a:cxn ang="0">
                <a:pos x="0" y="48561"/>
              </a:cxn>
              <a:cxn ang="0">
                <a:pos x="0" y="0"/>
              </a:cxn>
            </a:cxnLst>
            <a:rect l="0" t="0" r="r" b="b"/>
            <a:pathLst>
              <a:path w="49530" h="48894">
                <a:moveTo>
                  <a:pt x="0" y="0"/>
                </a:moveTo>
                <a:lnTo>
                  <a:pt x="49395" y="0"/>
                </a:lnTo>
                <a:lnTo>
                  <a:pt x="49395" y="48561"/>
                </a:lnTo>
                <a:lnTo>
                  <a:pt x="0" y="48561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92" name="object 73"/>
          <p:cNvSpPr>
            <a:spLocks/>
          </p:cNvSpPr>
          <p:nvPr/>
        </p:nvSpPr>
        <p:spPr bwMode="auto">
          <a:xfrm>
            <a:off x="1506538" y="2646363"/>
            <a:ext cx="49212" cy="49212"/>
          </a:xfrm>
          <a:custGeom>
            <a:avLst/>
            <a:gdLst/>
            <a:ahLst/>
            <a:cxnLst>
              <a:cxn ang="0">
                <a:pos x="0" y="48560"/>
              </a:cxn>
              <a:cxn ang="0">
                <a:pos x="49218" y="48560"/>
              </a:cxn>
              <a:cxn ang="0">
                <a:pos x="49218" y="0"/>
              </a:cxn>
              <a:cxn ang="0">
                <a:pos x="0" y="0"/>
              </a:cxn>
              <a:cxn ang="0">
                <a:pos x="0" y="48560"/>
              </a:cxn>
            </a:cxnLst>
            <a:rect l="0" t="0" r="r" b="b"/>
            <a:pathLst>
              <a:path w="49530" h="48894">
                <a:moveTo>
                  <a:pt x="0" y="48560"/>
                </a:moveTo>
                <a:lnTo>
                  <a:pt x="49218" y="48560"/>
                </a:lnTo>
                <a:lnTo>
                  <a:pt x="49218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93" name="object 74"/>
          <p:cNvSpPr>
            <a:spLocks/>
          </p:cNvSpPr>
          <p:nvPr/>
        </p:nvSpPr>
        <p:spPr bwMode="auto">
          <a:xfrm>
            <a:off x="1506538" y="2646363"/>
            <a:ext cx="49212" cy="49212"/>
          </a:xfrm>
          <a:custGeom>
            <a:avLst/>
            <a:gdLst/>
            <a:ahLst/>
            <a:cxnLst>
              <a:cxn ang="0">
                <a:pos x="0" y="48560"/>
              </a:cxn>
              <a:cxn ang="0">
                <a:pos x="49218" y="48560"/>
              </a:cxn>
              <a:cxn ang="0">
                <a:pos x="49218" y="0"/>
              </a:cxn>
              <a:cxn ang="0">
                <a:pos x="0" y="0"/>
              </a:cxn>
              <a:cxn ang="0">
                <a:pos x="0" y="48560"/>
              </a:cxn>
            </a:cxnLst>
            <a:rect l="0" t="0" r="r" b="b"/>
            <a:pathLst>
              <a:path w="49530" h="48894">
                <a:moveTo>
                  <a:pt x="0" y="48560"/>
                </a:moveTo>
                <a:lnTo>
                  <a:pt x="49218" y="48560"/>
                </a:lnTo>
                <a:lnTo>
                  <a:pt x="49218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94" name="object 75"/>
          <p:cNvSpPr>
            <a:spLocks/>
          </p:cNvSpPr>
          <p:nvPr/>
        </p:nvSpPr>
        <p:spPr bwMode="auto">
          <a:xfrm>
            <a:off x="1506538" y="2646363"/>
            <a:ext cx="49212" cy="49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218" y="0"/>
              </a:cxn>
              <a:cxn ang="0">
                <a:pos x="49218" y="48561"/>
              </a:cxn>
              <a:cxn ang="0">
                <a:pos x="0" y="48561"/>
              </a:cxn>
              <a:cxn ang="0">
                <a:pos x="0" y="0"/>
              </a:cxn>
            </a:cxnLst>
            <a:rect l="0" t="0" r="r" b="b"/>
            <a:pathLst>
              <a:path w="49530" h="48894">
                <a:moveTo>
                  <a:pt x="0" y="0"/>
                </a:moveTo>
                <a:lnTo>
                  <a:pt x="49218" y="0"/>
                </a:lnTo>
                <a:lnTo>
                  <a:pt x="49218" y="48561"/>
                </a:lnTo>
                <a:lnTo>
                  <a:pt x="0" y="48561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95" name="object 76"/>
          <p:cNvSpPr>
            <a:spLocks/>
          </p:cNvSpPr>
          <p:nvPr/>
        </p:nvSpPr>
        <p:spPr bwMode="auto">
          <a:xfrm>
            <a:off x="1577975" y="2646363"/>
            <a:ext cx="49213" cy="49212"/>
          </a:xfrm>
          <a:custGeom>
            <a:avLst/>
            <a:gdLst/>
            <a:ahLst/>
            <a:cxnLst>
              <a:cxn ang="0">
                <a:pos x="0" y="48560"/>
              </a:cxn>
              <a:cxn ang="0">
                <a:pos x="48345" y="48560"/>
              </a:cxn>
              <a:cxn ang="0">
                <a:pos x="48345" y="0"/>
              </a:cxn>
              <a:cxn ang="0">
                <a:pos x="0" y="0"/>
              </a:cxn>
              <a:cxn ang="0">
                <a:pos x="0" y="48560"/>
              </a:cxn>
            </a:cxnLst>
            <a:rect l="0" t="0" r="r" b="b"/>
            <a:pathLst>
              <a:path w="48894" h="48894">
                <a:moveTo>
                  <a:pt x="0" y="48560"/>
                </a:moveTo>
                <a:lnTo>
                  <a:pt x="48345" y="48560"/>
                </a:lnTo>
                <a:lnTo>
                  <a:pt x="48345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96" name="object 77"/>
          <p:cNvSpPr>
            <a:spLocks/>
          </p:cNvSpPr>
          <p:nvPr/>
        </p:nvSpPr>
        <p:spPr bwMode="auto">
          <a:xfrm>
            <a:off x="1577975" y="2646363"/>
            <a:ext cx="49213" cy="49212"/>
          </a:xfrm>
          <a:custGeom>
            <a:avLst/>
            <a:gdLst/>
            <a:ahLst/>
            <a:cxnLst>
              <a:cxn ang="0">
                <a:pos x="0" y="48560"/>
              </a:cxn>
              <a:cxn ang="0">
                <a:pos x="48345" y="48560"/>
              </a:cxn>
              <a:cxn ang="0">
                <a:pos x="48345" y="0"/>
              </a:cxn>
              <a:cxn ang="0">
                <a:pos x="0" y="0"/>
              </a:cxn>
              <a:cxn ang="0">
                <a:pos x="0" y="48560"/>
              </a:cxn>
            </a:cxnLst>
            <a:rect l="0" t="0" r="r" b="b"/>
            <a:pathLst>
              <a:path w="48894" h="48894">
                <a:moveTo>
                  <a:pt x="0" y="48560"/>
                </a:moveTo>
                <a:lnTo>
                  <a:pt x="48345" y="48560"/>
                </a:lnTo>
                <a:lnTo>
                  <a:pt x="48345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97" name="object 78"/>
          <p:cNvSpPr>
            <a:spLocks/>
          </p:cNvSpPr>
          <p:nvPr/>
        </p:nvSpPr>
        <p:spPr bwMode="auto">
          <a:xfrm>
            <a:off x="1577975" y="2646363"/>
            <a:ext cx="49213" cy="49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345" y="0"/>
              </a:cxn>
              <a:cxn ang="0">
                <a:pos x="48345" y="48561"/>
              </a:cxn>
              <a:cxn ang="0">
                <a:pos x="0" y="48561"/>
              </a:cxn>
              <a:cxn ang="0">
                <a:pos x="0" y="0"/>
              </a:cxn>
            </a:cxnLst>
            <a:rect l="0" t="0" r="r" b="b"/>
            <a:pathLst>
              <a:path w="48894" h="48894">
                <a:moveTo>
                  <a:pt x="0" y="0"/>
                </a:moveTo>
                <a:lnTo>
                  <a:pt x="48345" y="0"/>
                </a:lnTo>
                <a:lnTo>
                  <a:pt x="48345" y="48561"/>
                </a:lnTo>
                <a:lnTo>
                  <a:pt x="0" y="48561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98" name="object 79"/>
          <p:cNvSpPr>
            <a:spLocks/>
          </p:cNvSpPr>
          <p:nvPr/>
        </p:nvSpPr>
        <p:spPr bwMode="auto">
          <a:xfrm>
            <a:off x="1647825" y="2646363"/>
            <a:ext cx="50800" cy="49212"/>
          </a:xfrm>
          <a:custGeom>
            <a:avLst/>
            <a:gdLst/>
            <a:ahLst/>
            <a:cxnLst>
              <a:cxn ang="0">
                <a:pos x="0" y="48560"/>
              </a:cxn>
              <a:cxn ang="0">
                <a:pos x="49392" y="48560"/>
              </a:cxn>
              <a:cxn ang="0">
                <a:pos x="49392" y="0"/>
              </a:cxn>
              <a:cxn ang="0">
                <a:pos x="0" y="0"/>
              </a:cxn>
              <a:cxn ang="0">
                <a:pos x="0" y="48560"/>
              </a:cxn>
            </a:cxnLst>
            <a:rect l="0" t="0" r="r" b="b"/>
            <a:pathLst>
              <a:path w="49530" h="48894">
                <a:moveTo>
                  <a:pt x="0" y="48560"/>
                </a:moveTo>
                <a:lnTo>
                  <a:pt x="49392" y="48560"/>
                </a:lnTo>
                <a:lnTo>
                  <a:pt x="49392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99" name="object 80"/>
          <p:cNvSpPr>
            <a:spLocks/>
          </p:cNvSpPr>
          <p:nvPr/>
        </p:nvSpPr>
        <p:spPr bwMode="auto">
          <a:xfrm>
            <a:off x="1647825" y="2646363"/>
            <a:ext cx="50800" cy="49212"/>
          </a:xfrm>
          <a:custGeom>
            <a:avLst/>
            <a:gdLst/>
            <a:ahLst/>
            <a:cxnLst>
              <a:cxn ang="0">
                <a:pos x="0" y="48560"/>
              </a:cxn>
              <a:cxn ang="0">
                <a:pos x="49392" y="48560"/>
              </a:cxn>
              <a:cxn ang="0">
                <a:pos x="49392" y="0"/>
              </a:cxn>
              <a:cxn ang="0">
                <a:pos x="0" y="0"/>
              </a:cxn>
              <a:cxn ang="0">
                <a:pos x="0" y="48560"/>
              </a:cxn>
            </a:cxnLst>
            <a:rect l="0" t="0" r="r" b="b"/>
            <a:pathLst>
              <a:path w="49530" h="48894">
                <a:moveTo>
                  <a:pt x="0" y="48560"/>
                </a:moveTo>
                <a:lnTo>
                  <a:pt x="49392" y="48560"/>
                </a:lnTo>
                <a:lnTo>
                  <a:pt x="49392" y="0"/>
                </a:lnTo>
                <a:lnTo>
                  <a:pt x="0" y="0"/>
                </a:lnTo>
                <a:lnTo>
                  <a:pt x="0" y="4856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00" name="object 81"/>
          <p:cNvSpPr>
            <a:spLocks/>
          </p:cNvSpPr>
          <p:nvPr/>
        </p:nvSpPr>
        <p:spPr bwMode="auto">
          <a:xfrm>
            <a:off x="1647825" y="2646363"/>
            <a:ext cx="50800" cy="49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395" y="0"/>
              </a:cxn>
              <a:cxn ang="0">
                <a:pos x="49395" y="48561"/>
              </a:cxn>
              <a:cxn ang="0">
                <a:pos x="0" y="48561"/>
              </a:cxn>
              <a:cxn ang="0">
                <a:pos x="0" y="0"/>
              </a:cxn>
            </a:cxnLst>
            <a:rect l="0" t="0" r="r" b="b"/>
            <a:pathLst>
              <a:path w="49530" h="48894">
                <a:moveTo>
                  <a:pt x="0" y="0"/>
                </a:moveTo>
                <a:lnTo>
                  <a:pt x="49395" y="0"/>
                </a:lnTo>
                <a:lnTo>
                  <a:pt x="49395" y="48561"/>
                </a:lnTo>
                <a:lnTo>
                  <a:pt x="0" y="48561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01" name="object 82"/>
          <p:cNvSpPr>
            <a:spLocks/>
          </p:cNvSpPr>
          <p:nvPr/>
        </p:nvSpPr>
        <p:spPr bwMode="auto">
          <a:xfrm>
            <a:off x="4503738" y="5175250"/>
            <a:ext cx="711200" cy="174625"/>
          </a:xfrm>
          <a:custGeom>
            <a:avLst/>
            <a:gdLst/>
            <a:ahLst/>
            <a:cxnLst>
              <a:cxn ang="0">
                <a:pos x="0" y="174330"/>
              </a:cxn>
              <a:cxn ang="0">
                <a:pos x="710708" y="174330"/>
              </a:cxn>
              <a:cxn ang="0">
                <a:pos x="710708" y="0"/>
              </a:cxn>
              <a:cxn ang="0">
                <a:pos x="0" y="0"/>
              </a:cxn>
              <a:cxn ang="0">
                <a:pos x="0" y="174330"/>
              </a:cxn>
            </a:cxnLst>
            <a:rect l="0" t="0" r="r" b="b"/>
            <a:pathLst>
              <a:path w="711200" h="174625">
                <a:moveTo>
                  <a:pt x="0" y="174330"/>
                </a:moveTo>
                <a:lnTo>
                  <a:pt x="710708" y="174330"/>
                </a:lnTo>
                <a:lnTo>
                  <a:pt x="710708" y="0"/>
                </a:lnTo>
                <a:lnTo>
                  <a:pt x="0" y="0"/>
                </a:lnTo>
                <a:lnTo>
                  <a:pt x="0" y="174330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02" name="object 83"/>
          <p:cNvSpPr>
            <a:spLocks/>
          </p:cNvSpPr>
          <p:nvPr/>
        </p:nvSpPr>
        <p:spPr bwMode="auto">
          <a:xfrm>
            <a:off x="4503738" y="5175250"/>
            <a:ext cx="711200" cy="174625"/>
          </a:xfrm>
          <a:custGeom>
            <a:avLst/>
            <a:gdLst/>
            <a:ahLst/>
            <a:cxnLst>
              <a:cxn ang="0">
                <a:pos x="0" y="174330"/>
              </a:cxn>
              <a:cxn ang="0">
                <a:pos x="710708" y="174330"/>
              </a:cxn>
              <a:cxn ang="0">
                <a:pos x="710708" y="0"/>
              </a:cxn>
              <a:cxn ang="0">
                <a:pos x="0" y="0"/>
              </a:cxn>
              <a:cxn ang="0">
                <a:pos x="0" y="174330"/>
              </a:cxn>
            </a:cxnLst>
            <a:rect l="0" t="0" r="r" b="b"/>
            <a:pathLst>
              <a:path w="711200" h="174625">
                <a:moveTo>
                  <a:pt x="0" y="174330"/>
                </a:moveTo>
                <a:lnTo>
                  <a:pt x="710708" y="174330"/>
                </a:lnTo>
                <a:lnTo>
                  <a:pt x="710708" y="0"/>
                </a:lnTo>
                <a:lnTo>
                  <a:pt x="0" y="0"/>
                </a:lnTo>
                <a:lnTo>
                  <a:pt x="0" y="174330"/>
                </a:lnTo>
                <a:close/>
              </a:path>
            </a:pathLst>
          </a:custGeom>
          <a:noFill/>
          <a:ln w="1087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03" name="object 84"/>
          <p:cNvSpPr>
            <a:spLocks/>
          </p:cNvSpPr>
          <p:nvPr/>
        </p:nvSpPr>
        <p:spPr bwMode="auto">
          <a:xfrm>
            <a:off x="4503738" y="5175250"/>
            <a:ext cx="711200" cy="174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4330"/>
              </a:cxn>
              <a:cxn ang="0">
                <a:pos x="710719" y="174330"/>
              </a:cxn>
              <a:cxn ang="0">
                <a:pos x="710719" y="0"/>
              </a:cxn>
              <a:cxn ang="0">
                <a:pos x="0" y="0"/>
              </a:cxn>
            </a:cxnLst>
            <a:rect l="0" t="0" r="r" b="b"/>
            <a:pathLst>
              <a:path w="711200" h="174625">
                <a:moveTo>
                  <a:pt x="0" y="0"/>
                </a:moveTo>
                <a:lnTo>
                  <a:pt x="0" y="174330"/>
                </a:lnTo>
                <a:lnTo>
                  <a:pt x="710719" y="174330"/>
                </a:lnTo>
                <a:lnTo>
                  <a:pt x="710719" y="0"/>
                </a:lnTo>
                <a:lnTo>
                  <a:pt x="0" y="0"/>
                </a:lnTo>
              </a:path>
            </a:pathLst>
          </a:custGeom>
          <a:noFill/>
          <a:ln w="543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04" name="object 85"/>
          <p:cNvSpPr>
            <a:spLocks/>
          </p:cNvSpPr>
          <p:nvPr/>
        </p:nvSpPr>
        <p:spPr bwMode="auto">
          <a:xfrm>
            <a:off x="5213350" y="4968875"/>
            <a:ext cx="220663" cy="381000"/>
          </a:xfrm>
          <a:custGeom>
            <a:avLst/>
            <a:gdLst/>
            <a:ahLst/>
            <a:cxnLst>
              <a:cxn ang="0">
                <a:pos x="219519" y="0"/>
              </a:cxn>
              <a:cxn ang="0">
                <a:pos x="0" y="205354"/>
              </a:cxn>
              <a:cxn ang="0">
                <a:pos x="0" y="379685"/>
              </a:cxn>
              <a:cxn ang="0">
                <a:pos x="219519" y="172628"/>
              </a:cxn>
              <a:cxn ang="0">
                <a:pos x="219519" y="0"/>
              </a:cxn>
            </a:cxnLst>
            <a:rect l="0" t="0" r="r" b="b"/>
            <a:pathLst>
              <a:path w="219710" h="379729">
                <a:moveTo>
                  <a:pt x="219519" y="0"/>
                </a:moveTo>
                <a:lnTo>
                  <a:pt x="0" y="205354"/>
                </a:lnTo>
                <a:lnTo>
                  <a:pt x="0" y="379685"/>
                </a:lnTo>
                <a:lnTo>
                  <a:pt x="219519" y="172628"/>
                </a:lnTo>
                <a:lnTo>
                  <a:pt x="219519" y="0"/>
                </a:lnTo>
                <a:close/>
              </a:path>
            </a:pathLst>
          </a:custGeom>
          <a:solidFill>
            <a:srgbClr val="A4A4A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05" name="object 86"/>
          <p:cNvSpPr>
            <a:spLocks/>
          </p:cNvSpPr>
          <p:nvPr/>
        </p:nvSpPr>
        <p:spPr bwMode="auto">
          <a:xfrm>
            <a:off x="5213350" y="4968875"/>
            <a:ext cx="220663" cy="381000"/>
          </a:xfrm>
          <a:custGeom>
            <a:avLst/>
            <a:gdLst/>
            <a:ahLst/>
            <a:cxnLst>
              <a:cxn ang="0">
                <a:pos x="0" y="205354"/>
              </a:cxn>
              <a:cxn ang="0">
                <a:pos x="219519" y="0"/>
              </a:cxn>
              <a:cxn ang="0">
                <a:pos x="219519" y="172628"/>
              </a:cxn>
              <a:cxn ang="0">
                <a:pos x="0" y="379685"/>
              </a:cxn>
              <a:cxn ang="0">
                <a:pos x="0" y="205354"/>
              </a:cxn>
            </a:cxnLst>
            <a:rect l="0" t="0" r="r" b="b"/>
            <a:pathLst>
              <a:path w="219710" h="379729">
                <a:moveTo>
                  <a:pt x="0" y="205354"/>
                </a:moveTo>
                <a:lnTo>
                  <a:pt x="219519" y="0"/>
                </a:lnTo>
                <a:lnTo>
                  <a:pt x="219519" y="172628"/>
                </a:lnTo>
                <a:lnTo>
                  <a:pt x="0" y="379685"/>
                </a:lnTo>
                <a:lnTo>
                  <a:pt x="0" y="205354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06" name="object 87"/>
          <p:cNvSpPr>
            <a:spLocks/>
          </p:cNvSpPr>
          <p:nvPr/>
        </p:nvSpPr>
        <p:spPr bwMode="auto">
          <a:xfrm>
            <a:off x="5213350" y="4968875"/>
            <a:ext cx="220663" cy="381000"/>
          </a:xfrm>
          <a:custGeom>
            <a:avLst/>
            <a:gdLst/>
            <a:ahLst/>
            <a:cxnLst>
              <a:cxn ang="0">
                <a:pos x="0" y="205354"/>
              </a:cxn>
              <a:cxn ang="0">
                <a:pos x="219519" y="0"/>
              </a:cxn>
              <a:cxn ang="0">
                <a:pos x="219519" y="172628"/>
              </a:cxn>
              <a:cxn ang="0">
                <a:pos x="0" y="379685"/>
              </a:cxn>
              <a:cxn ang="0">
                <a:pos x="0" y="205354"/>
              </a:cxn>
            </a:cxnLst>
            <a:rect l="0" t="0" r="r" b="b"/>
            <a:pathLst>
              <a:path w="219710" h="379729">
                <a:moveTo>
                  <a:pt x="0" y="205354"/>
                </a:moveTo>
                <a:lnTo>
                  <a:pt x="219519" y="0"/>
                </a:lnTo>
                <a:lnTo>
                  <a:pt x="219519" y="172628"/>
                </a:lnTo>
                <a:lnTo>
                  <a:pt x="0" y="379685"/>
                </a:lnTo>
                <a:lnTo>
                  <a:pt x="0" y="205354"/>
                </a:lnTo>
              </a:path>
            </a:pathLst>
          </a:custGeom>
          <a:noFill/>
          <a:ln w="555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07" name="object 88"/>
          <p:cNvSpPr>
            <a:spLocks/>
          </p:cNvSpPr>
          <p:nvPr/>
        </p:nvSpPr>
        <p:spPr bwMode="auto">
          <a:xfrm>
            <a:off x="4503738" y="4968875"/>
            <a:ext cx="930275" cy="206375"/>
          </a:xfrm>
          <a:custGeom>
            <a:avLst/>
            <a:gdLst/>
            <a:ahLst/>
            <a:cxnLst>
              <a:cxn ang="0">
                <a:pos x="930239" y="0"/>
              </a:cxn>
              <a:cxn ang="0">
                <a:pos x="218562" y="0"/>
              </a:cxn>
              <a:cxn ang="0">
                <a:pos x="0" y="205354"/>
              </a:cxn>
              <a:cxn ang="0">
                <a:pos x="710719" y="205354"/>
              </a:cxn>
              <a:cxn ang="0">
                <a:pos x="930239" y="0"/>
              </a:cxn>
            </a:cxnLst>
            <a:rect l="0" t="0" r="r" b="b"/>
            <a:pathLst>
              <a:path w="930275" h="205739">
                <a:moveTo>
                  <a:pt x="930239" y="0"/>
                </a:moveTo>
                <a:lnTo>
                  <a:pt x="218562" y="0"/>
                </a:lnTo>
                <a:lnTo>
                  <a:pt x="0" y="205354"/>
                </a:lnTo>
                <a:lnTo>
                  <a:pt x="710719" y="205354"/>
                </a:lnTo>
                <a:lnTo>
                  <a:pt x="930239" y="0"/>
                </a:lnTo>
                <a:close/>
              </a:path>
            </a:pathLst>
          </a:custGeom>
          <a:solidFill>
            <a:srgbClr val="D7D7D7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08" name="object 89"/>
          <p:cNvSpPr>
            <a:spLocks/>
          </p:cNvSpPr>
          <p:nvPr/>
        </p:nvSpPr>
        <p:spPr bwMode="auto">
          <a:xfrm>
            <a:off x="4503738" y="4968875"/>
            <a:ext cx="930275" cy="206375"/>
          </a:xfrm>
          <a:custGeom>
            <a:avLst/>
            <a:gdLst/>
            <a:ahLst/>
            <a:cxnLst>
              <a:cxn ang="0">
                <a:pos x="930239" y="0"/>
              </a:cxn>
              <a:cxn ang="0">
                <a:pos x="218562" y="0"/>
              </a:cxn>
              <a:cxn ang="0">
                <a:pos x="0" y="205354"/>
              </a:cxn>
              <a:cxn ang="0">
                <a:pos x="710719" y="205354"/>
              </a:cxn>
              <a:cxn ang="0">
                <a:pos x="930239" y="0"/>
              </a:cxn>
            </a:cxnLst>
            <a:rect l="0" t="0" r="r" b="b"/>
            <a:pathLst>
              <a:path w="930275" h="205739">
                <a:moveTo>
                  <a:pt x="930239" y="0"/>
                </a:moveTo>
                <a:lnTo>
                  <a:pt x="218562" y="0"/>
                </a:lnTo>
                <a:lnTo>
                  <a:pt x="0" y="205354"/>
                </a:lnTo>
                <a:lnTo>
                  <a:pt x="710719" y="205354"/>
                </a:lnTo>
                <a:lnTo>
                  <a:pt x="930239" y="0"/>
                </a:lnTo>
              </a:path>
            </a:pathLst>
          </a:custGeom>
          <a:noFill/>
          <a:ln w="108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09" name="object 90"/>
          <p:cNvSpPr>
            <a:spLocks/>
          </p:cNvSpPr>
          <p:nvPr/>
        </p:nvSpPr>
        <p:spPr bwMode="auto">
          <a:xfrm>
            <a:off x="4503738" y="4968875"/>
            <a:ext cx="930275" cy="206375"/>
          </a:xfrm>
          <a:custGeom>
            <a:avLst/>
            <a:gdLst/>
            <a:ahLst/>
            <a:cxnLst>
              <a:cxn ang="0">
                <a:pos x="710719" y="205354"/>
              </a:cxn>
              <a:cxn ang="0">
                <a:pos x="930239" y="0"/>
              </a:cxn>
              <a:cxn ang="0">
                <a:pos x="218562" y="0"/>
              </a:cxn>
              <a:cxn ang="0">
                <a:pos x="0" y="205354"/>
              </a:cxn>
              <a:cxn ang="0">
                <a:pos x="710719" y="205354"/>
              </a:cxn>
            </a:cxnLst>
            <a:rect l="0" t="0" r="r" b="b"/>
            <a:pathLst>
              <a:path w="930275" h="205739">
                <a:moveTo>
                  <a:pt x="710719" y="205354"/>
                </a:moveTo>
                <a:lnTo>
                  <a:pt x="930239" y="0"/>
                </a:lnTo>
                <a:lnTo>
                  <a:pt x="218562" y="0"/>
                </a:lnTo>
                <a:lnTo>
                  <a:pt x="0" y="205354"/>
                </a:lnTo>
                <a:lnTo>
                  <a:pt x="710719" y="205354"/>
                </a:lnTo>
              </a:path>
            </a:pathLst>
          </a:custGeom>
          <a:noFill/>
          <a:ln w="54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10" name="object 91"/>
          <p:cNvSpPr>
            <a:spLocks/>
          </p:cNvSpPr>
          <p:nvPr/>
        </p:nvSpPr>
        <p:spPr bwMode="auto">
          <a:xfrm>
            <a:off x="4672013" y="5024438"/>
            <a:ext cx="612775" cy="80962"/>
          </a:xfrm>
          <a:custGeom>
            <a:avLst/>
            <a:gdLst/>
            <a:ahLst/>
            <a:cxnLst>
              <a:cxn ang="0">
                <a:pos x="160315" y="0"/>
              </a:cxn>
              <a:cxn ang="0">
                <a:pos x="0" y="29159"/>
              </a:cxn>
              <a:cxn ang="0">
                <a:pos x="83841" y="80808"/>
              </a:cxn>
              <a:cxn ang="0">
                <a:pos x="109597" y="47306"/>
              </a:cxn>
              <a:cxn ang="0">
                <a:pos x="589397" y="47306"/>
              </a:cxn>
              <a:cxn ang="0">
                <a:pos x="612926" y="41872"/>
              </a:cxn>
              <a:cxn ang="0">
                <a:pos x="571399" y="22798"/>
              </a:cxn>
              <a:cxn ang="0">
                <a:pos x="134559" y="22798"/>
              </a:cxn>
              <a:cxn ang="0">
                <a:pos x="160315" y="0"/>
              </a:cxn>
              <a:cxn ang="0">
                <a:pos x="589397" y="47306"/>
              </a:cxn>
              <a:cxn ang="0">
                <a:pos x="471038" y="47306"/>
              </a:cxn>
              <a:cxn ang="0">
                <a:pos x="444319" y="80808"/>
              </a:cxn>
              <a:cxn ang="0">
                <a:pos x="589397" y="47306"/>
              </a:cxn>
              <a:cxn ang="0">
                <a:pos x="571399" y="22798"/>
              </a:cxn>
              <a:cxn ang="0">
                <a:pos x="134559" y="22798"/>
              </a:cxn>
              <a:cxn ang="0">
                <a:pos x="571399" y="22798"/>
              </a:cxn>
              <a:cxn ang="0">
                <a:pos x="521762" y="0"/>
              </a:cxn>
              <a:cxn ang="0">
                <a:pos x="496793" y="22798"/>
              </a:cxn>
              <a:cxn ang="0">
                <a:pos x="571399" y="22798"/>
              </a:cxn>
              <a:cxn ang="0">
                <a:pos x="521762" y="0"/>
              </a:cxn>
            </a:cxnLst>
            <a:rect l="0" t="0" r="r" b="b"/>
            <a:pathLst>
              <a:path w="613410" h="81279">
                <a:moveTo>
                  <a:pt x="160315" y="0"/>
                </a:moveTo>
                <a:lnTo>
                  <a:pt x="0" y="29159"/>
                </a:lnTo>
                <a:lnTo>
                  <a:pt x="83841" y="80808"/>
                </a:lnTo>
                <a:lnTo>
                  <a:pt x="109597" y="47306"/>
                </a:lnTo>
                <a:lnTo>
                  <a:pt x="589397" y="47306"/>
                </a:lnTo>
                <a:lnTo>
                  <a:pt x="612926" y="41872"/>
                </a:lnTo>
                <a:lnTo>
                  <a:pt x="571399" y="22798"/>
                </a:lnTo>
                <a:lnTo>
                  <a:pt x="134559" y="22798"/>
                </a:lnTo>
                <a:lnTo>
                  <a:pt x="160315" y="0"/>
                </a:lnTo>
                <a:close/>
              </a:path>
              <a:path w="613410" h="81279">
                <a:moveTo>
                  <a:pt x="589397" y="47306"/>
                </a:moveTo>
                <a:lnTo>
                  <a:pt x="471038" y="47306"/>
                </a:lnTo>
                <a:lnTo>
                  <a:pt x="444319" y="80808"/>
                </a:lnTo>
                <a:lnTo>
                  <a:pt x="589397" y="47306"/>
                </a:lnTo>
                <a:close/>
              </a:path>
              <a:path w="613410" h="81279">
                <a:moveTo>
                  <a:pt x="571399" y="22798"/>
                </a:moveTo>
                <a:lnTo>
                  <a:pt x="134559" y="22798"/>
                </a:lnTo>
                <a:lnTo>
                  <a:pt x="571399" y="22798"/>
                </a:lnTo>
                <a:close/>
              </a:path>
              <a:path w="613410" h="81279">
                <a:moveTo>
                  <a:pt x="521762" y="0"/>
                </a:moveTo>
                <a:lnTo>
                  <a:pt x="496793" y="22798"/>
                </a:lnTo>
                <a:lnTo>
                  <a:pt x="571399" y="22798"/>
                </a:lnTo>
                <a:lnTo>
                  <a:pt x="52176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11" name="object 92"/>
          <p:cNvSpPr>
            <a:spLocks/>
          </p:cNvSpPr>
          <p:nvPr/>
        </p:nvSpPr>
        <p:spPr bwMode="auto">
          <a:xfrm>
            <a:off x="4672013" y="5024438"/>
            <a:ext cx="612775" cy="80962"/>
          </a:xfrm>
          <a:custGeom>
            <a:avLst/>
            <a:gdLst/>
            <a:ahLst/>
            <a:cxnLst>
              <a:cxn ang="0">
                <a:pos x="134559" y="22798"/>
              </a:cxn>
              <a:cxn ang="0">
                <a:pos x="160315" y="0"/>
              </a:cxn>
              <a:cxn ang="0">
                <a:pos x="0" y="29158"/>
              </a:cxn>
              <a:cxn ang="0">
                <a:pos x="83841" y="80808"/>
              </a:cxn>
              <a:cxn ang="0">
                <a:pos x="109597" y="47306"/>
              </a:cxn>
              <a:cxn ang="0">
                <a:pos x="589397" y="47306"/>
              </a:cxn>
              <a:cxn ang="0">
                <a:pos x="612926" y="41872"/>
              </a:cxn>
              <a:cxn ang="0">
                <a:pos x="571399" y="22798"/>
              </a:cxn>
              <a:cxn ang="0">
                <a:pos x="496793" y="22798"/>
              </a:cxn>
              <a:cxn ang="0">
                <a:pos x="134559" y="22798"/>
              </a:cxn>
            </a:cxnLst>
            <a:rect l="0" t="0" r="r" b="b"/>
            <a:pathLst>
              <a:path w="613410" h="81279">
                <a:moveTo>
                  <a:pt x="134559" y="22798"/>
                </a:moveTo>
                <a:lnTo>
                  <a:pt x="160315" y="0"/>
                </a:lnTo>
                <a:lnTo>
                  <a:pt x="0" y="29158"/>
                </a:lnTo>
                <a:lnTo>
                  <a:pt x="83841" y="80808"/>
                </a:lnTo>
                <a:lnTo>
                  <a:pt x="109597" y="47306"/>
                </a:lnTo>
                <a:lnTo>
                  <a:pt x="589397" y="47306"/>
                </a:lnTo>
                <a:lnTo>
                  <a:pt x="612926" y="41872"/>
                </a:lnTo>
                <a:lnTo>
                  <a:pt x="571399" y="22798"/>
                </a:lnTo>
                <a:lnTo>
                  <a:pt x="496793" y="22798"/>
                </a:lnTo>
                <a:lnTo>
                  <a:pt x="134559" y="2279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12" name="object 93"/>
          <p:cNvSpPr>
            <a:spLocks/>
          </p:cNvSpPr>
          <p:nvPr/>
        </p:nvSpPr>
        <p:spPr bwMode="auto">
          <a:xfrm>
            <a:off x="5116513" y="5070475"/>
            <a:ext cx="146050" cy="34925"/>
          </a:xfrm>
          <a:custGeom>
            <a:avLst/>
            <a:gdLst/>
            <a:ahLst/>
            <a:cxnLst>
              <a:cxn ang="0">
                <a:pos x="145077" y="0"/>
              </a:cxn>
              <a:cxn ang="0">
                <a:pos x="26718" y="0"/>
              </a:cxn>
              <a:cxn ang="0">
                <a:pos x="0" y="33501"/>
              </a:cxn>
              <a:cxn ang="0">
                <a:pos x="145077" y="0"/>
              </a:cxn>
            </a:cxnLst>
            <a:rect l="0" t="0" r="r" b="b"/>
            <a:pathLst>
              <a:path w="145414" h="33654">
                <a:moveTo>
                  <a:pt x="145077" y="0"/>
                </a:moveTo>
                <a:lnTo>
                  <a:pt x="26718" y="0"/>
                </a:lnTo>
                <a:lnTo>
                  <a:pt x="0" y="33501"/>
                </a:lnTo>
                <a:lnTo>
                  <a:pt x="145077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13" name="object 94"/>
          <p:cNvSpPr>
            <a:spLocks/>
          </p:cNvSpPr>
          <p:nvPr/>
        </p:nvSpPr>
        <p:spPr bwMode="auto">
          <a:xfrm>
            <a:off x="5168900" y="5024438"/>
            <a:ext cx="74613" cy="22225"/>
          </a:xfrm>
          <a:custGeom>
            <a:avLst/>
            <a:gdLst/>
            <a:ahLst/>
            <a:cxnLst>
              <a:cxn ang="0">
                <a:pos x="74605" y="22798"/>
              </a:cxn>
              <a:cxn ang="0">
                <a:pos x="24969" y="0"/>
              </a:cxn>
              <a:cxn ang="0">
                <a:pos x="0" y="22798"/>
              </a:cxn>
              <a:cxn ang="0">
                <a:pos x="74605" y="22798"/>
              </a:cxn>
            </a:cxnLst>
            <a:rect l="0" t="0" r="r" b="b"/>
            <a:pathLst>
              <a:path w="74929" h="22860">
                <a:moveTo>
                  <a:pt x="74605" y="22798"/>
                </a:moveTo>
                <a:lnTo>
                  <a:pt x="24969" y="0"/>
                </a:lnTo>
                <a:lnTo>
                  <a:pt x="0" y="22798"/>
                </a:lnTo>
                <a:lnTo>
                  <a:pt x="74605" y="2279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14" name="object 95"/>
          <p:cNvSpPr>
            <a:spLocks/>
          </p:cNvSpPr>
          <p:nvPr/>
        </p:nvSpPr>
        <p:spPr bwMode="auto">
          <a:xfrm>
            <a:off x="4672013" y="5024438"/>
            <a:ext cx="612775" cy="80962"/>
          </a:xfrm>
          <a:custGeom>
            <a:avLst/>
            <a:gdLst/>
            <a:ahLst/>
            <a:cxnLst>
              <a:cxn ang="0">
                <a:pos x="134560" y="22798"/>
              </a:cxn>
              <a:cxn ang="0">
                <a:pos x="160315" y="0"/>
              </a:cxn>
              <a:cxn ang="0">
                <a:pos x="0" y="29159"/>
              </a:cxn>
              <a:cxn ang="0">
                <a:pos x="83841" y="80808"/>
              </a:cxn>
              <a:cxn ang="0">
                <a:pos x="109597" y="47306"/>
              </a:cxn>
              <a:cxn ang="0">
                <a:pos x="471038" y="47306"/>
              </a:cxn>
              <a:cxn ang="0">
                <a:pos x="444319" y="80808"/>
              </a:cxn>
              <a:cxn ang="0">
                <a:pos x="612926" y="41872"/>
              </a:cxn>
              <a:cxn ang="0">
                <a:pos x="521763" y="0"/>
              </a:cxn>
              <a:cxn ang="0">
                <a:pos x="496793" y="22798"/>
              </a:cxn>
              <a:cxn ang="0">
                <a:pos x="134560" y="22798"/>
              </a:cxn>
            </a:cxnLst>
            <a:rect l="0" t="0" r="r" b="b"/>
            <a:pathLst>
              <a:path w="613410" h="81279">
                <a:moveTo>
                  <a:pt x="134560" y="22798"/>
                </a:moveTo>
                <a:lnTo>
                  <a:pt x="160315" y="0"/>
                </a:lnTo>
                <a:lnTo>
                  <a:pt x="0" y="29159"/>
                </a:lnTo>
                <a:lnTo>
                  <a:pt x="83841" y="80808"/>
                </a:lnTo>
                <a:lnTo>
                  <a:pt x="109597" y="47306"/>
                </a:lnTo>
                <a:lnTo>
                  <a:pt x="471038" y="47306"/>
                </a:lnTo>
                <a:lnTo>
                  <a:pt x="444319" y="80808"/>
                </a:lnTo>
                <a:lnTo>
                  <a:pt x="612926" y="41872"/>
                </a:lnTo>
                <a:lnTo>
                  <a:pt x="521763" y="0"/>
                </a:lnTo>
                <a:lnTo>
                  <a:pt x="496793" y="22798"/>
                </a:lnTo>
                <a:lnTo>
                  <a:pt x="134560" y="2279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15" name="object 96"/>
          <p:cNvSpPr>
            <a:spLocks/>
          </p:cNvSpPr>
          <p:nvPr/>
        </p:nvSpPr>
        <p:spPr bwMode="auto">
          <a:xfrm>
            <a:off x="4672013" y="5024438"/>
            <a:ext cx="612775" cy="80962"/>
          </a:xfrm>
          <a:custGeom>
            <a:avLst/>
            <a:gdLst/>
            <a:ahLst/>
            <a:cxnLst>
              <a:cxn ang="0">
                <a:pos x="160315" y="0"/>
              </a:cxn>
              <a:cxn ang="0">
                <a:pos x="0" y="29159"/>
              </a:cxn>
              <a:cxn ang="0">
                <a:pos x="83841" y="80808"/>
              </a:cxn>
              <a:cxn ang="0">
                <a:pos x="109597" y="47306"/>
              </a:cxn>
              <a:cxn ang="0">
                <a:pos x="589397" y="47306"/>
              </a:cxn>
              <a:cxn ang="0">
                <a:pos x="612926" y="41872"/>
              </a:cxn>
              <a:cxn ang="0">
                <a:pos x="571399" y="22798"/>
              </a:cxn>
              <a:cxn ang="0">
                <a:pos x="134559" y="22798"/>
              </a:cxn>
              <a:cxn ang="0">
                <a:pos x="160315" y="0"/>
              </a:cxn>
              <a:cxn ang="0">
                <a:pos x="589397" y="47306"/>
              </a:cxn>
              <a:cxn ang="0">
                <a:pos x="471038" y="47306"/>
              </a:cxn>
              <a:cxn ang="0">
                <a:pos x="444319" y="80808"/>
              </a:cxn>
              <a:cxn ang="0">
                <a:pos x="589397" y="47306"/>
              </a:cxn>
              <a:cxn ang="0">
                <a:pos x="571399" y="22798"/>
              </a:cxn>
              <a:cxn ang="0">
                <a:pos x="134559" y="22798"/>
              </a:cxn>
              <a:cxn ang="0">
                <a:pos x="571399" y="22798"/>
              </a:cxn>
              <a:cxn ang="0">
                <a:pos x="521762" y="0"/>
              </a:cxn>
              <a:cxn ang="0">
                <a:pos x="496793" y="22798"/>
              </a:cxn>
              <a:cxn ang="0">
                <a:pos x="571399" y="22798"/>
              </a:cxn>
              <a:cxn ang="0">
                <a:pos x="521762" y="0"/>
              </a:cxn>
            </a:cxnLst>
            <a:rect l="0" t="0" r="r" b="b"/>
            <a:pathLst>
              <a:path w="613410" h="81279">
                <a:moveTo>
                  <a:pt x="160315" y="0"/>
                </a:moveTo>
                <a:lnTo>
                  <a:pt x="0" y="29159"/>
                </a:lnTo>
                <a:lnTo>
                  <a:pt x="83841" y="80808"/>
                </a:lnTo>
                <a:lnTo>
                  <a:pt x="109597" y="47306"/>
                </a:lnTo>
                <a:lnTo>
                  <a:pt x="589397" y="47306"/>
                </a:lnTo>
                <a:lnTo>
                  <a:pt x="612926" y="41872"/>
                </a:lnTo>
                <a:lnTo>
                  <a:pt x="571399" y="22798"/>
                </a:lnTo>
                <a:lnTo>
                  <a:pt x="134559" y="22798"/>
                </a:lnTo>
                <a:lnTo>
                  <a:pt x="160315" y="0"/>
                </a:lnTo>
                <a:close/>
              </a:path>
              <a:path w="613410" h="81279">
                <a:moveTo>
                  <a:pt x="589397" y="47306"/>
                </a:moveTo>
                <a:lnTo>
                  <a:pt x="471038" y="47306"/>
                </a:lnTo>
                <a:lnTo>
                  <a:pt x="444319" y="80808"/>
                </a:lnTo>
                <a:lnTo>
                  <a:pt x="589397" y="47306"/>
                </a:lnTo>
                <a:close/>
              </a:path>
              <a:path w="613410" h="81279">
                <a:moveTo>
                  <a:pt x="571399" y="22798"/>
                </a:moveTo>
                <a:lnTo>
                  <a:pt x="134559" y="22798"/>
                </a:lnTo>
                <a:lnTo>
                  <a:pt x="571399" y="22798"/>
                </a:lnTo>
                <a:close/>
              </a:path>
              <a:path w="613410" h="81279">
                <a:moveTo>
                  <a:pt x="521762" y="0"/>
                </a:moveTo>
                <a:lnTo>
                  <a:pt x="496793" y="22798"/>
                </a:lnTo>
                <a:lnTo>
                  <a:pt x="571399" y="22798"/>
                </a:lnTo>
                <a:lnTo>
                  <a:pt x="52176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16" name="object 97"/>
          <p:cNvSpPr>
            <a:spLocks/>
          </p:cNvSpPr>
          <p:nvPr/>
        </p:nvSpPr>
        <p:spPr bwMode="auto">
          <a:xfrm>
            <a:off x="4672013" y="5024438"/>
            <a:ext cx="612775" cy="80962"/>
          </a:xfrm>
          <a:custGeom>
            <a:avLst/>
            <a:gdLst/>
            <a:ahLst/>
            <a:cxnLst>
              <a:cxn ang="0">
                <a:pos x="134559" y="22798"/>
              </a:cxn>
              <a:cxn ang="0">
                <a:pos x="160315" y="0"/>
              </a:cxn>
              <a:cxn ang="0">
                <a:pos x="0" y="29158"/>
              </a:cxn>
              <a:cxn ang="0">
                <a:pos x="83841" y="80808"/>
              </a:cxn>
              <a:cxn ang="0">
                <a:pos x="109597" y="47306"/>
              </a:cxn>
              <a:cxn ang="0">
                <a:pos x="589397" y="47306"/>
              </a:cxn>
              <a:cxn ang="0">
                <a:pos x="612926" y="41872"/>
              </a:cxn>
              <a:cxn ang="0">
                <a:pos x="571399" y="22798"/>
              </a:cxn>
              <a:cxn ang="0">
                <a:pos x="496793" y="22798"/>
              </a:cxn>
              <a:cxn ang="0">
                <a:pos x="134559" y="22798"/>
              </a:cxn>
            </a:cxnLst>
            <a:rect l="0" t="0" r="r" b="b"/>
            <a:pathLst>
              <a:path w="613410" h="81279">
                <a:moveTo>
                  <a:pt x="134559" y="22798"/>
                </a:moveTo>
                <a:lnTo>
                  <a:pt x="160315" y="0"/>
                </a:lnTo>
                <a:lnTo>
                  <a:pt x="0" y="29158"/>
                </a:lnTo>
                <a:lnTo>
                  <a:pt x="83841" y="80808"/>
                </a:lnTo>
                <a:lnTo>
                  <a:pt x="109597" y="47306"/>
                </a:lnTo>
                <a:lnTo>
                  <a:pt x="589397" y="47306"/>
                </a:lnTo>
                <a:lnTo>
                  <a:pt x="612926" y="41872"/>
                </a:lnTo>
                <a:lnTo>
                  <a:pt x="571399" y="22798"/>
                </a:lnTo>
                <a:lnTo>
                  <a:pt x="496793" y="22798"/>
                </a:lnTo>
                <a:lnTo>
                  <a:pt x="134559" y="2279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17" name="object 98"/>
          <p:cNvSpPr>
            <a:spLocks/>
          </p:cNvSpPr>
          <p:nvPr/>
        </p:nvSpPr>
        <p:spPr bwMode="auto">
          <a:xfrm>
            <a:off x="5116513" y="5070475"/>
            <a:ext cx="146050" cy="34925"/>
          </a:xfrm>
          <a:custGeom>
            <a:avLst/>
            <a:gdLst/>
            <a:ahLst/>
            <a:cxnLst>
              <a:cxn ang="0">
                <a:pos x="145077" y="0"/>
              </a:cxn>
              <a:cxn ang="0">
                <a:pos x="26718" y="0"/>
              </a:cxn>
              <a:cxn ang="0">
                <a:pos x="0" y="33501"/>
              </a:cxn>
              <a:cxn ang="0">
                <a:pos x="145077" y="0"/>
              </a:cxn>
            </a:cxnLst>
            <a:rect l="0" t="0" r="r" b="b"/>
            <a:pathLst>
              <a:path w="145414" h="33654">
                <a:moveTo>
                  <a:pt x="145077" y="0"/>
                </a:moveTo>
                <a:lnTo>
                  <a:pt x="26718" y="0"/>
                </a:lnTo>
                <a:lnTo>
                  <a:pt x="0" y="33501"/>
                </a:lnTo>
                <a:lnTo>
                  <a:pt x="145077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18" name="object 99"/>
          <p:cNvSpPr>
            <a:spLocks/>
          </p:cNvSpPr>
          <p:nvPr/>
        </p:nvSpPr>
        <p:spPr bwMode="auto">
          <a:xfrm>
            <a:off x="5168900" y="5024438"/>
            <a:ext cx="74613" cy="22225"/>
          </a:xfrm>
          <a:custGeom>
            <a:avLst/>
            <a:gdLst/>
            <a:ahLst/>
            <a:cxnLst>
              <a:cxn ang="0">
                <a:pos x="74605" y="22798"/>
              </a:cxn>
              <a:cxn ang="0">
                <a:pos x="24969" y="0"/>
              </a:cxn>
              <a:cxn ang="0">
                <a:pos x="0" y="22798"/>
              </a:cxn>
              <a:cxn ang="0">
                <a:pos x="74605" y="22798"/>
              </a:cxn>
            </a:cxnLst>
            <a:rect l="0" t="0" r="r" b="b"/>
            <a:pathLst>
              <a:path w="74929" h="22860">
                <a:moveTo>
                  <a:pt x="74605" y="22798"/>
                </a:moveTo>
                <a:lnTo>
                  <a:pt x="24969" y="0"/>
                </a:lnTo>
                <a:lnTo>
                  <a:pt x="0" y="22798"/>
                </a:lnTo>
                <a:lnTo>
                  <a:pt x="74605" y="2279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19" name="object 100"/>
          <p:cNvSpPr>
            <a:spLocks/>
          </p:cNvSpPr>
          <p:nvPr/>
        </p:nvSpPr>
        <p:spPr bwMode="auto">
          <a:xfrm>
            <a:off x="4672013" y="5024438"/>
            <a:ext cx="612775" cy="80962"/>
          </a:xfrm>
          <a:custGeom>
            <a:avLst/>
            <a:gdLst/>
            <a:ahLst/>
            <a:cxnLst>
              <a:cxn ang="0">
                <a:pos x="134560" y="22798"/>
              </a:cxn>
              <a:cxn ang="0">
                <a:pos x="160315" y="0"/>
              </a:cxn>
              <a:cxn ang="0">
                <a:pos x="0" y="29159"/>
              </a:cxn>
              <a:cxn ang="0">
                <a:pos x="83841" y="80808"/>
              </a:cxn>
              <a:cxn ang="0">
                <a:pos x="109597" y="47306"/>
              </a:cxn>
              <a:cxn ang="0">
                <a:pos x="471038" y="47306"/>
              </a:cxn>
              <a:cxn ang="0">
                <a:pos x="444319" y="80808"/>
              </a:cxn>
              <a:cxn ang="0">
                <a:pos x="612926" y="41872"/>
              </a:cxn>
              <a:cxn ang="0">
                <a:pos x="521763" y="0"/>
              </a:cxn>
              <a:cxn ang="0">
                <a:pos x="496793" y="22798"/>
              </a:cxn>
              <a:cxn ang="0">
                <a:pos x="134560" y="22798"/>
              </a:cxn>
            </a:cxnLst>
            <a:rect l="0" t="0" r="r" b="b"/>
            <a:pathLst>
              <a:path w="613410" h="81279">
                <a:moveTo>
                  <a:pt x="134560" y="22798"/>
                </a:moveTo>
                <a:lnTo>
                  <a:pt x="160315" y="0"/>
                </a:lnTo>
                <a:lnTo>
                  <a:pt x="0" y="29159"/>
                </a:lnTo>
                <a:lnTo>
                  <a:pt x="83841" y="80808"/>
                </a:lnTo>
                <a:lnTo>
                  <a:pt x="109597" y="47306"/>
                </a:lnTo>
                <a:lnTo>
                  <a:pt x="471038" y="47306"/>
                </a:lnTo>
                <a:lnTo>
                  <a:pt x="444319" y="80808"/>
                </a:lnTo>
                <a:lnTo>
                  <a:pt x="612926" y="41872"/>
                </a:lnTo>
                <a:lnTo>
                  <a:pt x="521763" y="0"/>
                </a:lnTo>
                <a:lnTo>
                  <a:pt x="496793" y="22798"/>
                </a:lnTo>
                <a:lnTo>
                  <a:pt x="134560" y="2279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20" name="object 101"/>
          <p:cNvSpPr>
            <a:spLocks/>
          </p:cNvSpPr>
          <p:nvPr/>
        </p:nvSpPr>
        <p:spPr bwMode="auto">
          <a:xfrm>
            <a:off x="4676775" y="5029200"/>
            <a:ext cx="614363" cy="82550"/>
          </a:xfrm>
          <a:custGeom>
            <a:avLst/>
            <a:gdLst/>
            <a:ahLst/>
            <a:cxnLst>
              <a:cxn ang="0">
                <a:pos x="160478" y="0"/>
              </a:cxn>
              <a:cxn ang="0">
                <a:pos x="0" y="30867"/>
              </a:cxn>
              <a:cxn ang="0">
                <a:pos x="83834" y="81734"/>
              </a:cxn>
              <a:cxn ang="0">
                <a:pos x="109753" y="48232"/>
              </a:cxn>
              <a:cxn ang="0">
                <a:pos x="587035" y="48232"/>
              </a:cxn>
              <a:cxn ang="0">
                <a:pos x="613920" y="41879"/>
              </a:cxn>
              <a:cxn ang="0">
                <a:pos x="575150" y="23731"/>
              </a:cxn>
              <a:cxn ang="0">
                <a:pos x="134553" y="23731"/>
              </a:cxn>
              <a:cxn ang="0">
                <a:pos x="160478" y="0"/>
              </a:cxn>
              <a:cxn ang="0">
                <a:pos x="587035" y="48232"/>
              </a:cxn>
              <a:cxn ang="0">
                <a:pos x="471038" y="48232"/>
              </a:cxn>
              <a:cxn ang="0">
                <a:pos x="445275" y="81734"/>
              </a:cxn>
              <a:cxn ang="0">
                <a:pos x="587035" y="48232"/>
              </a:cxn>
              <a:cxn ang="0">
                <a:pos x="575150" y="23731"/>
              </a:cxn>
              <a:cxn ang="0">
                <a:pos x="134553" y="23731"/>
              </a:cxn>
              <a:cxn ang="0">
                <a:pos x="575150" y="23731"/>
              </a:cxn>
              <a:cxn ang="0">
                <a:pos x="524448" y="0"/>
              </a:cxn>
              <a:cxn ang="0">
                <a:pos x="496943" y="23731"/>
              </a:cxn>
              <a:cxn ang="0">
                <a:pos x="575150" y="23731"/>
              </a:cxn>
              <a:cxn ang="0">
                <a:pos x="524448" y="0"/>
              </a:cxn>
            </a:cxnLst>
            <a:rect l="0" t="0" r="r" b="b"/>
            <a:pathLst>
              <a:path w="614045" h="81914">
                <a:moveTo>
                  <a:pt x="160478" y="0"/>
                </a:moveTo>
                <a:lnTo>
                  <a:pt x="0" y="30867"/>
                </a:lnTo>
                <a:lnTo>
                  <a:pt x="83834" y="81734"/>
                </a:lnTo>
                <a:lnTo>
                  <a:pt x="109753" y="48232"/>
                </a:lnTo>
                <a:lnTo>
                  <a:pt x="587035" y="48232"/>
                </a:lnTo>
                <a:lnTo>
                  <a:pt x="613920" y="41879"/>
                </a:lnTo>
                <a:lnTo>
                  <a:pt x="575150" y="23731"/>
                </a:lnTo>
                <a:lnTo>
                  <a:pt x="134553" y="23731"/>
                </a:lnTo>
                <a:lnTo>
                  <a:pt x="160478" y="0"/>
                </a:lnTo>
                <a:close/>
              </a:path>
              <a:path w="614045" h="81914">
                <a:moveTo>
                  <a:pt x="587035" y="48232"/>
                </a:moveTo>
                <a:lnTo>
                  <a:pt x="471038" y="48232"/>
                </a:lnTo>
                <a:lnTo>
                  <a:pt x="445275" y="81734"/>
                </a:lnTo>
                <a:lnTo>
                  <a:pt x="587035" y="48232"/>
                </a:lnTo>
                <a:close/>
              </a:path>
              <a:path w="614045" h="81914">
                <a:moveTo>
                  <a:pt x="575150" y="23731"/>
                </a:moveTo>
                <a:lnTo>
                  <a:pt x="134553" y="23731"/>
                </a:lnTo>
                <a:lnTo>
                  <a:pt x="575150" y="23731"/>
                </a:lnTo>
                <a:close/>
              </a:path>
              <a:path w="614045" h="81914">
                <a:moveTo>
                  <a:pt x="524448" y="0"/>
                </a:moveTo>
                <a:lnTo>
                  <a:pt x="496943" y="23731"/>
                </a:lnTo>
                <a:lnTo>
                  <a:pt x="575150" y="23731"/>
                </a:lnTo>
                <a:lnTo>
                  <a:pt x="52444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21" name="object 102"/>
          <p:cNvSpPr>
            <a:spLocks/>
          </p:cNvSpPr>
          <p:nvPr/>
        </p:nvSpPr>
        <p:spPr bwMode="auto">
          <a:xfrm>
            <a:off x="4676775" y="5029200"/>
            <a:ext cx="614363" cy="82550"/>
          </a:xfrm>
          <a:custGeom>
            <a:avLst/>
            <a:gdLst/>
            <a:ahLst/>
            <a:cxnLst>
              <a:cxn ang="0">
                <a:pos x="134553" y="23731"/>
              </a:cxn>
              <a:cxn ang="0">
                <a:pos x="160478" y="0"/>
              </a:cxn>
              <a:cxn ang="0">
                <a:pos x="0" y="30867"/>
              </a:cxn>
              <a:cxn ang="0">
                <a:pos x="83834" y="81734"/>
              </a:cxn>
              <a:cxn ang="0">
                <a:pos x="109753" y="48232"/>
              </a:cxn>
              <a:cxn ang="0">
                <a:pos x="587035" y="48232"/>
              </a:cxn>
              <a:cxn ang="0">
                <a:pos x="613920" y="41878"/>
              </a:cxn>
              <a:cxn ang="0">
                <a:pos x="575150" y="23731"/>
              </a:cxn>
              <a:cxn ang="0">
                <a:pos x="496943" y="23731"/>
              </a:cxn>
              <a:cxn ang="0">
                <a:pos x="134553" y="23731"/>
              </a:cxn>
            </a:cxnLst>
            <a:rect l="0" t="0" r="r" b="b"/>
            <a:pathLst>
              <a:path w="614045" h="81914">
                <a:moveTo>
                  <a:pt x="134553" y="23731"/>
                </a:moveTo>
                <a:lnTo>
                  <a:pt x="160478" y="0"/>
                </a:lnTo>
                <a:lnTo>
                  <a:pt x="0" y="30867"/>
                </a:lnTo>
                <a:lnTo>
                  <a:pt x="83834" y="81734"/>
                </a:lnTo>
                <a:lnTo>
                  <a:pt x="109753" y="48232"/>
                </a:lnTo>
                <a:lnTo>
                  <a:pt x="587035" y="48232"/>
                </a:lnTo>
                <a:lnTo>
                  <a:pt x="613920" y="41878"/>
                </a:lnTo>
                <a:lnTo>
                  <a:pt x="575150" y="23731"/>
                </a:lnTo>
                <a:lnTo>
                  <a:pt x="496943" y="23731"/>
                </a:lnTo>
                <a:lnTo>
                  <a:pt x="134553" y="2373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22" name="object 103"/>
          <p:cNvSpPr>
            <a:spLocks/>
          </p:cNvSpPr>
          <p:nvPr/>
        </p:nvSpPr>
        <p:spPr bwMode="auto">
          <a:xfrm>
            <a:off x="5122863" y="5076825"/>
            <a:ext cx="142875" cy="34925"/>
          </a:xfrm>
          <a:custGeom>
            <a:avLst/>
            <a:gdLst/>
            <a:ahLst/>
            <a:cxnLst>
              <a:cxn ang="0">
                <a:pos x="141760" y="0"/>
              </a:cxn>
              <a:cxn ang="0">
                <a:pos x="25762" y="0"/>
              </a:cxn>
              <a:cxn ang="0">
                <a:pos x="0" y="33501"/>
              </a:cxn>
              <a:cxn ang="0">
                <a:pos x="141760" y="0"/>
              </a:cxn>
            </a:cxnLst>
            <a:rect l="0" t="0" r="r" b="b"/>
            <a:pathLst>
              <a:path w="142239" h="33654">
                <a:moveTo>
                  <a:pt x="141760" y="0"/>
                </a:moveTo>
                <a:lnTo>
                  <a:pt x="25762" y="0"/>
                </a:lnTo>
                <a:lnTo>
                  <a:pt x="0" y="33501"/>
                </a:lnTo>
                <a:lnTo>
                  <a:pt x="14176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23" name="object 104"/>
          <p:cNvSpPr>
            <a:spLocks/>
          </p:cNvSpPr>
          <p:nvPr/>
        </p:nvSpPr>
        <p:spPr bwMode="auto">
          <a:xfrm>
            <a:off x="5175250" y="5029200"/>
            <a:ext cx="77788" cy="23813"/>
          </a:xfrm>
          <a:custGeom>
            <a:avLst/>
            <a:gdLst/>
            <a:ahLst/>
            <a:cxnLst>
              <a:cxn ang="0">
                <a:pos x="78206" y="23731"/>
              </a:cxn>
              <a:cxn ang="0">
                <a:pos x="27504" y="0"/>
              </a:cxn>
              <a:cxn ang="0">
                <a:pos x="0" y="23731"/>
              </a:cxn>
              <a:cxn ang="0">
                <a:pos x="78206" y="23731"/>
              </a:cxn>
            </a:cxnLst>
            <a:rect l="0" t="0" r="r" b="b"/>
            <a:pathLst>
              <a:path w="78739" h="24129">
                <a:moveTo>
                  <a:pt x="78206" y="23731"/>
                </a:moveTo>
                <a:lnTo>
                  <a:pt x="27504" y="0"/>
                </a:lnTo>
                <a:lnTo>
                  <a:pt x="0" y="23731"/>
                </a:lnTo>
                <a:lnTo>
                  <a:pt x="78206" y="2373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24" name="object 105"/>
          <p:cNvSpPr>
            <a:spLocks/>
          </p:cNvSpPr>
          <p:nvPr/>
        </p:nvSpPr>
        <p:spPr bwMode="auto">
          <a:xfrm>
            <a:off x="4676775" y="5029200"/>
            <a:ext cx="614363" cy="82550"/>
          </a:xfrm>
          <a:custGeom>
            <a:avLst/>
            <a:gdLst/>
            <a:ahLst/>
            <a:cxnLst>
              <a:cxn ang="0">
                <a:pos x="134553" y="23731"/>
              </a:cxn>
              <a:cxn ang="0">
                <a:pos x="160478" y="0"/>
              </a:cxn>
              <a:cxn ang="0">
                <a:pos x="0" y="30867"/>
              </a:cxn>
              <a:cxn ang="0">
                <a:pos x="83835" y="81734"/>
              </a:cxn>
              <a:cxn ang="0">
                <a:pos x="109753" y="48232"/>
              </a:cxn>
              <a:cxn ang="0">
                <a:pos x="471038" y="48232"/>
              </a:cxn>
              <a:cxn ang="0">
                <a:pos x="445275" y="81734"/>
              </a:cxn>
              <a:cxn ang="0">
                <a:pos x="613921" y="41879"/>
              </a:cxn>
              <a:cxn ang="0">
                <a:pos x="524448" y="0"/>
              </a:cxn>
              <a:cxn ang="0">
                <a:pos x="496943" y="23731"/>
              </a:cxn>
              <a:cxn ang="0">
                <a:pos x="134553" y="23731"/>
              </a:cxn>
            </a:cxnLst>
            <a:rect l="0" t="0" r="r" b="b"/>
            <a:pathLst>
              <a:path w="614045" h="81914">
                <a:moveTo>
                  <a:pt x="134553" y="23731"/>
                </a:moveTo>
                <a:lnTo>
                  <a:pt x="160478" y="0"/>
                </a:lnTo>
                <a:lnTo>
                  <a:pt x="0" y="30867"/>
                </a:lnTo>
                <a:lnTo>
                  <a:pt x="83835" y="81734"/>
                </a:lnTo>
                <a:lnTo>
                  <a:pt x="109753" y="48232"/>
                </a:lnTo>
                <a:lnTo>
                  <a:pt x="471038" y="48232"/>
                </a:lnTo>
                <a:lnTo>
                  <a:pt x="445275" y="81734"/>
                </a:lnTo>
                <a:lnTo>
                  <a:pt x="613921" y="41879"/>
                </a:lnTo>
                <a:lnTo>
                  <a:pt x="524448" y="0"/>
                </a:lnTo>
                <a:lnTo>
                  <a:pt x="496943" y="23731"/>
                </a:lnTo>
                <a:lnTo>
                  <a:pt x="134553" y="2373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25" name="object 106"/>
          <p:cNvSpPr>
            <a:spLocks/>
          </p:cNvSpPr>
          <p:nvPr/>
        </p:nvSpPr>
        <p:spPr bwMode="auto">
          <a:xfrm>
            <a:off x="4676775" y="5029200"/>
            <a:ext cx="614363" cy="82550"/>
          </a:xfrm>
          <a:custGeom>
            <a:avLst/>
            <a:gdLst/>
            <a:ahLst/>
            <a:cxnLst>
              <a:cxn ang="0">
                <a:pos x="160478" y="0"/>
              </a:cxn>
              <a:cxn ang="0">
                <a:pos x="0" y="30867"/>
              </a:cxn>
              <a:cxn ang="0">
                <a:pos x="83834" y="81734"/>
              </a:cxn>
              <a:cxn ang="0">
                <a:pos x="109753" y="48232"/>
              </a:cxn>
              <a:cxn ang="0">
                <a:pos x="587035" y="48232"/>
              </a:cxn>
              <a:cxn ang="0">
                <a:pos x="613920" y="41879"/>
              </a:cxn>
              <a:cxn ang="0">
                <a:pos x="575150" y="23731"/>
              </a:cxn>
              <a:cxn ang="0">
                <a:pos x="134553" y="23731"/>
              </a:cxn>
              <a:cxn ang="0">
                <a:pos x="160478" y="0"/>
              </a:cxn>
              <a:cxn ang="0">
                <a:pos x="587035" y="48232"/>
              </a:cxn>
              <a:cxn ang="0">
                <a:pos x="471038" y="48232"/>
              </a:cxn>
              <a:cxn ang="0">
                <a:pos x="445275" y="81734"/>
              </a:cxn>
              <a:cxn ang="0">
                <a:pos x="587035" y="48232"/>
              </a:cxn>
              <a:cxn ang="0">
                <a:pos x="575150" y="23731"/>
              </a:cxn>
              <a:cxn ang="0">
                <a:pos x="134553" y="23731"/>
              </a:cxn>
              <a:cxn ang="0">
                <a:pos x="575150" y="23731"/>
              </a:cxn>
              <a:cxn ang="0">
                <a:pos x="524448" y="0"/>
              </a:cxn>
              <a:cxn ang="0">
                <a:pos x="496943" y="23731"/>
              </a:cxn>
              <a:cxn ang="0">
                <a:pos x="575150" y="23731"/>
              </a:cxn>
              <a:cxn ang="0">
                <a:pos x="524448" y="0"/>
              </a:cxn>
            </a:cxnLst>
            <a:rect l="0" t="0" r="r" b="b"/>
            <a:pathLst>
              <a:path w="614045" h="81914">
                <a:moveTo>
                  <a:pt x="160478" y="0"/>
                </a:moveTo>
                <a:lnTo>
                  <a:pt x="0" y="30867"/>
                </a:lnTo>
                <a:lnTo>
                  <a:pt x="83834" y="81734"/>
                </a:lnTo>
                <a:lnTo>
                  <a:pt x="109753" y="48232"/>
                </a:lnTo>
                <a:lnTo>
                  <a:pt x="587035" y="48232"/>
                </a:lnTo>
                <a:lnTo>
                  <a:pt x="613920" y="41879"/>
                </a:lnTo>
                <a:lnTo>
                  <a:pt x="575150" y="23731"/>
                </a:lnTo>
                <a:lnTo>
                  <a:pt x="134553" y="23731"/>
                </a:lnTo>
                <a:lnTo>
                  <a:pt x="160478" y="0"/>
                </a:lnTo>
                <a:close/>
              </a:path>
              <a:path w="614045" h="81914">
                <a:moveTo>
                  <a:pt x="587035" y="48232"/>
                </a:moveTo>
                <a:lnTo>
                  <a:pt x="471038" y="48232"/>
                </a:lnTo>
                <a:lnTo>
                  <a:pt x="445275" y="81734"/>
                </a:lnTo>
                <a:lnTo>
                  <a:pt x="587035" y="48232"/>
                </a:lnTo>
                <a:close/>
              </a:path>
              <a:path w="614045" h="81914">
                <a:moveTo>
                  <a:pt x="575150" y="23731"/>
                </a:moveTo>
                <a:lnTo>
                  <a:pt x="134553" y="23731"/>
                </a:lnTo>
                <a:lnTo>
                  <a:pt x="575150" y="23731"/>
                </a:lnTo>
                <a:close/>
              </a:path>
              <a:path w="614045" h="81914">
                <a:moveTo>
                  <a:pt x="524448" y="0"/>
                </a:moveTo>
                <a:lnTo>
                  <a:pt x="496943" y="23731"/>
                </a:lnTo>
                <a:lnTo>
                  <a:pt x="575150" y="23731"/>
                </a:lnTo>
                <a:lnTo>
                  <a:pt x="52444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26" name="object 107"/>
          <p:cNvSpPr>
            <a:spLocks/>
          </p:cNvSpPr>
          <p:nvPr/>
        </p:nvSpPr>
        <p:spPr bwMode="auto">
          <a:xfrm>
            <a:off x="4676775" y="5029200"/>
            <a:ext cx="614363" cy="82550"/>
          </a:xfrm>
          <a:custGeom>
            <a:avLst/>
            <a:gdLst/>
            <a:ahLst/>
            <a:cxnLst>
              <a:cxn ang="0">
                <a:pos x="134553" y="23731"/>
              </a:cxn>
              <a:cxn ang="0">
                <a:pos x="160478" y="0"/>
              </a:cxn>
              <a:cxn ang="0">
                <a:pos x="0" y="30867"/>
              </a:cxn>
              <a:cxn ang="0">
                <a:pos x="83834" y="81734"/>
              </a:cxn>
              <a:cxn ang="0">
                <a:pos x="109753" y="48232"/>
              </a:cxn>
              <a:cxn ang="0">
                <a:pos x="587035" y="48232"/>
              </a:cxn>
              <a:cxn ang="0">
                <a:pos x="613920" y="41878"/>
              </a:cxn>
              <a:cxn ang="0">
                <a:pos x="575150" y="23731"/>
              </a:cxn>
              <a:cxn ang="0">
                <a:pos x="496943" y="23731"/>
              </a:cxn>
              <a:cxn ang="0">
                <a:pos x="134553" y="23731"/>
              </a:cxn>
            </a:cxnLst>
            <a:rect l="0" t="0" r="r" b="b"/>
            <a:pathLst>
              <a:path w="614045" h="81914">
                <a:moveTo>
                  <a:pt x="134553" y="23731"/>
                </a:moveTo>
                <a:lnTo>
                  <a:pt x="160478" y="0"/>
                </a:lnTo>
                <a:lnTo>
                  <a:pt x="0" y="30867"/>
                </a:lnTo>
                <a:lnTo>
                  <a:pt x="83834" y="81734"/>
                </a:lnTo>
                <a:lnTo>
                  <a:pt x="109753" y="48232"/>
                </a:lnTo>
                <a:lnTo>
                  <a:pt x="587035" y="48232"/>
                </a:lnTo>
                <a:lnTo>
                  <a:pt x="613920" y="41878"/>
                </a:lnTo>
                <a:lnTo>
                  <a:pt x="575150" y="23731"/>
                </a:lnTo>
                <a:lnTo>
                  <a:pt x="496943" y="23731"/>
                </a:lnTo>
                <a:lnTo>
                  <a:pt x="134553" y="2373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27" name="object 108"/>
          <p:cNvSpPr>
            <a:spLocks/>
          </p:cNvSpPr>
          <p:nvPr/>
        </p:nvSpPr>
        <p:spPr bwMode="auto">
          <a:xfrm>
            <a:off x="5122863" y="5076825"/>
            <a:ext cx="142875" cy="34925"/>
          </a:xfrm>
          <a:custGeom>
            <a:avLst/>
            <a:gdLst/>
            <a:ahLst/>
            <a:cxnLst>
              <a:cxn ang="0">
                <a:pos x="141760" y="0"/>
              </a:cxn>
              <a:cxn ang="0">
                <a:pos x="25762" y="0"/>
              </a:cxn>
              <a:cxn ang="0">
                <a:pos x="0" y="33501"/>
              </a:cxn>
              <a:cxn ang="0">
                <a:pos x="141760" y="0"/>
              </a:cxn>
            </a:cxnLst>
            <a:rect l="0" t="0" r="r" b="b"/>
            <a:pathLst>
              <a:path w="142239" h="33654">
                <a:moveTo>
                  <a:pt x="141760" y="0"/>
                </a:moveTo>
                <a:lnTo>
                  <a:pt x="25762" y="0"/>
                </a:lnTo>
                <a:lnTo>
                  <a:pt x="0" y="33501"/>
                </a:lnTo>
                <a:lnTo>
                  <a:pt x="14176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28" name="object 109"/>
          <p:cNvSpPr>
            <a:spLocks/>
          </p:cNvSpPr>
          <p:nvPr/>
        </p:nvSpPr>
        <p:spPr bwMode="auto">
          <a:xfrm>
            <a:off x="5175250" y="5029200"/>
            <a:ext cx="77788" cy="23813"/>
          </a:xfrm>
          <a:custGeom>
            <a:avLst/>
            <a:gdLst/>
            <a:ahLst/>
            <a:cxnLst>
              <a:cxn ang="0">
                <a:pos x="78206" y="23731"/>
              </a:cxn>
              <a:cxn ang="0">
                <a:pos x="27504" y="0"/>
              </a:cxn>
              <a:cxn ang="0">
                <a:pos x="0" y="23731"/>
              </a:cxn>
              <a:cxn ang="0">
                <a:pos x="78206" y="23731"/>
              </a:cxn>
            </a:cxnLst>
            <a:rect l="0" t="0" r="r" b="b"/>
            <a:pathLst>
              <a:path w="78739" h="24129">
                <a:moveTo>
                  <a:pt x="78206" y="23731"/>
                </a:moveTo>
                <a:lnTo>
                  <a:pt x="27504" y="0"/>
                </a:lnTo>
                <a:lnTo>
                  <a:pt x="0" y="23731"/>
                </a:lnTo>
                <a:lnTo>
                  <a:pt x="78206" y="2373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29" name="object 110"/>
          <p:cNvSpPr>
            <a:spLocks/>
          </p:cNvSpPr>
          <p:nvPr/>
        </p:nvSpPr>
        <p:spPr bwMode="auto">
          <a:xfrm>
            <a:off x="4676775" y="5029200"/>
            <a:ext cx="614363" cy="82550"/>
          </a:xfrm>
          <a:custGeom>
            <a:avLst/>
            <a:gdLst/>
            <a:ahLst/>
            <a:cxnLst>
              <a:cxn ang="0">
                <a:pos x="134553" y="23731"/>
              </a:cxn>
              <a:cxn ang="0">
                <a:pos x="160478" y="0"/>
              </a:cxn>
              <a:cxn ang="0">
                <a:pos x="0" y="30867"/>
              </a:cxn>
              <a:cxn ang="0">
                <a:pos x="83835" y="81734"/>
              </a:cxn>
              <a:cxn ang="0">
                <a:pos x="109753" y="48232"/>
              </a:cxn>
              <a:cxn ang="0">
                <a:pos x="471038" y="48232"/>
              </a:cxn>
              <a:cxn ang="0">
                <a:pos x="445275" y="81734"/>
              </a:cxn>
              <a:cxn ang="0">
                <a:pos x="613921" y="41879"/>
              </a:cxn>
              <a:cxn ang="0">
                <a:pos x="524448" y="0"/>
              </a:cxn>
              <a:cxn ang="0">
                <a:pos x="496943" y="23731"/>
              </a:cxn>
              <a:cxn ang="0">
                <a:pos x="134553" y="23731"/>
              </a:cxn>
            </a:cxnLst>
            <a:rect l="0" t="0" r="r" b="b"/>
            <a:pathLst>
              <a:path w="614045" h="81914">
                <a:moveTo>
                  <a:pt x="134553" y="23731"/>
                </a:moveTo>
                <a:lnTo>
                  <a:pt x="160478" y="0"/>
                </a:lnTo>
                <a:lnTo>
                  <a:pt x="0" y="30867"/>
                </a:lnTo>
                <a:lnTo>
                  <a:pt x="83835" y="81734"/>
                </a:lnTo>
                <a:lnTo>
                  <a:pt x="109753" y="48232"/>
                </a:lnTo>
                <a:lnTo>
                  <a:pt x="471038" y="48232"/>
                </a:lnTo>
                <a:lnTo>
                  <a:pt x="445275" y="81734"/>
                </a:lnTo>
                <a:lnTo>
                  <a:pt x="613921" y="41879"/>
                </a:lnTo>
                <a:lnTo>
                  <a:pt x="524448" y="0"/>
                </a:lnTo>
                <a:lnTo>
                  <a:pt x="496943" y="23731"/>
                </a:lnTo>
                <a:lnTo>
                  <a:pt x="134553" y="2373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30" name="object 111"/>
          <p:cNvSpPr>
            <a:spLocks/>
          </p:cNvSpPr>
          <p:nvPr/>
        </p:nvSpPr>
        <p:spPr bwMode="auto">
          <a:xfrm>
            <a:off x="4575175" y="5276850"/>
            <a:ext cx="46038" cy="46038"/>
          </a:xfrm>
          <a:custGeom>
            <a:avLst/>
            <a:gdLst/>
            <a:ahLst/>
            <a:cxnLst>
              <a:cxn ang="0">
                <a:pos x="0" y="44513"/>
              </a:cxn>
              <a:cxn ang="0">
                <a:pos x="45119" y="44513"/>
              </a:cxn>
              <a:cxn ang="0">
                <a:pos x="45119" y="0"/>
              </a:cxn>
              <a:cxn ang="0">
                <a:pos x="0" y="0"/>
              </a:cxn>
              <a:cxn ang="0">
                <a:pos x="0" y="44513"/>
              </a:cxn>
            </a:cxnLst>
            <a:rect l="0" t="0" r="r" b="b"/>
            <a:pathLst>
              <a:path w="45720" h="45085">
                <a:moveTo>
                  <a:pt x="0" y="44513"/>
                </a:moveTo>
                <a:lnTo>
                  <a:pt x="45119" y="44513"/>
                </a:lnTo>
                <a:lnTo>
                  <a:pt x="4511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31" name="object 112"/>
          <p:cNvSpPr>
            <a:spLocks/>
          </p:cNvSpPr>
          <p:nvPr/>
        </p:nvSpPr>
        <p:spPr bwMode="auto">
          <a:xfrm>
            <a:off x="4575175" y="5276850"/>
            <a:ext cx="46038" cy="46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119" y="0"/>
              </a:cxn>
              <a:cxn ang="0">
                <a:pos x="45119" y="44513"/>
              </a:cxn>
              <a:cxn ang="0">
                <a:pos x="0" y="44513"/>
              </a:cxn>
              <a:cxn ang="0">
                <a:pos x="0" y="0"/>
              </a:cxn>
            </a:cxnLst>
            <a:rect l="0" t="0" r="r" b="b"/>
            <a:pathLst>
              <a:path w="45720" h="45085">
                <a:moveTo>
                  <a:pt x="0" y="0"/>
                </a:moveTo>
                <a:lnTo>
                  <a:pt x="45119" y="0"/>
                </a:lnTo>
                <a:lnTo>
                  <a:pt x="45119" y="44513"/>
                </a:lnTo>
                <a:lnTo>
                  <a:pt x="0" y="44513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32" name="object 113"/>
          <p:cNvSpPr>
            <a:spLocks/>
          </p:cNvSpPr>
          <p:nvPr/>
        </p:nvSpPr>
        <p:spPr bwMode="auto">
          <a:xfrm>
            <a:off x="4637088" y="5276850"/>
            <a:ext cx="47625" cy="46038"/>
          </a:xfrm>
          <a:custGeom>
            <a:avLst/>
            <a:gdLst/>
            <a:ahLst/>
            <a:cxnLst>
              <a:cxn ang="0">
                <a:pos x="0" y="44513"/>
              </a:cxn>
              <a:cxn ang="0">
                <a:pos x="46239" y="44513"/>
              </a:cxn>
              <a:cxn ang="0">
                <a:pos x="46239" y="0"/>
              </a:cxn>
              <a:cxn ang="0">
                <a:pos x="0" y="0"/>
              </a:cxn>
              <a:cxn ang="0">
                <a:pos x="0" y="44513"/>
              </a:cxn>
            </a:cxnLst>
            <a:rect l="0" t="0" r="r" b="b"/>
            <a:pathLst>
              <a:path w="46354" h="45085">
                <a:moveTo>
                  <a:pt x="0" y="44513"/>
                </a:moveTo>
                <a:lnTo>
                  <a:pt x="46239" y="44513"/>
                </a:lnTo>
                <a:lnTo>
                  <a:pt x="4623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33" name="object 114"/>
          <p:cNvSpPr>
            <a:spLocks/>
          </p:cNvSpPr>
          <p:nvPr/>
        </p:nvSpPr>
        <p:spPr bwMode="auto">
          <a:xfrm>
            <a:off x="4637088" y="5276850"/>
            <a:ext cx="47625" cy="46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6238" y="0"/>
              </a:cxn>
              <a:cxn ang="0">
                <a:pos x="46238" y="44513"/>
              </a:cxn>
              <a:cxn ang="0">
                <a:pos x="0" y="44513"/>
              </a:cxn>
              <a:cxn ang="0">
                <a:pos x="0" y="0"/>
              </a:cxn>
            </a:cxnLst>
            <a:rect l="0" t="0" r="r" b="b"/>
            <a:pathLst>
              <a:path w="46354" h="45085">
                <a:moveTo>
                  <a:pt x="0" y="0"/>
                </a:moveTo>
                <a:lnTo>
                  <a:pt x="46238" y="0"/>
                </a:lnTo>
                <a:lnTo>
                  <a:pt x="46238" y="44513"/>
                </a:lnTo>
                <a:lnTo>
                  <a:pt x="0" y="44513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34" name="object 115"/>
          <p:cNvSpPr>
            <a:spLocks/>
          </p:cNvSpPr>
          <p:nvPr/>
        </p:nvSpPr>
        <p:spPr bwMode="auto">
          <a:xfrm>
            <a:off x="4702175" y="5276850"/>
            <a:ext cx="46038" cy="46038"/>
          </a:xfrm>
          <a:custGeom>
            <a:avLst/>
            <a:gdLst/>
            <a:ahLst/>
            <a:cxnLst>
              <a:cxn ang="0">
                <a:pos x="0" y="44513"/>
              </a:cxn>
              <a:cxn ang="0">
                <a:pos x="45119" y="44513"/>
              </a:cxn>
              <a:cxn ang="0">
                <a:pos x="45119" y="0"/>
              </a:cxn>
              <a:cxn ang="0">
                <a:pos x="0" y="0"/>
              </a:cxn>
              <a:cxn ang="0">
                <a:pos x="0" y="44513"/>
              </a:cxn>
            </a:cxnLst>
            <a:rect l="0" t="0" r="r" b="b"/>
            <a:pathLst>
              <a:path w="45720" h="45085">
                <a:moveTo>
                  <a:pt x="0" y="44513"/>
                </a:moveTo>
                <a:lnTo>
                  <a:pt x="45119" y="44513"/>
                </a:lnTo>
                <a:lnTo>
                  <a:pt x="4511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35" name="object 116"/>
          <p:cNvSpPr>
            <a:spLocks/>
          </p:cNvSpPr>
          <p:nvPr/>
        </p:nvSpPr>
        <p:spPr bwMode="auto">
          <a:xfrm>
            <a:off x="4702175" y="5276850"/>
            <a:ext cx="46038" cy="46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119" y="0"/>
              </a:cxn>
              <a:cxn ang="0">
                <a:pos x="45119" y="44513"/>
              </a:cxn>
              <a:cxn ang="0">
                <a:pos x="0" y="44513"/>
              </a:cxn>
              <a:cxn ang="0">
                <a:pos x="0" y="0"/>
              </a:cxn>
            </a:cxnLst>
            <a:rect l="0" t="0" r="r" b="b"/>
            <a:pathLst>
              <a:path w="45720" h="45085">
                <a:moveTo>
                  <a:pt x="0" y="0"/>
                </a:moveTo>
                <a:lnTo>
                  <a:pt x="45119" y="0"/>
                </a:lnTo>
                <a:lnTo>
                  <a:pt x="45119" y="44513"/>
                </a:lnTo>
                <a:lnTo>
                  <a:pt x="0" y="44513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36" name="object 117"/>
          <p:cNvSpPr>
            <a:spLocks/>
          </p:cNvSpPr>
          <p:nvPr/>
        </p:nvSpPr>
        <p:spPr bwMode="auto">
          <a:xfrm>
            <a:off x="4767263" y="5276850"/>
            <a:ext cx="44450" cy="46038"/>
          </a:xfrm>
          <a:custGeom>
            <a:avLst/>
            <a:gdLst/>
            <a:ahLst/>
            <a:cxnLst>
              <a:cxn ang="0">
                <a:pos x="0" y="44513"/>
              </a:cxn>
              <a:cxn ang="0">
                <a:pos x="44159" y="44513"/>
              </a:cxn>
              <a:cxn ang="0">
                <a:pos x="44159" y="0"/>
              </a:cxn>
              <a:cxn ang="0">
                <a:pos x="0" y="0"/>
              </a:cxn>
              <a:cxn ang="0">
                <a:pos x="0" y="44513"/>
              </a:cxn>
            </a:cxnLst>
            <a:rect l="0" t="0" r="r" b="b"/>
            <a:pathLst>
              <a:path w="44450" h="45085">
                <a:moveTo>
                  <a:pt x="0" y="44513"/>
                </a:moveTo>
                <a:lnTo>
                  <a:pt x="44159" y="44513"/>
                </a:lnTo>
                <a:lnTo>
                  <a:pt x="4415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37" name="object 118"/>
          <p:cNvSpPr>
            <a:spLocks/>
          </p:cNvSpPr>
          <p:nvPr/>
        </p:nvSpPr>
        <p:spPr bwMode="auto">
          <a:xfrm>
            <a:off x="4767263" y="5276850"/>
            <a:ext cx="44450" cy="46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157" y="0"/>
              </a:cxn>
              <a:cxn ang="0">
                <a:pos x="44157" y="44513"/>
              </a:cxn>
              <a:cxn ang="0">
                <a:pos x="0" y="44513"/>
              </a:cxn>
              <a:cxn ang="0">
                <a:pos x="0" y="0"/>
              </a:cxn>
            </a:cxnLst>
            <a:rect l="0" t="0" r="r" b="b"/>
            <a:pathLst>
              <a:path w="44450" h="45085">
                <a:moveTo>
                  <a:pt x="0" y="0"/>
                </a:moveTo>
                <a:lnTo>
                  <a:pt x="44157" y="0"/>
                </a:lnTo>
                <a:lnTo>
                  <a:pt x="44157" y="44513"/>
                </a:lnTo>
                <a:lnTo>
                  <a:pt x="0" y="44513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38" name="object 119"/>
          <p:cNvSpPr>
            <a:spLocks/>
          </p:cNvSpPr>
          <p:nvPr/>
        </p:nvSpPr>
        <p:spPr bwMode="auto">
          <a:xfrm>
            <a:off x="4832350" y="5276850"/>
            <a:ext cx="46038" cy="46038"/>
          </a:xfrm>
          <a:custGeom>
            <a:avLst/>
            <a:gdLst/>
            <a:ahLst/>
            <a:cxnLst>
              <a:cxn ang="0">
                <a:pos x="0" y="44513"/>
              </a:cxn>
              <a:cxn ang="0">
                <a:pos x="45119" y="44513"/>
              </a:cxn>
              <a:cxn ang="0">
                <a:pos x="45119" y="0"/>
              </a:cxn>
              <a:cxn ang="0">
                <a:pos x="0" y="0"/>
              </a:cxn>
              <a:cxn ang="0">
                <a:pos x="0" y="44513"/>
              </a:cxn>
            </a:cxnLst>
            <a:rect l="0" t="0" r="r" b="b"/>
            <a:pathLst>
              <a:path w="45720" h="45085">
                <a:moveTo>
                  <a:pt x="0" y="44513"/>
                </a:moveTo>
                <a:lnTo>
                  <a:pt x="45119" y="44513"/>
                </a:lnTo>
                <a:lnTo>
                  <a:pt x="4511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39" name="object 120"/>
          <p:cNvSpPr>
            <a:spLocks/>
          </p:cNvSpPr>
          <p:nvPr/>
        </p:nvSpPr>
        <p:spPr bwMode="auto">
          <a:xfrm>
            <a:off x="4832350" y="5276850"/>
            <a:ext cx="46038" cy="46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119" y="0"/>
              </a:cxn>
              <a:cxn ang="0">
                <a:pos x="45119" y="44513"/>
              </a:cxn>
              <a:cxn ang="0">
                <a:pos x="0" y="44513"/>
              </a:cxn>
              <a:cxn ang="0">
                <a:pos x="0" y="0"/>
              </a:cxn>
            </a:cxnLst>
            <a:rect l="0" t="0" r="r" b="b"/>
            <a:pathLst>
              <a:path w="45720" h="45085">
                <a:moveTo>
                  <a:pt x="0" y="0"/>
                </a:moveTo>
                <a:lnTo>
                  <a:pt x="45119" y="0"/>
                </a:lnTo>
                <a:lnTo>
                  <a:pt x="45119" y="44513"/>
                </a:lnTo>
                <a:lnTo>
                  <a:pt x="0" y="44513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40" name="object 121"/>
          <p:cNvSpPr>
            <a:spLocks/>
          </p:cNvSpPr>
          <p:nvPr/>
        </p:nvSpPr>
        <p:spPr bwMode="auto">
          <a:xfrm>
            <a:off x="4895850" y="5276850"/>
            <a:ext cx="46038" cy="46038"/>
          </a:xfrm>
          <a:custGeom>
            <a:avLst/>
            <a:gdLst/>
            <a:ahLst/>
            <a:cxnLst>
              <a:cxn ang="0">
                <a:pos x="0" y="44513"/>
              </a:cxn>
              <a:cxn ang="0">
                <a:pos x="46079" y="44513"/>
              </a:cxn>
              <a:cxn ang="0">
                <a:pos x="46079" y="0"/>
              </a:cxn>
              <a:cxn ang="0">
                <a:pos x="0" y="0"/>
              </a:cxn>
              <a:cxn ang="0">
                <a:pos x="0" y="44513"/>
              </a:cxn>
            </a:cxnLst>
            <a:rect l="0" t="0" r="r" b="b"/>
            <a:pathLst>
              <a:path w="46354" h="45085">
                <a:moveTo>
                  <a:pt x="0" y="44513"/>
                </a:moveTo>
                <a:lnTo>
                  <a:pt x="46079" y="44513"/>
                </a:lnTo>
                <a:lnTo>
                  <a:pt x="4607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41" name="object 122"/>
          <p:cNvSpPr>
            <a:spLocks/>
          </p:cNvSpPr>
          <p:nvPr/>
        </p:nvSpPr>
        <p:spPr bwMode="auto">
          <a:xfrm>
            <a:off x="4895850" y="5276850"/>
            <a:ext cx="46038" cy="46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6082" y="0"/>
              </a:cxn>
              <a:cxn ang="0">
                <a:pos x="46082" y="44513"/>
              </a:cxn>
              <a:cxn ang="0">
                <a:pos x="0" y="44513"/>
              </a:cxn>
              <a:cxn ang="0">
                <a:pos x="0" y="0"/>
              </a:cxn>
            </a:cxnLst>
            <a:rect l="0" t="0" r="r" b="b"/>
            <a:pathLst>
              <a:path w="46354" h="45085">
                <a:moveTo>
                  <a:pt x="0" y="0"/>
                </a:moveTo>
                <a:lnTo>
                  <a:pt x="46082" y="0"/>
                </a:lnTo>
                <a:lnTo>
                  <a:pt x="46082" y="44513"/>
                </a:lnTo>
                <a:lnTo>
                  <a:pt x="0" y="44513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42" name="object 123"/>
          <p:cNvSpPr>
            <a:spLocks/>
          </p:cNvSpPr>
          <p:nvPr/>
        </p:nvSpPr>
        <p:spPr bwMode="auto">
          <a:xfrm>
            <a:off x="4962525" y="5276850"/>
            <a:ext cx="44450" cy="46038"/>
          </a:xfrm>
          <a:custGeom>
            <a:avLst/>
            <a:gdLst/>
            <a:ahLst/>
            <a:cxnLst>
              <a:cxn ang="0">
                <a:pos x="0" y="44513"/>
              </a:cxn>
              <a:cxn ang="0">
                <a:pos x="44319" y="44513"/>
              </a:cxn>
              <a:cxn ang="0">
                <a:pos x="44319" y="0"/>
              </a:cxn>
              <a:cxn ang="0">
                <a:pos x="0" y="0"/>
              </a:cxn>
              <a:cxn ang="0">
                <a:pos x="0" y="44513"/>
              </a:cxn>
            </a:cxnLst>
            <a:rect l="0" t="0" r="r" b="b"/>
            <a:pathLst>
              <a:path w="44450" h="45085">
                <a:moveTo>
                  <a:pt x="0" y="44513"/>
                </a:moveTo>
                <a:lnTo>
                  <a:pt x="44319" y="44513"/>
                </a:lnTo>
                <a:lnTo>
                  <a:pt x="4431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43" name="object 124"/>
          <p:cNvSpPr>
            <a:spLocks/>
          </p:cNvSpPr>
          <p:nvPr/>
        </p:nvSpPr>
        <p:spPr bwMode="auto">
          <a:xfrm>
            <a:off x="4962525" y="5276850"/>
            <a:ext cx="44450" cy="46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320" y="0"/>
              </a:cxn>
              <a:cxn ang="0">
                <a:pos x="44320" y="44513"/>
              </a:cxn>
              <a:cxn ang="0">
                <a:pos x="0" y="44513"/>
              </a:cxn>
              <a:cxn ang="0">
                <a:pos x="0" y="0"/>
              </a:cxn>
            </a:cxnLst>
            <a:rect l="0" t="0" r="r" b="b"/>
            <a:pathLst>
              <a:path w="44450" h="45085">
                <a:moveTo>
                  <a:pt x="0" y="0"/>
                </a:moveTo>
                <a:lnTo>
                  <a:pt x="44320" y="0"/>
                </a:lnTo>
                <a:lnTo>
                  <a:pt x="44320" y="44513"/>
                </a:lnTo>
                <a:lnTo>
                  <a:pt x="0" y="44513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44" name="object 125"/>
          <p:cNvSpPr>
            <a:spLocks/>
          </p:cNvSpPr>
          <p:nvPr/>
        </p:nvSpPr>
        <p:spPr bwMode="auto">
          <a:xfrm>
            <a:off x="5024438" y="5276850"/>
            <a:ext cx="47625" cy="46038"/>
          </a:xfrm>
          <a:custGeom>
            <a:avLst/>
            <a:gdLst/>
            <a:ahLst/>
            <a:cxnLst>
              <a:cxn ang="0">
                <a:pos x="0" y="44513"/>
              </a:cxn>
              <a:cxn ang="0">
                <a:pos x="47040" y="44513"/>
              </a:cxn>
              <a:cxn ang="0">
                <a:pos x="47040" y="0"/>
              </a:cxn>
              <a:cxn ang="0">
                <a:pos x="0" y="0"/>
              </a:cxn>
              <a:cxn ang="0">
                <a:pos x="0" y="44513"/>
              </a:cxn>
            </a:cxnLst>
            <a:rect l="0" t="0" r="r" b="b"/>
            <a:pathLst>
              <a:path w="47625" h="45085">
                <a:moveTo>
                  <a:pt x="0" y="44513"/>
                </a:moveTo>
                <a:lnTo>
                  <a:pt x="47040" y="44513"/>
                </a:lnTo>
                <a:lnTo>
                  <a:pt x="47040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45" name="object 126"/>
          <p:cNvSpPr>
            <a:spLocks/>
          </p:cNvSpPr>
          <p:nvPr/>
        </p:nvSpPr>
        <p:spPr bwMode="auto">
          <a:xfrm>
            <a:off x="5024438" y="5276850"/>
            <a:ext cx="47625" cy="46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7044" y="0"/>
              </a:cxn>
              <a:cxn ang="0">
                <a:pos x="47044" y="44513"/>
              </a:cxn>
              <a:cxn ang="0">
                <a:pos x="0" y="44513"/>
              </a:cxn>
              <a:cxn ang="0">
                <a:pos x="0" y="0"/>
              </a:cxn>
            </a:cxnLst>
            <a:rect l="0" t="0" r="r" b="b"/>
            <a:pathLst>
              <a:path w="47625" h="45085">
                <a:moveTo>
                  <a:pt x="0" y="0"/>
                </a:moveTo>
                <a:lnTo>
                  <a:pt x="47044" y="0"/>
                </a:lnTo>
                <a:lnTo>
                  <a:pt x="47044" y="44513"/>
                </a:lnTo>
                <a:lnTo>
                  <a:pt x="0" y="44513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46" name="object 127"/>
          <p:cNvSpPr>
            <a:spLocks/>
          </p:cNvSpPr>
          <p:nvPr/>
        </p:nvSpPr>
        <p:spPr bwMode="auto">
          <a:xfrm>
            <a:off x="5089525" y="5276850"/>
            <a:ext cx="46038" cy="46038"/>
          </a:xfrm>
          <a:custGeom>
            <a:avLst/>
            <a:gdLst/>
            <a:ahLst/>
            <a:cxnLst>
              <a:cxn ang="0">
                <a:pos x="0" y="44513"/>
              </a:cxn>
              <a:cxn ang="0">
                <a:pos x="45119" y="44513"/>
              </a:cxn>
              <a:cxn ang="0">
                <a:pos x="45119" y="0"/>
              </a:cxn>
              <a:cxn ang="0">
                <a:pos x="0" y="0"/>
              </a:cxn>
              <a:cxn ang="0">
                <a:pos x="0" y="44513"/>
              </a:cxn>
            </a:cxnLst>
            <a:rect l="0" t="0" r="r" b="b"/>
            <a:pathLst>
              <a:path w="45720" h="45085">
                <a:moveTo>
                  <a:pt x="0" y="44513"/>
                </a:moveTo>
                <a:lnTo>
                  <a:pt x="45119" y="44513"/>
                </a:lnTo>
                <a:lnTo>
                  <a:pt x="4511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47" name="object 128"/>
          <p:cNvSpPr>
            <a:spLocks/>
          </p:cNvSpPr>
          <p:nvPr/>
        </p:nvSpPr>
        <p:spPr bwMode="auto">
          <a:xfrm>
            <a:off x="5089525" y="5276850"/>
            <a:ext cx="46038" cy="46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119" y="0"/>
              </a:cxn>
              <a:cxn ang="0">
                <a:pos x="45119" y="44513"/>
              </a:cxn>
              <a:cxn ang="0">
                <a:pos x="0" y="44513"/>
              </a:cxn>
              <a:cxn ang="0">
                <a:pos x="0" y="0"/>
              </a:cxn>
            </a:cxnLst>
            <a:rect l="0" t="0" r="r" b="b"/>
            <a:pathLst>
              <a:path w="45720" h="45085">
                <a:moveTo>
                  <a:pt x="0" y="0"/>
                </a:moveTo>
                <a:lnTo>
                  <a:pt x="45119" y="0"/>
                </a:lnTo>
                <a:lnTo>
                  <a:pt x="45119" y="44513"/>
                </a:lnTo>
                <a:lnTo>
                  <a:pt x="0" y="44513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48" name="object 129"/>
          <p:cNvSpPr>
            <a:spLocks/>
          </p:cNvSpPr>
          <p:nvPr/>
        </p:nvSpPr>
        <p:spPr bwMode="auto">
          <a:xfrm>
            <a:off x="4581525" y="5283200"/>
            <a:ext cx="44450" cy="44450"/>
          </a:xfrm>
          <a:custGeom>
            <a:avLst/>
            <a:gdLst/>
            <a:ahLst/>
            <a:cxnLst>
              <a:cxn ang="0">
                <a:pos x="0" y="44513"/>
              </a:cxn>
              <a:cxn ang="0">
                <a:pos x="45279" y="44513"/>
              </a:cxn>
              <a:cxn ang="0">
                <a:pos x="45279" y="0"/>
              </a:cxn>
              <a:cxn ang="0">
                <a:pos x="0" y="0"/>
              </a:cxn>
              <a:cxn ang="0">
                <a:pos x="0" y="44513"/>
              </a:cxn>
            </a:cxnLst>
            <a:rect l="0" t="0" r="r" b="b"/>
            <a:pathLst>
              <a:path w="45720" h="45085">
                <a:moveTo>
                  <a:pt x="0" y="44513"/>
                </a:moveTo>
                <a:lnTo>
                  <a:pt x="45279" y="44513"/>
                </a:lnTo>
                <a:lnTo>
                  <a:pt x="4527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49" name="object 130"/>
          <p:cNvSpPr>
            <a:spLocks/>
          </p:cNvSpPr>
          <p:nvPr/>
        </p:nvSpPr>
        <p:spPr bwMode="auto">
          <a:xfrm>
            <a:off x="4581525" y="5283200"/>
            <a:ext cx="44450" cy="44450"/>
          </a:xfrm>
          <a:custGeom>
            <a:avLst/>
            <a:gdLst/>
            <a:ahLst/>
            <a:cxnLst>
              <a:cxn ang="0">
                <a:pos x="0" y="44513"/>
              </a:cxn>
              <a:cxn ang="0">
                <a:pos x="45279" y="44513"/>
              </a:cxn>
              <a:cxn ang="0">
                <a:pos x="45279" y="0"/>
              </a:cxn>
              <a:cxn ang="0">
                <a:pos x="0" y="0"/>
              </a:cxn>
              <a:cxn ang="0">
                <a:pos x="0" y="44513"/>
              </a:cxn>
            </a:cxnLst>
            <a:rect l="0" t="0" r="r" b="b"/>
            <a:pathLst>
              <a:path w="45720" h="45085">
                <a:moveTo>
                  <a:pt x="0" y="44513"/>
                </a:moveTo>
                <a:lnTo>
                  <a:pt x="45279" y="44513"/>
                </a:lnTo>
                <a:lnTo>
                  <a:pt x="4527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50" name="object 131"/>
          <p:cNvSpPr>
            <a:spLocks/>
          </p:cNvSpPr>
          <p:nvPr/>
        </p:nvSpPr>
        <p:spPr bwMode="auto">
          <a:xfrm>
            <a:off x="4581525" y="5283200"/>
            <a:ext cx="44450" cy="44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275" y="0"/>
              </a:cxn>
              <a:cxn ang="0">
                <a:pos x="45275" y="44515"/>
              </a:cxn>
              <a:cxn ang="0">
                <a:pos x="0" y="44515"/>
              </a:cxn>
              <a:cxn ang="0">
                <a:pos x="0" y="0"/>
              </a:cxn>
            </a:cxnLst>
            <a:rect l="0" t="0" r="r" b="b"/>
            <a:pathLst>
              <a:path w="45720" h="45085">
                <a:moveTo>
                  <a:pt x="0" y="0"/>
                </a:moveTo>
                <a:lnTo>
                  <a:pt x="45275" y="0"/>
                </a:lnTo>
                <a:lnTo>
                  <a:pt x="45275" y="44515"/>
                </a:lnTo>
                <a:lnTo>
                  <a:pt x="0" y="44515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51" name="object 132"/>
          <p:cNvSpPr>
            <a:spLocks/>
          </p:cNvSpPr>
          <p:nvPr/>
        </p:nvSpPr>
        <p:spPr bwMode="auto">
          <a:xfrm>
            <a:off x="4643438" y="5283200"/>
            <a:ext cx="47625" cy="44450"/>
          </a:xfrm>
          <a:custGeom>
            <a:avLst/>
            <a:gdLst/>
            <a:ahLst/>
            <a:cxnLst>
              <a:cxn ang="0">
                <a:pos x="0" y="44513"/>
              </a:cxn>
              <a:cxn ang="0">
                <a:pos x="47040" y="44513"/>
              </a:cxn>
              <a:cxn ang="0">
                <a:pos x="47040" y="0"/>
              </a:cxn>
              <a:cxn ang="0">
                <a:pos x="0" y="0"/>
              </a:cxn>
              <a:cxn ang="0">
                <a:pos x="0" y="44513"/>
              </a:cxn>
            </a:cxnLst>
            <a:rect l="0" t="0" r="r" b="b"/>
            <a:pathLst>
              <a:path w="47625" h="45085">
                <a:moveTo>
                  <a:pt x="0" y="44513"/>
                </a:moveTo>
                <a:lnTo>
                  <a:pt x="47040" y="44513"/>
                </a:lnTo>
                <a:lnTo>
                  <a:pt x="47040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52" name="object 133"/>
          <p:cNvSpPr>
            <a:spLocks/>
          </p:cNvSpPr>
          <p:nvPr/>
        </p:nvSpPr>
        <p:spPr bwMode="auto">
          <a:xfrm>
            <a:off x="4643438" y="5283200"/>
            <a:ext cx="47625" cy="44450"/>
          </a:xfrm>
          <a:custGeom>
            <a:avLst/>
            <a:gdLst/>
            <a:ahLst/>
            <a:cxnLst>
              <a:cxn ang="0">
                <a:pos x="0" y="44513"/>
              </a:cxn>
              <a:cxn ang="0">
                <a:pos x="47040" y="44513"/>
              </a:cxn>
              <a:cxn ang="0">
                <a:pos x="47040" y="0"/>
              </a:cxn>
              <a:cxn ang="0">
                <a:pos x="0" y="0"/>
              </a:cxn>
              <a:cxn ang="0">
                <a:pos x="0" y="44513"/>
              </a:cxn>
            </a:cxnLst>
            <a:rect l="0" t="0" r="r" b="b"/>
            <a:pathLst>
              <a:path w="47625" h="45085">
                <a:moveTo>
                  <a:pt x="0" y="44513"/>
                </a:moveTo>
                <a:lnTo>
                  <a:pt x="47040" y="44513"/>
                </a:lnTo>
                <a:lnTo>
                  <a:pt x="47040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53" name="object 134"/>
          <p:cNvSpPr>
            <a:spLocks/>
          </p:cNvSpPr>
          <p:nvPr/>
        </p:nvSpPr>
        <p:spPr bwMode="auto">
          <a:xfrm>
            <a:off x="4643438" y="5283200"/>
            <a:ext cx="47625" cy="44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7044" y="0"/>
              </a:cxn>
              <a:cxn ang="0">
                <a:pos x="47044" y="44515"/>
              </a:cxn>
              <a:cxn ang="0">
                <a:pos x="0" y="44515"/>
              </a:cxn>
              <a:cxn ang="0">
                <a:pos x="0" y="0"/>
              </a:cxn>
            </a:cxnLst>
            <a:rect l="0" t="0" r="r" b="b"/>
            <a:pathLst>
              <a:path w="47625" h="45085">
                <a:moveTo>
                  <a:pt x="0" y="0"/>
                </a:moveTo>
                <a:lnTo>
                  <a:pt x="47044" y="0"/>
                </a:lnTo>
                <a:lnTo>
                  <a:pt x="47044" y="44515"/>
                </a:lnTo>
                <a:lnTo>
                  <a:pt x="0" y="44515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54" name="object 135"/>
          <p:cNvSpPr>
            <a:spLocks/>
          </p:cNvSpPr>
          <p:nvPr/>
        </p:nvSpPr>
        <p:spPr bwMode="auto">
          <a:xfrm>
            <a:off x="4710113" y="5283200"/>
            <a:ext cx="46037" cy="44450"/>
          </a:xfrm>
          <a:custGeom>
            <a:avLst/>
            <a:gdLst/>
            <a:ahLst/>
            <a:cxnLst>
              <a:cxn ang="0">
                <a:pos x="0" y="44513"/>
              </a:cxn>
              <a:cxn ang="0">
                <a:pos x="45119" y="44513"/>
              </a:cxn>
              <a:cxn ang="0">
                <a:pos x="45119" y="0"/>
              </a:cxn>
              <a:cxn ang="0">
                <a:pos x="0" y="0"/>
              </a:cxn>
              <a:cxn ang="0">
                <a:pos x="0" y="44513"/>
              </a:cxn>
            </a:cxnLst>
            <a:rect l="0" t="0" r="r" b="b"/>
            <a:pathLst>
              <a:path w="45720" h="45085">
                <a:moveTo>
                  <a:pt x="0" y="44513"/>
                </a:moveTo>
                <a:lnTo>
                  <a:pt x="45119" y="44513"/>
                </a:lnTo>
                <a:lnTo>
                  <a:pt x="4511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55" name="object 136"/>
          <p:cNvSpPr>
            <a:spLocks/>
          </p:cNvSpPr>
          <p:nvPr/>
        </p:nvSpPr>
        <p:spPr bwMode="auto">
          <a:xfrm>
            <a:off x="4710113" y="5283200"/>
            <a:ext cx="46037" cy="44450"/>
          </a:xfrm>
          <a:custGeom>
            <a:avLst/>
            <a:gdLst/>
            <a:ahLst/>
            <a:cxnLst>
              <a:cxn ang="0">
                <a:pos x="0" y="44513"/>
              </a:cxn>
              <a:cxn ang="0">
                <a:pos x="45119" y="44513"/>
              </a:cxn>
              <a:cxn ang="0">
                <a:pos x="45119" y="0"/>
              </a:cxn>
              <a:cxn ang="0">
                <a:pos x="0" y="0"/>
              </a:cxn>
              <a:cxn ang="0">
                <a:pos x="0" y="44513"/>
              </a:cxn>
            </a:cxnLst>
            <a:rect l="0" t="0" r="r" b="b"/>
            <a:pathLst>
              <a:path w="45720" h="45085">
                <a:moveTo>
                  <a:pt x="0" y="44513"/>
                </a:moveTo>
                <a:lnTo>
                  <a:pt x="45119" y="44513"/>
                </a:lnTo>
                <a:lnTo>
                  <a:pt x="4511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56" name="object 137"/>
          <p:cNvSpPr>
            <a:spLocks/>
          </p:cNvSpPr>
          <p:nvPr/>
        </p:nvSpPr>
        <p:spPr bwMode="auto">
          <a:xfrm>
            <a:off x="4710113" y="5283200"/>
            <a:ext cx="46037" cy="44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119" y="0"/>
              </a:cxn>
              <a:cxn ang="0">
                <a:pos x="45119" y="44515"/>
              </a:cxn>
              <a:cxn ang="0">
                <a:pos x="0" y="44515"/>
              </a:cxn>
              <a:cxn ang="0">
                <a:pos x="0" y="0"/>
              </a:cxn>
            </a:cxnLst>
            <a:rect l="0" t="0" r="r" b="b"/>
            <a:pathLst>
              <a:path w="45720" h="45085">
                <a:moveTo>
                  <a:pt x="0" y="0"/>
                </a:moveTo>
                <a:lnTo>
                  <a:pt x="45119" y="0"/>
                </a:lnTo>
                <a:lnTo>
                  <a:pt x="45119" y="44515"/>
                </a:lnTo>
                <a:lnTo>
                  <a:pt x="0" y="44515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57" name="object 138"/>
          <p:cNvSpPr>
            <a:spLocks/>
          </p:cNvSpPr>
          <p:nvPr/>
        </p:nvSpPr>
        <p:spPr bwMode="auto">
          <a:xfrm>
            <a:off x="4775200" y="5283200"/>
            <a:ext cx="46038" cy="44450"/>
          </a:xfrm>
          <a:custGeom>
            <a:avLst/>
            <a:gdLst/>
            <a:ahLst/>
            <a:cxnLst>
              <a:cxn ang="0">
                <a:pos x="0" y="44513"/>
              </a:cxn>
              <a:cxn ang="0">
                <a:pos x="45119" y="44513"/>
              </a:cxn>
              <a:cxn ang="0">
                <a:pos x="45119" y="0"/>
              </a:cxn>
              <a:cxn ang="0">
                <a:pos x="0" y="0"/>
              </a:cxn>
              <a:cxn ang="0">
                <a:pos x="0" y="44513"/>
              </a:cxn>
            </a:cxnLst>
            <a:rect l="0" t="0" r="r" b="b"/>
            <a:pathLst>
              <a:path w="45720" h="45085">
                <a:moveTo>
                  <a:pt x="0" y="44513"/>
                </a:moveTo>
                <a:lnTo>
                  <a:pt x="45119" y="44513"/>
                </a:lnTo>
                <a:lnTo>
                  <a:pt x="4511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58" name="object 139"/>
          <p:cNvSpPr>
            <a:spLocks/>
          </p:cNvSpPr>
          <p:nvPr/>
        </p:nvSpPr>
        <p:spPr bwMode="auto">
          <a:xfrm>
            <a:off x="4775200" y="5283200"/>
            <a:ext cx="46038" cy="44450"/>
          </a:xfrm>
          <a:custGeom>
            <a:avLst/>
            <a:gdLst/>
            <a:ahLst/>
            <a:cxnLst>
              <a:cxn ang="0">
                <a:pos x="0" y="44513"/>
              </a:cxn>
              <a:cxn ang="0">
                <a:pos x="45119" y="44513"/>
              </a:cxn>
              <a:cxn ang="0">
                <a:pos x="45119" y="0"/>
              </a:cxn>
              <a:cxn ang="0">
                <a:pos x="0" y="0"/>
              </a:cxn>
              <a:cxn ang="0">
                <a:pos x="0" y="44513"/>
              </a:cxn>
            </a:cxnLst>
            <a:rect l="0" t="0" r="r" b="b"/>
            <a:pathLst>
              <a:path w="45720" h="45085">
                <a:moveTo>
                  <a:pt x="0" y="44513"/>
                </a:moveTo>
                <a:lnTo>
                  <a:pt x="45119" y="44513"/>
                </a:lnTo>
                <a:lnTo>
                  <a:pt x="4511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59" name="object 140"/>
          <p:cNvSpPr>
            <a:spLocks/>
          </p:cNvSpPr>
          <p:nvPr/>
        </p:nvSpPr>
        <p:spPr bwMode="auto">
          <a:xfrm>
            <a:off x="4775200" y="5283200"/>
            <a:ext cx="46038" cy="44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119" y="0"/>
              </a:cxn>
              <a:cxn ang="0">
                <a:pos x="45119" y="44515"/>
              </a:cxn>
              <a:cxn ang="0">
                <a:pos x="0" y="44515"/>
              </a:cxn>
              <a:cxn ang="0">
                <a:pos x="0" y="0"/>
              </a:cxn>
            </a:cxnLst>
            <a:rect l="0" t="0" r="r" b="b"/>
            <a:pathLst>
              <a:path w="45720" h="45085">
                <a:moveTo>
                  <a:pt x="0" y="0"/>
                </a:moveTo>
                <a:lnTo>
                  <a:pt x="45119" y="0"/>
                </a:lnTo>
                <a:lnTo>
                  <a:pt x="45119" y="44515"/>
                </a:lnTo>
                <a:lnTo>
                  <a:pt x="0" y="44515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60" name="object 141"/>
          <p:cNvSpPr>
            <a:spLocks/>
          </p:cNvSpPr>
          <p:nvPr/>
        </p:nvSpPr>
        <p:spPr bwMode="auto">
          <a:xfrm>
            <a:off x="4838700" y="5283200"/>
            <a:ext cx="44450" cy="44450"/>
          </a:xfrm>
          <a:custGeom>
            <a:avLst/>
            <a:gdLst/>
            <a:ahLst/>
            <a:cxnLst>
              <a:cxn ang="0">
                <a:pos x="0" y="44513"/>
              </a:cxn>
              <a:cxn ang="0">
                <a:pos x="45119" y="44513"/>
              </a:cxn>
              <a:cxn ang="0">
                <a:pos x="45119" y="0"/>
              </a:cxn>
              <a:cxn ang="0">
                <a:pos x="0" y="0"/>
              </a:cxn>
              <a:cxn ang="0">
                <a:pos x="0" y="44513"/>
              </a:cxn>
            </a:cxnLst>
            <a:rect l="0" t="0" r="r" b="b"/>
            <a:pathLst>
              <a:path w="45720" h="45085">
                <a:moveTo>
                  <a:pt x="0" y="44513"/>
                </a:moveTo>
                <a:lnTo>
                  <a:pt x="45119" y="44513"/>
                </a:lnTo>
                <a:lnTo>
                  <a:pt x="4511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61" name="object 142"/>
          <p:cNvSpPr>
            <a:spLocks/>
          </p:cNvSpPr>
          <p:nvPr/>
        </p:nvSpPr>
        <p:spPr bwMode="auto">
          <a:xfrm>
            <a:off x="4838700" y="5283200"/>
            <a:ext cx="44450" cy="44450"/>
          </a:xfrm>
          <a:custGeom>
            <a:avLst/>
            <a:gdLst/>
            <a:ahLst/>
            <a:cxnLst>
              <a:cxn ang="0">
                <a:pos x="0" y="44513"/>
              </a:cxn>
              <a:cxn ang="0">
                <a:pos x="45119" y="44513"/>
              </a:cxn>
              <a:cxn ang="0">
                <a:pos x="45119" y="0"/>
              </a:cxn>
              <a:cxn ang="0">
                <a:pos x="0" y="0"/>
              </a:cxn>
              <a:cxn ang="0">
                <a:pos x="0" y="44513"/>
              </a:cxn>
            </a:cxnLst>
            <a:rect l="0" t="0" r="r" b="b"/>
            <a:pathLst>
              <a:path w="45720" h="45085">
                <a:moveTo>
                  <a:pt x="0" y="44513"/>
                </a:moveTo>
                <a:lnTo>
                  <a:pt x="45119" y="44513"/>
                </a:lnTo>
                <a:lnTo>
                  <a:pt x="4511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62" name="object 143"/>
          <p:cNvSpPr>
            <a:spLocks/>
          </p:cNvSpPr>
          <p:nvPr/>
        </p:nvSpPr>
        <p:spPr bwMode="auto">
          <a:xfrm>
            <a:off x="4838700" y="5283200"/>
            <a:ext cx="44450" cy="44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119" y="0"/>
              </a:cxn>
              <a:cxn ang="0">
                <a:pos x="45119" y="44515"/>
              </a:cxn>
              <a:cxn ang="0">
                <a:pos x="0" y="44515"/>
              </a:cxn>
              <a:cxn ang="0">
                <a:pos x="0" y="0"/>
              </a:cxn>
            </a:cxnLst>
            <a:rect l="0" t="0" r="r" b="b"/>
            <a:pathLst>
              <a:path w="45720" h="45085">
                <a:moveTo>
                  <a:pt x="0" y="0"/>
                </a:moveTo>
                <a:lnTo>
                  <a:pt x="45119" y="0"/>
                </a:lnTo>
                <a:lnTo>
                  <a:pt x="45119" y="44515"/>
                </a:lnTo>
                <a:lnTo>
                  <a:pt x="0" y="44515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63" name="object 144"/>
          <p:cNvSpPr>
            <a:spLocks/>
          </p:cNvSpPr>
          <p:nvPr/>
        </p:nvSpPr>
        <p:spPr bwMode="auto">
          <a:xfrm>
            <a:off x="4905375" y="5283200"/>
            <a:ext cx="46038" cy="44450"/>
          </a:xfrm>
          <a:custGeom>
            <a:avLst/>
            <a:gdLst/>
            <a:ahLst/>
            <a:cxnLst>
              <a:cxn ang="0">
                <a:pos x="0" y="44513"/>
              </a:cxn>
              <a:cxn ang="0">
                <a:pos x="45279" y="44513"/>
              </a:cxn>
              <a:cxn ang="0">
                <a:pos x="45279" y="0"/>
              </a:cxn>
              <a:cxn ang="0">
                <a:pos x="0" y="0"/>
              </a:cxn>
              <a:cxn ang="0">
                <a:pos x="0" y="44513"/>
              </a:cxn>
            </a:cxnLst>
            <a:rect l="0" t="0" r="r" b="b"/>
            <a:pathLst>
              <a:path w="45720" h="45085">
                <a:moveTo>
                  <a:pt x="0" y="44513"/>
                </a:moveTo>
                <a:lnTo>
                  <a:pt x="45279" y="44513"/>
                </a:lnTo>
                <a:lnTo>
                  <a:pt x="4527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64" name="object 145"/>
          <p:cNvSpPr>
            <a:spLocks/>
          </p:cNvSpPr>
          <p:nvPr/>
        </p:nvSpPr>
        <p:spPr bwMode="auto">
          <a:xfrm>
            <a:off x="4905375" y="5283200"/>
            <a:ext cx="46038" cy="44450"/>
          </a:xfrm>
          <a:custGeom>
            <a:avLst/>
            <a:gdLst/>
            <a:ahLst/>
            <a:cxnLst>
              <a:cxn ang="0">
                <a:pos x="0" y="44513"/>
              </a:cxn>
              <a:cxn ang="0">
                <a:pos x="45279" y="44513"/>
              </a:cxn>
              <a:cxn ang="0">
                <a:pos x="45279" y="0"/>
              </a:cxn>
              <a:cxn ang="0">
                <a:pos x="0" y="0"/>
              </a:cxn>
              <a:cxn ang="0">
                <a:pos x="0" y="44513"/>
              </a:cxn>
            </a:cxnLst>
            <a:rect l="0" t="0" r="r" b="b"/>
            <a:pathLst>
              <a:path w="45720" h="45085">
                <a:moveTo>
                  <a:pt x="0" y="44513"/>
                </a:moveTo>
                <a:lnTo>
                  <a:pt x="45279" y="44513"/>
                </a:lnTo>
                <a:lnTo>
                  <a:pt x="4527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65" name="object 146"/>
          <p:cNvSpPr>
            <a:spLocks/>
          </p:cNvSpPr>
          <p:nvPr/>
        </p:nvSpPr>
        <p:spPr bwMode="auto">
          <a:xfrm>
            <a:off x="4905375" y="5283200"/>
            <a:ext cx="46038" cy="44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282" y="0"/>
              </a:cxn>
              <a:cxn ang="0">
                <a:pos x="45282" y="44515"/>
              </a:cxn>
              <a:cxn ang="0">
                <a:pos x="0" y="44515"/>
              </a:cxn>
              <a:cxn ang="0">
                <a:pos x="0" y="0"/>
              </a:cxn>
            </a:cxnLst>
            <a:rect l="0" t="0" r="r" b="b"/>
            <a:pathLst>
              <a:path w="45720" h="45085">
                <a:moveTo>
                  <a:pt x="0" y="0"/>
                </a:moveTo>
                <a:lnTo>
                  <a:pt x="45282" y="0"/>
                </a:lnTo>
                <a:lnTo>
                  <a:pt x="45282" y="44515"/>
                </a:lnTo>
                <a:lnTo>
                  <a:pt x="0" y="44515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66" name="object 147"/>
          <p:cNvSpPr>
            <a:spLocks/>
          </p:cNvSpPr>
          <p:nvPr/>
        </p:nvSpPr>
        <p:spPr bwMode="auto">
          <a:xfrm>
            <a:off x="4967288" y="5283200"/>
            <a:ext cx="46037" cy="44450"/>
          </a:xfrm>
          <a:custGeom>
            <a:avLst/>
            <a:gdLst/>
            <a:ahLst/>
            <a:cxnLst>
              <a:cxn ang="0">
                <a:pos x="0" y="44513"/>
              </a:cxn>
              <a:cxn ang="0">
                <a:pos x="45119" y="44513"/>
              </a:cxn>
              <a:cxn ang="0">
                <a:pos x="45119" y="0"/>
              </a:cxn>
              <a:cxn ang="0">
                <a:pos x="0" y="0"/>
              </a:cxn>
              <a:cxn ang="0">
                <a:pos x="0" y="44513"/>
              </a:cxn>
            </a:cxnLst>
            <a:rect l="0" t="0" r="r" b="b"/>
            <a:pathLst>
              <a:path w="45720" h="45085">
                <a:moveTo>
                  <a:pt x="0" y="44513"/>
                </a:moveTo>
                <a:lnTo>
                  <a:pt x="45119" y="44513"/>
                </a:lnTo>
                <a:lnTo>
                  <a:pt x="4511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67" name="object 148"/>
          <p:cNvSpPr>
            <a:spLocks/>
          </p:cNvSpPr>
          <p:nvPr/>
        </p:nvSpPr>
        <p:spPr bwMode="auto">
          <a:xfrm>
            <a:off x="4967288" y="5283200"/>
            <a:ext cx="46037" cy="44450"/>
          </a:xfrm>
          <a:custGeom>
            <a:avLst/>
            <a:gdLst/>
            <a:ahLst/>
            <a:cxnLst>
              <a:cxn ang="0">
                <a:pos x="0" y="44513"/>
              </a:cxn>
              <a:cxn ang="0">
                <a:pos x="45119" y="44513"/>
              </a:cxn>
              <a:cxn ang="0">
                <a:pos x="45119" y="0"/>
              </a:cxn>
              <a:cxn ang="0">
                <a:pos x="0" y="0"/>
              </a:cxn>
              <a:cxn ang="0">
                <a:pos x="0" y="44513"/>
              </a:cxn>
            </a:cxnLst>
            <a:rect l="0" t="0" r="r" b="b"/>
            <a:pathLst>
              <a:path w="45720" h="45085">
                <a:moveTo>
                  <a:pt x="0" y="44513"/>
                </a:moveTo>
                <a:lnTo>
                  <a:pt x="45119" y="44513"/>
                </a:lnTo>
                <a:lnTo>
                  <a:pt x="4511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68" name="object 149"/>
          <p:cNvSpPr>
            <a:spLocks/>
          </p:cNvSpPr>
          <p:nvPr/>
        </p:nvSpPr>
        <p:spPr bwMode="auto">
          <a:xfrm>
            <a:off x="4967288" y="5283200"/>
            <a:ext cx="46037" cy="44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119" y="0"/>
              </a:cxn>
              <a:cxn ang="0">
                <a:pos x="45119" y="44515"/>
              </a:cxn>
              <a:cxn ang="0">
                <a:pos x="0" y="44515"/>
              </a:cxn>
              <a:cxn ang="0">
                <a:pos x="0" y="0"/>
              </a:cxn>
            </a:cxnLst>
            <a:rect l="0" t="0" r="r" b="b"/>
            <a:pathLst>
              <a:path w="45720" h="45085">
                <a:moveTo>
                  <a:pt x="0" y="0"/>
                </a:moveTo>
                <a:lnTo>
                  <a:pt x="45119" y="0"/>
                </a:lnTo>
                <a:lnTo>
                  <a:pt x="45119" y="44515"/>
                </a:lnTo>
                <a:lnTo>
                  <a:pt x="0" y="44515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69" name="object 150"/>
          <p:cNvSpPr>
            <a:spLocks/>
          </p:cNvSpPr>
          <p:nvPr/>
        </p:nvSpPr>
        <p:spPr bwMode="auto">
          <a:xfrm>
            <a:off x="5033963" y="5283200"/>
            <a:ext cx="44450" cy="44450"/>
          </a:xfrm>
          <a:custGeom>
            <a:avLst/>
            <a:gdLst/>
            <a:ahLst/>
            <a:cxnLst>
              <a:cxn ang="0">
                <a:pos x="0" y="44513"/>
              </a:cxn>
              <a:cxn ang="0">
                <a:pos x="44319" y="44513"/>
              </a:cxn>
              <a:cxn ang="0">
                <a:pos x="44319" y="0"/>
              </a:cxn>
              <a:cxn ang="0">
                <a:pos x="0" y="0"/>
              </a:cxn>
              <a:cxn ang="0">
                <a:pos x="0" y="44513"/>
              </a:cxn>
            </a:cxnLst>
            <a:rect l="0" t="0" r="r" b="b"/>
            <a:pathLst>
              <a:path w="44450" h="45085">
                <a:moveTo>
                  <a:pt x="0" y="44513"/>
                </a:moveTo>
                <a:lnTo>
                  <a:pt x="44319" y="44513"/>
                </a:lnTo>
                <a:lnTo>
                  <a:pt x="4431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70" name="object 151"/>
          <p:cNvSpPr>
            <a:spLocks/>
          </p:cNvSpPr>
          <p:nvPr/>
        </p:nvSpPr>
        <p:spPr bwMode="auto">
          <a:xfrm>
            <a:off x="5033963" y="5283200"/>
            <a:ext cx="44450" cy="44450"/>
          </a:xfrm>
          <a:custGeom>
            <a:avLst/>
            <a:gdLst/>
            <a:ahLst/>
            <a:cxnLst>
              <a:cxn ang="0">
                <a:pos x="0" y="44513"/>
              </a:cxn>
              <a:cxn ang="0">
                <a:pos x="44319" y="44513"/>
              </a:cxn>
              <a:cxn ang="0">
                <a:pos x="44319" y="0"/>
              </a:cxn>
              <a:cxn ang="0">
                <a:pos x="0" y="0"/>
              </a:cxn>
              <a:cxn ang="0">
                <a:pos x="0" y="44513"/>
              </a:cxn>
            </a:cxnLst>
            <a:rect l="0" t="0" r="r" b="b"/>
            <a:pathLst>
              <a:path w="44450" h="45085">
                <a:moveTo>
                  <a:pt x="0" y="44513"/>
                </a:moveTo>
                <a:lnTo>
                  <a:pt x="44319" y="44513"/>
                </a:lnTo>
                <a:lnTo>
                  <a:pt x="4431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71" name="object 152"/>
          <p:cNvSpPr>
            <a:spLocks/>
          </p:cNvSpPr>
          <p:nvPr/>
        </p:nvSpPr>
        <p:spPr bwMode="auto">
          <a:xfrm>
            <a:off x="5033963" y="5283200"/>
            <a:ext cx="44450" cy="44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320" y="0"/>
              </a:cxn>
              <a:cxn ang="0">
                <a:pos x="44320" y="44515"/>
              </a:cxn>
              <a:cxn ang="0">
                <a:pos x="0" y="44515"/>
              </a:cxn>
              <a:cxn ang="0">
                <a:pos x="0" y="0"/>
              </a:cxn>
            </a:cxnLst>
            <a:rect l="0" t="0" r="r" b="b"/>
            <a:pathLst>
              <a:path w="44450" h="45085">
                <a:moveTo>
                  <a:pt x="0" y="0"/>
                </a:moveTo>
                <a:lnTo>
                  <a:pt x="44320" y="0"/>
                </a:lnTo>
                <a:lnTo>
                  <a:pt x="44320" y="44515"/>
                </a:lnTo>
                <a:lnTo>
                  <a:pt x="0" y="44515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72" name="object 153"/>
          <p:cNvSpPr>
            <a:spLocks/>
          </p:cNvSpPr>
          <p:nvPr/>
        </p:nvSpPr>
        <p:spPr bwMode="auto">
          <a:xfrm>
            <a:off x="5097463" y="5283200"/>
            <a:ext cx="46037" cy="44450"/>
          </a:xfrm>
          <a:custGeom>
            <a:avLst/>
            <a:gdLst/>
            <a:ahLst/>
            <a:cxnLst>
              <a:cxn ang="0">
                <a:pos x="0" y="44513"/>
              </a:cxn>
              <a:cxn ang="0">
                <a:pos x="45279" y="44513"/>
              </a:cxn>
              <a:cxn ang="0">
                <a:pos x="45279" y="0"/>
              </a:cxn>
              <a:cxn ang="0">
                <a:pos x="0" y="0"/>
              </a:cxn>
              <a:cxn ang="0">
                <a:pos x="0" y="44513"/>
              </a:cxn>
            </a:cxnLst>
            <a:rect l="0" t="0" r="r" b="b"/>
            <a:pathLst>
              <a:path w="45720" h="45085">
                <a:moveTo>
                  <a:pt x="0" y="44513"/>
                </a:moveTo>
                <a:lnTo>
                  <a:pt x="45279" y="44513"/>
                </a:lnTo>
                <a:lnTo>
                  <a:pt x="4527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73" name="object 154"/>
          <p:cNvSpPr>
            <a:spLocks/>
          </p:cNvSpPr>
          <p:nvPr/>
        </p:nvSpPr>
        <p:spPr bwMode="auto">
          <a:xfrm>
            <a:off x="5097463" y="5283200"/>
            <a:ext cx="46037" cy="44450"/>
          </a:xfrm>
          <a:custGeom>
            <a:avLst/>
            <a:gdLst/>
            <a:ahLst/>
            <a:cxnLst>
              <a:cxn ang="0">
                <a:pos x="0" y="44513"/>
              </a:cxn>
              <a:cxn ang="0">
                <a:pos x="45279" y="44513"/>
              </a:cxn>
              <a:cxn ang="0">
                <a:pos x="45279" y="0"/>
              </a:cxn>
              <a:cxn ang="0">
                <a:pos x="0" y="0"/>
              </a:cxn>
              <a:cxn ang="0">
                <a:pos x="0" y="44513"/>
              </a:cxn>
            </a:cxnLst>
            <a:rect l="0" t="0" r="r" b="b"/>
            <a:pathLst>
              <a:path w="45720" h="45085">
                <a:moveTo>
                  <a:pt x="0" y="44513"/>
                </a:moveTo>
                <a:lnTo>
                  <a:pt x="45279" y="44513"/>
                </a:lnTo>
                <a:lnTo>
                  <a:pt x="45279" y="0"/>
                </a:lnTo>
                <a:lnTo>
                  <a:pt x="0" y="0"/>
                </a:lnTo>
                <a:lnTo>
                  <a:pt x="0" y="44513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74" name="object 155"/>
          <p:cNvSpPr>
            <a:spLocks/>
          </p:cNvSpPr>
          <p:nvPr/>
        </p:nvSpPr>
        <p:spPr bwMode="auto">
          <a:xfrm>
            <a:off x="5097463" y="5283200"/>
            <a:ext cx="46037" cy="44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282" y="0"/>
              </a:cxn>
              <a:cxn ang="0">
                <a:pos x="45282" y="44515"/>
              </a:cxn>
              <a:cxn ang="0">
                <a:pos x="0" y="44515"/>
              </a:cxn>
              <a:cxn ang="0">
                <a:pos x="0" y="0"/>
              </a:cxn>
            </a:cxnLst>
            <a:rect l="0" t="0" r="r" b="b"/>
            <a:pathLst>
              <a:path w="45720" h="45085">
                <a:moveTo>
                  <a:pt x="0" y="0"/>
                </a:moveTo>
                <a:lnTo>
                  <a:pt x="45282" y="0"/>
                </a:lnTo>
                <a:lnTo>
                  <a:pt x="45282" y="44515"/>
                </a:lnTo>
                <a:lnTo>
                  <a:pt x="0" y="44515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75" name="object 156"/>
          <p:cNvSpPr>
            <a:spLocks/>
          </p:cNvSpPr>
          <p:nvPr/>
        </p:nvSpPr>
        <p:spPr bwMode="auto">
          <a:xfrm>
            <a:off x="927100" y="5227638"/>
            <a:ext cx="874713" cy="214312"/>
          </a:xfrm>
          <a:custGeom>
            <a:avLst/>
            <a:gdLst/>
            <a:ahLst/>
            <a:cxnLst>
              <a:cxn ang="0">
                <a:pos x="0" y="214559"/>
              </a:cxn>
              <a:cxn ang="0">
                <a:pos x="874723" y="214559"/>
              </a:cxn>
              <a:cxn ang="0">
                <a:pos x="874723" y="0"/>
              </a:cxn>
              <a:cxn ang="0">
                <a:pos x="0" y="0"/>
              </a:cxn>
              <a:cxn ang="0">
                <a:pos x="0" y="214559"/>
              </a:cxn>
            </a:cxnLst>
            <a:rect l="0" t="0" r="r" b="b"/>
            <a:pathLst>
              <a:path w="875030" h="214629">
                <a:moveTo>
                  <a:pt x="0" y="214559"/>
                </a:moveTo>
                <a:lnTo>
                  <a:pt x="874723" y="214559"/>
                </a:lnTo>
                <a:lnTo>
                  <a:pt x="874723" y="0"/>
                </a:lnTo>
                <a:lnTo>
                  <a:pt x="0" y="0"/>
                </a:lnTo>
                <a:lnTo>
                  <a:pt x="0" y="214559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76" name="object 157"/>
          <p:cNvSpPr>
            <a:spLocks/>
          </p:cNvSpPr>
          <p:nvPr/>
        </p:nvSpPr>
        <p:spPr bwMode="auto">
          <a:xfrm>
            <a:off x="927100" y="5227638"/>
            <a:ext cx="874713" cy="214312"/>
          </a:xfrm>
          <a:custGeom>
            <a:avLst/>
            <a:gdLst/>
            <a:ahLst/>
            <a:cxnLst>
              <a:cxn ang="0">
                <a:pos x="0" y="214559"/>
              </a:cxn>
              <a:cxn ang="0">
                <a:pos x="874723" y="214559"/>
              </a:cxn>
              <a:cxn ang="0">
                <a:pos x="874723" y="0"/>
              </a:cxn>
              <a:cxn ang="0">
                <a:pos x="0" y="0"/>
              </a:cxn>
              <a:cxn ang="0">
                <a:pos x="0" y="214559"/>
              </a:cxn>
            </a:cxnLst>
            <a:rect l="0" t="0" r="r" b="b"/>
            <a:pathLst>
              <a:path w="875030" h="214629">
                <a:moveTo>
                  <a:pt x="0" y="214559"/>
                </a:moveTo>
                <a:lnTo>
                  <a:pt x="874723" y="214559"/>
                </a:lnTo>
                <a:lnTo>
                  <a:pt x="874723" y="0"/>
                </a:lnTo>
                <a:lnTo>
                  <a:pt x="0" y="0"/>
                </a:lnTo>
                <a:lnTo>
                  <a:pt x="0" y="214559"/>
                </a:lnTo>
                <a:close/>
              </a:path>
            </a:pathLst>
          </a:custGeom>
          <a:noFill/>
          <a:ln w="1338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77" name="object 158"/>
          <p:cNvSpPr>
            <a:spLocks/>
          </p:cNvSpPr>
          <p:nvPr/>
        </p:nvSpPr>
        <p:spPr bwMode="auto">
          <a:xfrm>
            <a:off x="927100" y="5227638"/>
            <a:ext cx="874713" cy="2143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4560"/>
              </a:cxn>
              <a:cxn ang="0">
                <a:pos x="874737" y="214560"/>
              </a:cxn>
              <a:cxn ang="0">
                <a:pos x="874737" y="0"/>
              </a:cxn>
              <a:cxn ang="0">
                <a:pos x="0" y="0"/>
              </a:cxn>
            </a:cxnLst>
            <a:rect l="0" t="0" r="r" b="b"/>
            <a:pathLst>
              <a:path w="875030" h="214629">
                <a:moveTo>
                  <a:pt x="0" y="0"/>
                </a:moveTo>
                <a:lnTo>
                  <a:pt x="0" y="214560"/>
                </a:lnTo>
                <a:lnTo>
                  <a:pt x="874737" y="214560"/>
                </a:lnTo>
                <a:lnTo>
                  <a:pt x="874737" y="0"/>
                </a:lnTo>
                <a:lnTo>
                  <a:pt x="0" y="0"/>
                </a:lnTo>
              </a:path>
            </a:pathLst>
          </a:custGeom>
          <a:noFill/>
          <a:ln w="669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78" name="object 159"/>
          <p:cNvSpPr>
            <a:spLocks/>
          </p:cNvSpPr>
          <p:nvPr/>
        </p:nvSpPr>
        <p:spPr bwMode="auto">
          <a:xfrm>
            <a:off x="1801813" y="4973638"/>
            <a:ext cx="269875" cy="468312"/>
          </a:xfrm>
          <a:custGeom>
            <a:avLst/>
            <a:gdLst/>
            <a:ahLst/>
            <a:cxnLst>
              <a:cxn ang="0">
                <a:pos x="270179" y="0"/>
              </a:cxn>
              <a:cxn ang="0">
                <a:pos x="0" y="252744"/>
              </a:cxn>
              <a:cxn ang="0">
                <a:pos x="0" y="467304"/>
              </a:cxn>
              <a:cxn ang="0">
                <a:pos x="270179" y="212465"/>
              </a:cxn>
              <a:cxn ang="0">
                <a:pos x="270179" y="0"/>
              </a:cxn>
            </a:cxnLst>
            <a:rect l="0" t="0" r="r" b="b"/>
            <a:pathLst>
              <a:path w="270510" h="467360">
                <a:moveTo>
                  <a:pt x="270179" y="0"/>
                </a:moveTo>
                <a:lnTo>
                  <a:pt x="0" y="252744"/>
                </a:lnTo>
                <a:lnTo>
                  <a:pt x="0" y="467304"/>
                </a:lnTo>
                <a:lnTo>
                  <a:pt x="270179" y="212465"/>
                </a:lnTo>
                <a:lnTo>
                  <a:pt x="270179" y="0"/>
                </a:lnTo>
                <a:close/>
              </a:path>
            </a:pathLst>
          </a:custGeom>
          <a:solidFill>
            <a:srgbClr val="A4A4A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79" name="object 160"/>
          <p:cNvSpPr>
            <a:spLocks/>
          </p:cNvSpPr>
          <p:nvPr/>
        </p:nvSpPr>
        <p:spPr bwMode="auto">
          <a:xfrm>
            <a:off x="1801813" y="4973638"/>
            <a:ext cx="269875" cy="468312"/>
          </a:xfrm>
          <a:custGeom>
            <a:avLst/>
            <a:gdLst/>
            <a:ahLst/>
            <a:cxnLst>
              <a:cxn ang="0">
                <a:pos x="270179" y="0"/>
              </a:cxn>
              <a:cxn ang="0">
                <a:pos x="270179" y="212465"/>
              </a:cxn>
              <a:cxn ang="0">
                <a:pos x="0" y="467304"/>
              </a:cxn>
              <a:cxn ang="0">
                <a:pos x="0" y="252744"/>
              </a:cxn>
              <a:cxn ang="0">
                <a:pos x="270179" y="0"/>
              </a:cxn>
            </a:cxnLst>
            <a:rect l="0" t="0" r="r" b="b"/>
            <a:pathLst>
              <a:path w="270510" h="467360">
                <a:moveTo>
                  <a:pt x="270179" y="0"/>
                </a:moveTo>
                <a:lnTo>
                  <a:pt x="270179" y="212465"/>
                </a:lnTo>
                <a:lnTo>
                  <a:pt x="0" y="467304"/>
                </a:lnTo>
                <a:lnTo>
                  <a:pt x="0" y="252744"/>
                </a:lnTo>
                <a:lnTo>
                  <a:pt x="270179" y="0"/>
                </a:lnTo>
              </a:path>
            </a:pathLst>
          </a:custGeom>
          <a:noFill/>
          <a:ln w="136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80" name="object 161"/>
          <p:cNvSpPr>
            <a:spLocks/>
          </p:cNvSpPr>
          <p:nvPr/>
        </p:nvSpPr>
        <p:spPr bwMode="auto">
          <a:xfrm>
            <a:off x="1801813" y="4973638"/>
            <a:ext cx="269875" cy="468312"/>
          </a:xfrm>
          <a:custGeom>
            <a:avLst/>
            <a:gdLst/>
            <a:ahLst/>
            <a:cxnLst>
              <a:cxn ang="0">
                <a:pos x="0" y="252744"/>
              </a:cxn>
              <a:cxn ang="0">
                <a:pos x="270179" y="0"/>
              </a:cxn>
              <a:cxn ang="0">
                <a:pos x="270179" y="212465"/>
              </a:cxn>
              <a:cxn ang="0">
                <a:pos x="0" y="467304"/>
              </a:cxn>
              <a:cxn ang="0">
                <a:pos x="0" y="252744"/>
              </a:cxn>
            </a:cxnLst>
            <a:rect l="0" t="0" r="r" b="b"/>
            <a:pathLst>
              <a:path w="270510" h="467360">
                <a:moveTo>
                  <a:pt x="0" y="252744"/>
                </a:moveTo>
                <a:lnTo>
                  <a:pt x="270179" y="0"/>
                </a:lnTo>
                <a:lnTo>
                  <a:pt x="270179" y="212465"/>
                </a:lnTo>
                <a:lnTo>
                  <a:pt x="0" y="467304"/>
                </a:lnTo>
                <a:lnTo>
                  <a:pt x="0" y="252744"/>
                </a:lnTo>
              </a:path>
            </a:pathLst>
          </a:custGeom>
          <a:noFill/>
          <a:ln w="683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81" name="object 162"/>
          <p:cNvSpPr>
            <a:spLocks/>
          </p:cNvSpPr>
          <p:nvPr/>
        </p:nvSpPr>
        <p:spPr bwMode="auto">
          <a:xfrm>
            <a:off x="927100" y="4973638"/>
            <a:ext cx="1144588" cy="254000"/>
          </a:xfrm>
          <a:custGeom>
            <a:avLst/>
            <a:gdLst/>
            <a:ahLst/>
            <a:cxnLst>
              <a:cxn ang="0">
                <a:pos x="1144917" y="0"/>
              </a:cxn>
              <a:cxn ang="0">
                <a:pos x="269001" y="0"/>
              </a:cxn>
              <a:cxn ang="0">
                <a:pos x="0" y="252744"/>
              </a:cxn>
              <a:cxn ang="0">
                <a:pos x="874737" y="252744"/>
              </a:cxn>
              <a:cxn ang="0">
                <a:pos x="1144917" y="0"/>
              </a:cxn>
            </a:cxnLst>
            <a:rect l="0" t="0" r="r" b="b"/>
            <a:pathLst>
              <a:path w="1144905" h="253364">
                <a:moveTo>
                  <a:pt x="1144917" y="0"/>
                </a:moveTo>
                <a:lnTo>
                  <a:pt x="269001" y="0"/>
                </a:lnTo>
                <a:lnTo>
                  <a:pt x="0" y="252744"/>
                </a:lnTo>
                <a:lnTo>
                  <a:pt x="874737" y="252744"/>
                </a:lnTo>
                <a:lnTo>
                  <a:pt x="1144917" y="0"/>
                </a:lnTo>
                <a:close/>
              </a:path>
            </a:pathLst>
          </a:custGeom>
          <a:solidFill>
            <a:srgbClr val="D7D7D7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82" name="object 163"/>
          <p:cNvSpPr>
            <a:spLocks/>
          </p:cNvSpPr>
          <p:nvPr/>
        </p:nvSpPr>
        <p:spPr bwMode="auto">
          <a:xfrm>
            <a:off x="927100" y="4973638"/>
            <a:ext cx="1144588" cy="254000"/>
          </a:xfrm>
          <a:custGeom>
            <a:avLst/>
            <a:gdLst/>
            <a:ahLst/>
            <a:cxnLst>
              <a:cxn ang="0">
                <a:pos x="874737" y="252744"/>
              </a:cxn>
              <a:cxn ang="0">
                <a:pos x="1144917" y="0"/>
              </a:cxn>
              <a:cxn ang="0">
                <a:pos x="269001" y="0"/>
              </a:cxn>
              <a:cxn ang="0">
                <a:pos x="0" y="252744"/>
              </a:cxn>
              <a:cxn ang="0">
                <a:pos x="874737" y="252744"/>
              </a:cxn>
            </a:cxnLst>
            <a:rect l="0" t="0" r="r" b="b"/>
            <a:pathLst>
              <a:path w="1144905" h="253364">
                <a:moveTo>
                  <a:pt x="874737" y="252744"/>
                </a:moveTo>
                <a:lnTo>
                  <a:pt x="1144917" y="0"/>
                </a:lnTo>
                <a:lnTo>
                  <a:pt x="269001" y="0"/>
                </a:lnTo>
                <a:lnTo>
                  <a:pt x="0" y="252744"/>
                </a:lnTo>
                <a:lnTo>
                  <a:pt x="874737" y="252744"/>
                </a:lnTo>
              </a:path>
            </a:pathLst>
          </a:custGeom>
          <a:noFill/>
          <a:ln w="133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83" name="object 164"/>
          <p:cNvSpPr>
            <a:spLocks/>
          </p:cNvSpPr>
          <p:nvPr/>
        </p:nvSpPr>
        <p:spPr bwMode="auto">
          <a:xfrm>
            <a:off x="927100" y="4973638"/>
            <a:ext cx="1144588" cy="254000"/>
          </a:xfrm>
          <a:custGeom>
            <a:avLst/>
            <a:gdLst/>
            <a:ahLst/>
            <a:cxnLst>
              <a:cxn ang="0">
                <a:pos x="874737" y="252744"/>
              </a:cxn>
              <a:cxn ang="0">
                <a:pos x="1144917" y="0"/>
              </a:cxn>
              <a:cxn ang="0">
                <a:pos x="269001" y="0"/>
              </a:cxn>
              <a:cxn ang="0">
                <a:pos x="0" y="252744"/>
              </a:cxn>
              <a:cxn ang="0">
                <a:pos x="874737" y="252744"/>
              </a:cxn>
            </a:cxnLst>
            <a:rect l="0" t="0" r="r" b="b"/>
            <a:pathLst>
              <a:path w="1144905" h="253364">
                <a:moveTo>
                  <a:pt x="874737" y="252744"/>
                </a:moveTo>
                <a:lnTo>
                  <a:pt x="1144917" y="0"/>
                </a:lnTo>
                <a:lnTo>
                  <a:pt x="269001" y="0"/>
                </a:lnTo>
                <a:lnTo>
                  <a:pt x="0" y="252744"/>
                </a:lnTo>
                <a:lnTo>
                  <a:pt x="874737" y="252744"/>
                </a:lnTo>
              </a:path>
            </a:pathLst>
          </a:custGeom>
          <a:noFill/>
          <a:ln w="66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84" name="object 165"/>
          <p:cNvSpPr>
            <a:spLocks/>
          </p:cNvSpPr>
          <p:nvPr/>
        </p:nvSpPr>
        <p:spPr bwMode="auto">
          <a:xfrm>
            <a:off x="1135063" y="5041900"/>
            <a:ext cx="754062" cy="98425"/>
          </a:xfrm>
          <a:custGeom>
            <a:avLst/>
            <a:gdLst/>
            <a:ahLst/>
            <a:cxnLst>
              <a:cxn ang="0">
                <a:pos x="197312" y="0"/>
              </a:cxn>
              <a:cxn ang="0">
                <a:pos x="0" y="35887"/>
              </a:cxn>
              <a:cxn ang="0">
                <a:pos x="103190" y="99455"/>
              </a:cxn>
              <a:cxn ang="0">
                <a:pos x="134889" y="58222"/>
              </a:cxn>
              <a:cxn ang="0">
                <a:pos x="725416" y="58222"/>
              </a:cxn>
              <a:cxn ang="0">
                <a:pos x="754375" y="51535"/>
              </a:cxn>
              <a:cxn ang="0">
                <a:pos x="703265" y="28060"/>
              </a:cxn>
              <a:cxn ang="0">
                <a:pos x="165613" y="28060"/>
              </a:cxn>
              <a:cxn ang="0">
                <a:pos x="197312" y="0"/>
              </a:cxn>
              <a:cxn ang="0">
                <a:pos x="725415" y="58222"/>
              </a:cxn>
              <a:cxn ang="0">
                <a:pos x="579742" y="58222"/>
              </a:cxn>
              <a:cxn ang="0">
                <a:pos x="546858" y="99455"/>
              </a:cxn>
              <a:cxn ang="0">
                <a:pos x="725415" y="58222"/>
              </a:cxn>
            </a:cxnLst>
            <a:rect l="0" t="0" r="r" b="b"/>
            <a:pathLst>
              <a:path w="754380" h="99695">
                <a:moveTo>
                  <a:pt x="197312" y="0"/>
                </a:moveTo>
                <a:lnTo>
                  <a:pt x="0" y="35887"/>
                </a:lnTo>
                <a:lnTo>
                  <a:pt x="103190" y="99455"/>
                </a:lnTo>
                <a:lnTo>
                  <a:pt x="134889" y="58222"/>
                </a:lnTo>
                <a:lnTo>
                  <a:pt x="725416" y="58222"/>
                </a:lnTo>
                <a:lnTo>
                  <a:pt x="754375" y="51535"/>
                </a:lnTo>
                <a:lnTo>
                  <a:pt x="703265" y="28060"/>
                </a:lnTo>
                <a:lnTo>
                  <a:pt x="165613" y="28060"/>
                </a:lnTo>
                <a:lnTo>
                  <a:pt x="197312" y="0"/>
                </a:lnTo>
                <a:close/>
              </a:path>
              <a:path w="754380" h="99695">
                <a:moveTo>
                  <a:pt x="725415" y="58222"/>
                </a:moveTo>
                <a:lnTo>
                  <a:pt x="579742" y="58222"/>
                </a:lnTo>
                <a:lnTo>
                  <a:pt x="546858" y="99455"/>
                </a:lnTo>
                <a:lnTo>
                  <a:pt x="725415" y="5822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85" name="object 166"/>
          <p:cNvSpPr>
            <a:spLocks/>
          </p:cNvSpPr>
          <p:nvPr/>
        </p:nvSpPr>
        <p:spPr bwMode="auto">
          <a:xfrm>
            <a:off x="1135063" y="5041900"/>
            <a:ext cx="754062" cy="98425"/>
          </a:xfrm>
          <a:custGeom>
            <a:avLst/>
            <a:gdLst/>
            <a:ahLst/>
            <a:cxnLst>
              <a:cxn ang="0">
                <a:pos x="165613" y="28060"/>
              </a:cxn>
              <a:cxn ang="0">
                <a:pos x="197312" y="0"/>
              </a:cxn>
              <a:cxn ang="0">
                <a:pos x="0" y="35887"/>
              </a:cxn>
              <a:cxn ang="0">
                <a:pos x="103190" y="99455"/>
              </a:cxn>
              <a:cxn ang="0">
                <a:pos x="134889" y="58222"/>
              </a:cxn>
              <a:cxn ang="0">
                <a:pos x="579742" y="58222"/>
              </a:cxn>
              <a:cxn ang="0">
                <a:pos x="725415" y="58222"/>
              </a:cxn>
              <a:cxn ang="0">
                <a:pos x="754375" y="51535"/>
              </a:cxn>
              <a:cxn ang="0">
                <a:pos x="703265" y="28060"/>
              </a:cxn>
              <a:cxn ang="0">
                <a:pos x="165613" y="28060"/>
              </a:cxn>
            </a:cxnLst>
            <a:rect l="0" t="0" r="r" b="b"/>
            <a:pathLst>
              <a:path w="754380" h="99695">
                <a:moveTo>
                  <a:pt x="165613" y="28060"/>
                </a:moveTo>
                <a:lnTo>
                  <a:pt x="197312" y="0"/>
                </a:lnTo>
                <a:lnTo>
                  <a:pt x="0" y="35887"/>
                </a:lnTo>
                <a:lnTo>
                  <a:pt x="103190" y="99455"/>
                </a:lnTo>
                <a:lnTo>
                  <a:pt x="134889" y="58222"/>
                </a:lnTo>
                <a:lnTo>
                  <a:pt x="579742" y="58222"/>
                </a:lnTo>
                <a:lnTo>
                  <a:pt x="725415" y="58222"/>
                </a:lnTo>
                <a:lnTo>
                  <a:pt x="754375" y="51535"/>
                </a:lnTo>
                <a:lnTo>
                  <a:pt x="703265" y="28060"/>
                </a:lnTo>
                <a:lnTo>
                  <a:pt x="165613" y="2806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86" name="object 167"/>
          <p:cNvSpPr>
            <a:spLocks/>
          </p:cNvSpPr>
          <p:nvPr/>
        </p:nvSpPr>
        <p:spPr bwMode="auto">
          <a:xfrm>
            <a:off x="1681163" y="5099050"/>
            <a:ext cx="179387" cy="41275"/>
          </a:xfrm>
          <a:custGeom>
            <a:avLst/>
            <a:gdLst/>
            <a:ahLst/>
            <a:cxnLst>
              <a:cxn ang="0">
                <a:pos x="0" y="41233"/>
              </a:cxn>
              <a:cxn ang="0">
                <a:pos x="178557" y="0"/>
              </a:cxn>
              <a:cxn ang="0">
                <a:pos x="32884" y="0"/>
              </a:cxn>
              <a:cxn ang="0">
                <a:pos x="0" y="41233"/>
              </a:cxn>
            </a:cxnLst>
            <a:rect l="0" t="0" r="r" b="b"/>
            <a:pathLst>
              <a:path w="179069" h="41275">
                <a:moveTo>
                  <a:pt x="0" y="41233"/>
                </a:moveTo>
                <a:lnTo>
                  <a:pt x="178557" y="0"/>
                </a:lnTo>
                <a:lnTo>
                  <a:pt x="32884" y="0"/>
                </a:lnTo>
                <a:lnTo>
                  <a:pt x="0" y="4123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87" name="object 168"/>
          <p:cNvSpPr>
            <a:spLocks/>
          </p:cNvSpPr>
          <p:nvPr/>
        </p:nvSpPr>
        <p:spPr bwMode="auto">
          <a:xfrm>
            <a:off x="1135063" y="5041900"/>
            <a:ext cx="754062" cy="98425"/>
          </a:xfrm>
          <a:custGeom>
            <a:avLst/>
            <a:gdLst/>
            <a:ahLst/>
            <a:cxnLst>
              <a:cxn ang="0">
                <a:pos x="165613" y="28060"/>
              </a:cxn>
              <a:cxn ang="0">
                <a:pos x="197313" y="0"/>
              </a:cxn>
              <a:cxn ang="0">
                <a:pos x="0" y="35887"/>
              </a:cxn>
              <a:cxn ang="0">
                <a:pos x="103190" y="99456"/>
              </a:cxn>
              <a:cxn ang="0">
                <a:pos x="134889" y="58222"/>
              </a:cxn>
              <a:cxn ang="0">
                <a:pos x="579742" y="58222"/>
              </a:cxn>
              <a:cxn ang="0">
                <a:pos x="546858" y="99456"/>
              </a:cxn>
              <a:cxn ang="0">
                <a:pos x="754375" y="51535"/>
              </a:cxn>
              <a:cxn ang="0">
                <a:pos x="642173" y="0"/>
              </a:cxn>
              <a:cxn ang="0">
                <a:pos x="611442" y="28060"/>
              </a:cxn>
              <a:cxn ang="0">
                <a:pos x="165613" y="28060"/>
              </a:cxn>
            </a:cxnLst>
            <a:rect l="0" t="0" r="r" b="b"/>
            <a:pathLst>
              <a:path w="754380" h="99695">
                <a:moveTo>
                  <a:pt x="165613" y="28060"/>
                </a:moveTo>
                <a:lnTo>
                  <a:pt x="197313" y="0"/>
                </a:lnTo>
                <a:lnTo>
                  <a:pt x="0" y="35887"/>
                </a:lnTo>
                <a:lnTo>
                  <a:pt x="103190" y="99456"/>
                </a:lnTo>
                <a:lnTo>
                  <a:pt x="134889" y="58222"/>
                </a:lnTo>
                <a:lnTo>
                  <a:pt x="579742" y="58222"/>
                </a:lnTo>
                <a:lnTo>
                  <a:pt x="546858" y="99456"/>
                </a:lnTo>
                <a:lnTo>
                  <a:pt x="754375" y="51535"/>
                </a:lnTo>
                <a:lnTo>
                  <a:pt x="642173" y="0"/>
                </a:lnTo>
                <a:lnTo>
                  <a:pt x="611442" y="28060"/>
                </a:lnTo>
                <a:lnTo>
                  <a:pt x="165613" y="2806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88" name="object 169"/>
          <p:cNvSpPr>
            <a:spLocks/>
          </p:cNvSpPr>
          <p:nvPr/>
        </p:nvSpPr>
        <p:spPr bwMode="auto">
          <a:xfrm>
            <a:off x="1135063" y="5041900"/>
            <a:ext cx="754062" cy="98425"/>
          </a:xfrm>
          <a:custGeom>
            <a:avLst/>
            <a:gdLst/>
            <a:ahLst/>
            <a:cxnLst>
              <a:cxn ang="0">
                <a:pos x="197312" y="0"/>
              </a:cxn>
              <a:cxn ang="0">
                <a:pos x="0" y="35887"/>
              </a:cxn>
              <a:cxn ang="0">
                <a:pos x="103190" y="99455"/>
              </a:cxn>
              <a:cxn ang="0">
                <a:pos x="134889" y="58222"/>
              </a:cxn>
              <a:cxn ang="0">
                <a:pos x="725416" y="58222"/>
              </a:cxn>
              <a:cxn ang="0">
                <a:pos x="754375" y="51535"/>
              </a:cxn>
              <a:cxn ang="0">
                <a:pos x="703265" y="28060"/>
              </a:cxn>
              <a:cxn ang="0">
                <a:pos x="165613" y="28060"/>
              </a:cxn>
              <a:cxn ang="0">
                <a:pos x="197312" y="0"/>
              </a:cxn>
              <a:cxn ang="0">
                <a:pos x="725415" y="58222"/>
              </a:cxn>
              <a:cxn ang="0">
                <a:pos x="579742" y="58222"/>
              </a:cxn>
              <a:cxn ang="0">
                <a:pos x="546858" y="99455"/>
              </a:cxn>
              <a:cxn ang="0">
                <a:pos x="725415" y="58222"/>
              </a:cxn>
            </a:cxnLst>
            <a:rect l="0" t="0" r="r" b="b"/>
            <a:pathLst>
              <a:path w="754380" h="99695">
                <a:moveTo>
                  <a:pt x="197312" y="0"/>
                </a:moveTo>
                <a:lnTo>
                  <a:pt x="0" y="35887"/>
                </a:lnTo>
                <a:lnTo>
                  <a:pt x="103190" y="99455"/>
                </a:lnTo>
                <a:lnTo>
                  <a:pt x="134889" y="58222"/>
                </a:lnTo>
                <a:lnTo>
                  <a:pt x="725416" y="58222"/>
                </a:lnTo>
                <a:lnTo>
                  <a:pt x="754375" y="51535"/>
                </a:lnTo>
                <a:lnTo>
                  <a:pt x="703265" y="28060"/>
                </a:lnTo>
                <a:lnTo>
                  <a:pt x="165613" y="28060"/>
                </a:lnTo>
                <a:lnTo>
                  <a:pt x="197312" y="0"/>
                </a:lnTo>
                <a:close/>
              </a:path>
              <a:path w="754380" h="99695">
                <a:moveTo>
                  <a:pt x="725415" y="58222"/>
                </a:moveTo>
                <a:lnTo>
                  <a:pt x="579742" y="58222"/>
                </a:lnTo>
                <a:lnTo>
                  <a:pt x="546858" y="99455"/>
                </a:lnTo>
                <a:lnTo>
                  <a:pt x="725415" y="5822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89" name="object 170"/>
          <p:cNvSpPr>
            <a:spLocks/>
          </p:cNvSpPr>
          <p:nvPr/>
        </p:nvSpPr>
        <p:spPr bwMode="auto">
          <a:xfrm>
            <a:off x="1135063" y="5041900"/>
            <a:ext cx="754062" cy="98425"/>
          </a:xfrm>
          <a:custGeom>
            <a:avLst/>
            <a:gdLst/>
            <a:ahLst/>
            <a:cxnLst>
              <a:cxn ang="0">
                <a:pos x="165613" y="28060"/>
              </a:cxn>
              <a:cxn ang="0">
                <a:pos x="197312" y="0"/>
              </a:cxn>
              <a:cxn ang="0">
                <a:pos x="0" y="35887"/>
              </a:cxn>
              <a:cxn ang="0">
                <a:pos x="103190" y="99455"/>
              </a:cxn>
              <a:cxn ang="0">
                <a:pos x="134889" y="58222"/>
              </a:cxn>
              <a:cxn ang="0">
                <a:pos x="579742" y="58222"/>
              </a:cxn>
              <a:cxn ang="0">
                <a:pos x="725415" y="58222"/>
              </a:cxn>
              <a:cxn ang="0">
                <a:pos x="754375" y="51535"/>
              </a:cxn>
              <a:cxn ang="0">
                <a:pos x="703265" y="28060"/>
              </a:cxn>
              <a:cxn ang="0">
                <a:pos x="165613" y="28060"/>
              </a:cxn>
            </a:cxnLst>
            <a:rect l="0" t="0" r="r" b="b"/>
            <a:pathLst>
              <a:path w="754380" h="99695">
                <a:moveTo>
                  <a:pt x="165613" y="28060"/>
                </a:moveTo>
                <a:lnTo>
                  <a:pt x="197312" y="0"/>
                </a:lnTo>
                <a:lnTo>
                  <a:pt x="0" y="35887"/>
                </a:lnTo>
                <a:lnTo>
                  <a:pt x="103190" y="99455"/>
                </a:lnTo>
                <a:lnTo>
                  <a:pt x="134889" y="58222"/>
                </a:lnTo>
                <a:lnTo>
                  <a:pt x="579742" y="58222"/>
                </a:lnTo>
                <a:lnTo>
                  <a:pt x="725415" y="58222"/>
                </a:lnTo>
                <a:lnTo>
                  <a:pt x="754375" y="51535"/>
                </a:lnTo>
                <a:lnTo>
                  <a:pt x="703265" y="28060"/>
                </a:lnTo>
                <a:lnTo>
                  <a:pt x="165613" y="2806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90" name="object 171"/>
          <p:cNvSpPr>
            <a:spLocks/>
          </p:cNvSpPr>
          <p:nvPr/>
        </p:nvSpPr>
        <p:spPr bwMode="auto">
          <a:xfrm>
            <a:off x="1681163" y="5099050"/>
            <a:ext cx="179387" cy="41275"/>
          </a:xfrm>
          <a:custGeom>
            <a:avLst/>
            <a:gdLst/>
            <a:ahLst/>
            <a:cxnLst>
              <a:cxn ang="0">
                <a:pos x="0" y="41233"/>
              </a:cxn>
              <a:cxn ang="0">
                <a:pos x="178557" y="0"/>
              </a:cxn>
              <a:cxn ang="0">
                <a:pos x="32884" y="0"/>
              </a:cxn>
              <a:cxn ang="0">
                <a:pos x="0" y="41233"/>
              </a:cxn>
            </a:cxnLst>
            <a:rect l="0" t="0" r="r" b="b"/>
            <a:pathLst>
              <a:path w="179069" h="41275">
                <a:moveTo>
                  <a:pt x="0" y="41233"/>
                </a:moveTo>
                <a:lnTo>
                  <a:pt x="178557" y="0"/>
                </a:lnTo>
                <a:lnTo>
                  <a:pt x="32884" y="0"/>
                </a:lnTo>
                <a:lnTo>
                  <a:pt x="0" y="4123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91" name="object 172"/>
          <p:cNvSpPr>
            <a:spLocks/>
          </p:cNvSpPr>
          <p:nvPr/>
        </p:nvSpPr>
        <p:spPr bwMode="auto">
          <a:xfrm>
            <a:off x="1135063" y="5041900"/>
            <a:ext cx="754062" cy="98425"/>
          </a:xfrm>
          <a:custGeom>
            <a:avLst/>
            <a:gdLst/>
            <a:ahLst/>
            <a:cxnLst>
              <a:cxn ang="0">
                <a:pos x="165613" y="28060"/>
              </a:cxn>
              <a:cxn ang="0">
                <a:pos x="197313" y="0"/>
              </a:cxn>
              <a:cxn ang="0">
                <a:pos x="0" y="35887"/>
              </a:cxn>
              <a:cxn ang="0">
                <a:pos x="103190" y="99456"/>
              </a:cxn>
              <a:cxn ang="0">
                <a:pos x="134889" y="58222"/>
              </a:cxn>
              <a:cxn ang="0">
                <a:pos x="579742" y="58222"/>
              </a:cxn>
              <a:cxn ang="0">
                <a:pos x="546858" y="99456"/>
              </a:cxn>
              <a:cxn ang="0">
                <a:pos x="754375" y="51535"/>
              </a:cxn>
              <a:cxn ang="0">
                <a:pos x="642173" y="0"/>
              </a:cxn>
              <a:cxn ang="0">
                <a:pos x="611442" y="28060"/>
              </a:cxn>
              <a:cxn ang="0">
                <a:pos x="165613" y="28060"/>
              </a:cxn>
            </a:cxnLst>
            <a:rect l="0" t="0" r="r" b="b"/>
            <a:pathLst>
              <a:path w="754380" h="99695">
                <a:moveTo>
                  <a:pt x="165613" y="28060"/>
                </a:moveTo>
                <a:lnTo>
                  <a:pt x="197313" y="0"/>
                </a:lnTo>
                <a:lnTo>
                  <a:pt x="0" y="35887"/>
                </a:lnTo>
                <a:lnTo>
                  <a:pt x="103190" y="99456"/>
                </a:lnTo>
                <a:lnTo>
                  <a:pt x="134889" y="58222"/>
                </a:lnTo>
                <a:lnTo>
                  <a:pt x="579742" y="58222"/>
                </a:lnTo>
                <a:lnTo>
                  <a:pt x="546858" y="99456"/>
                </a:lnTo>
                <a:lnTo>
                  <a:pt x="754375" y="51535"/>
                </a:lnTo>
                <a:lnTo>
                  <a:pt x="642173" y="0"/>
                </a:lnTo>
                <a:lnTo>
                  <a:pt x="611442" y="28060"/>
                </a:lnTo>
                <a:lnTo>
                  <a:pt x="165613" y="2806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92" name="object 173"/>
          <p:cNvSpPr>
            <a:spLocks/>
          </p:cNvSpPr>
          <p:nvPr/>
        </p:nvSpPr>
        <p:spPr bwMode="auto">
          <a:xfrm>
            <a:off x="1141413" y="5048250"/>
            <a:ext cx="755650" cy="100013"/>
          </a:xfrm>
          <a:custGeom>
            <a:avLst/>
            <a:gdLst/>
            <a:ahLst/>
            <a:cxnLst>
              <a:cxn ang="0">
                <a:pos x="197512" y="0"/>
              </a:cxn>
              <a:cxn ang="0">
                <a:pos x="0" y="37990"/>
              </a:cxn>
              <a:cxn ang="0">
                <a:pos x="103182" y="100596"/>
              </a:cxn>
              <a:cxn ang="0">
                <a:pos x="135081" y="59363"/>
              </a:cxn>
              <a:cxn ang="0">
                <a:pos x="722510" y="59363"/>
              </a:cxn>
              <a:cxn ang="0">
                <a:pos x="755599" y="51543"/>
              </a:cxn>
              <a:cxn ang="0">
                <a:pos x="707881" y="29208"/>
              </a:cxn>
              <a:cxn ang="0">
                <a:pos x="165605" y="29208"/>
              </a:cxn>
              <a:cxn ang="0">
                <a:pos x="197512" y="0"/>
              </a:cxn>
              <a:cxn ang="0">
                <a:pos x="722509" y="59363"/>
              </a:cxn>
              <a:cxn ang="0">
                <a:pos x="579742" y="59363"/>
              </a:cxn>
              <a:cxn ang="0">
                <a:pos x="548034" y="100596"/>
              </a:cxn>
              <a:cxn ang="0">
                <a:pos x="722509" y="59363"/>
              </a:cxn>
            </a:cxnLst>
            <a:rect l="0" t="0" r="r" b="b"/>
            <a:pathLst>
              <a:path w="755650" h="100964">
                <a:moveTo>
                  <a:pt x="197512" y="0"/>
                </a:moveTo>
                <a:lnTo>
                  <a:pt x="0" y="37990"/>
                </a:lnTo>
                <a:lnTo>
                  <a:pt x="103182" y="100596"/>
                </a:lnTo>
                <a:lnTo>
                  <a:pt x="135081" y="59363"/>
                </a:lnTo>
                <a:lnTo>
                  <a:pt x="722510" y="59363"/>
                </a:lnTo>
                <a:lnTo>
                  <a:pt x="755599" y="51543"/>
                </a:lnTo>
                <a:lnTo>
                  <a:pt x="707881" y="29208"/>
                </a:lnTo>
                <a:lnTo>
                  <a:pt x="165605" y="29208"/>
                </a:lnTo>
                <a:lnTo>
                  <a:pt x="197512" y="0"/>
                </a:lnTo>
                <a:close/>
              </a:path>
              <a:path w="755650" h="100964">
                <a:moveTo>
                  <a:pt x="722509" y="59363"/>
                </a:moveTo>
                <a:lnTo>
                  <a:pt x="579742" y="59363"/>
                </a:lnTo>
                <a:lnTo>
                  <a:pt x="548034" y="100596"/>
                </a:lnTo>
                <a:lnTo>
                  <a:pt x="722509" y="5936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93" name="object 174"/>
          <p:cNvSpPr>
            <a:spLocks/>
          </p:cNvSpPr>
          <p:nvPr/>
        </p:nvSpPr>
        <p:spPr bwMode="auto">
          <a:xfrm>
            <a:off x="1141413" y="5048250"/>
            <a:ext cx="755650" cy="100013"/>
          </a:xfrm>
          <a:custGeom>
            <a:avLst/>
            <a:gdLst/>
            <a:ahLst/>
            <a:cxnLst>
              <a:cxn ang="0">
                <a:pos x="165605" y="29208"/>
              </a:cxn>
              <a:cxn ang="0">
                <a:pos x="197512" y="0"/>
              </a:cxn>
              <a:cxn ang="0">
                <a:pos x="0" y="37990"/>
              </a:cxn>
              <a:cxn ang="0">
                <a:pos x="103182" y="100596"/>
              </a:cxn>
              <a:cxn ang="0">
                <a:pos x="135081" y="59363"/>
              </a:cxn>
              <a:cxn ang="0">
                <a:pos x="579742" y="59363"/>
              </a:cxn>
              <a:cxn ang="0">
                <a:pos x="722509" y="59363"/>
              </a:cxn>
              <a:cxn ang="0">
                <a:pos x="755599" y="51543"/>
              </a:cxn>
              <a:cxn ang="0">
                <a:pos x="707881" y="29208"/>
              </a:cxn>
              <a:cxn ang="0">
                <a:pos x="165605" y="29208"/>
              </a:cxn>
            </a:cxnLst>
            <a:rect l="0" t="0" r="r" b="b"/>
            <a:pathLst>
              <a:path w="755650" h="100964">
                <a:moveTo>
                  <a:pt x="165605" y="29208"/>
                </a:moveTo>
                <a:lnTo>
                  <a:pt x="197512" y="0"/>
                </a:lnTo>
                <a:lnTo>
                  <a:pt x="0" y="37990"/>
                </a:lnTo>
                <a:lnTo>
                  <a:pt x="103182" y="100596"/>
                </a:lnTo>
                <a:lnTo>
                  <a:pt x="135081" y="59363"/>
                </a:lnTo>
                <a:lnTo>
                  <a:pt x="579742" y="59363"/>
                </a:lnTo>
                <a:lnTo>
                  <a:pt x="722509" y="59363"/>
                </a:lnTo>
                <a:lnTo>
                  <a:pt x="755599" y="51543"/>
                </a:lnTo>
                <a:lnTo>
                  <a:pt x="707881" y="29208"/>
                </a:lnTo>
                <a:lnTo>
                  <a:pt x="165605" y="2920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94" name="object 175"/>
          <p:cNvSpPr>
            <a:spLocks/>
          </p:cNvSpPr>
          <p:nvPr/>
        </p:nvSpPr>
        <p:spPr bwMode="auto">
          <a:xfrm>
            <a:off x="1689100" y="5106988"/>
            <a:ext cx="174625" cy="41275"/>
          </a:xfrm>
          <a:custGeom>
            <a:avLst/>
            <a:gdLst/>
            <a:ahLst/>
            <a:cxnLst>
              <a:cxn ang="0">
                <a:pos x="0" y="41233"/>
              </a:cxn>
              <a:cxn ang="0">
                <a:pos x="174474" y="0"/>
              </a:cxn>
              <a:cxn ang="0">
                <a:pos x="31707" y="0"/>
              </a:cxn>
              <a:cxn ang="0">
                <a:pos x="0" y="41233"/>
              </a:cxn>
            </a:cxnLst>
            <a:rect l="0" t="0" r="r" b="b"/>
            <a:pathLst>
              <a:path w="174625" h="41275">
                <a:moveTo>
                  <a:pt x="0" y="41233"/>
                </a:moveTo>
                <a:lnTo>
                  <a:pt x="174474" y="0"/>
                </a:lnTo>
                <a:lnTo>
                  <a:pt x="31707" y="0"/>
                </a:lnTo>
                <a:lnTo>
                  <a:pt x="0" y="4123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95" name="object 176"/>
          <p:cNvSpPr>
            <a:spLocks/>
          </p:cNvSpPr>
          <p:nvPr/>
        </p:nvSpPr>
        <p:spPr bwMode="auto">
          <a:xfrm>
            <a:off x="1141413" y="5048250"/>
            <a:ext cx="755650" cy="100013"/>
          </a:xfrm>
          <a:custGeom>
            <a:avLst/>
            <a:gdLst/>
            <a:ahLst/>
            <a:cxnLst>
              <a:cxn ang="0">
                <a:pos x="165605" y="29208"/>
              </a:cxn>
              <a:cxn ang="0">
                <a:pos x="197513" y="0"/>
              </a:cxn>
              <a:cxn ang="0">
                <a:pos x="0" y="37990"/>
              </a:cxn>
              <a:cxn ang="0">
                <a:pos x="103182" y="100596"/>
              </a:cxn>
              <a:cxn ang="0">
                <a:pos x="135081" y="59363"/>
              </a:cxn>
              <a:cxn ang="0">
                <a:pos x="579742" y="59363"/>
              </a:cxn>
              <a:cxn ang="0">
                <a:pos x="548034" y="100596"/>
              </a:cxn>
              <a:cxn ang="0">
                <a:pos x="755599" y="51543"/>
              </a:cxn>
              <a:cxn ang="0">
                <a:pos x="645478" y="0"/>
              </a:cxn>
              <a:cxn ang="0">
                <a:pos x="611626" y="29208"/>
              </a:cxn>
              <a:cxn ang="0">
                <a:pos x="165605" y="29208"/>
              </a:cxn>
            </a:cxnLst>
            <a:rect l="0" t="0" r="r" b="b"/>
            <a:pathLst>
              <a:path w="755650" h="100964">
                <a:moveTo>
                  <a:pt x="165605" y="29208"/>
                </a:moveTo>
                <a:lnTo>
                  <a:pt x="197513" y="0"/>
                </a:lnTo>
                <a:lnTo>
                  <a:pt x="0" y="37990"/>
                </a:lnTo>
                <a:lnTo>
                  <a:pt x="103182" y="100596"/>
                </a:lnTo>
                <a:lnTo>
                  <a:pt x="135081" y="59363"/>
                </a:lnTo>
                <a:lnTo>
                  <a:pt x="579742" y="59363"/>
                </a:lnTo>
                <a:lnTo>
                  <a:pt x="548034" y="100596"/>
                </a:lnTo>
                <a:lnTo>
                  <a:pt x="755599" y="51543"/>
                </a:lnTo>
                <a:lnTo>
                  <a:pt x="645478" y="0"/>
                </a:lnTo>
                <a:lnTo>
                  <a:pt x="611626" y="29208"/>
                </a:lnTo>
                <a:lnTo>
                  <a:pt x="165605" y="2920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96" name="object 177"/>
          <p:cNvSpPr>
            <a:spLocks/>
          </p:cNvSpPr>
          <p:nvPr/>
        </p:nvSpPr>
        <p:spPr bwMode="auto">
          <a:xfrm>
            <a:off x="1141413" y="5048250"/>
            <a:ext cx="755650" cy="100013"/>
          </a:xfrm>
          <a:custGeom>
            <a:avLst/>
            <a:gdLst/>
            <a:ahLst/>
            <a:cxnLst>
              <a:cxn ang="0">
                <a:pos x="197512" y="0"/>
              </a:cxn>
              <a:cxn ang="0">
                <a:pos x="0" y="37990"/>
              </a:cxn>
              <a:cxn ang="0">
                <a:pos x="103182" y="100596"/>
              </a:cxn>
              <a:cxn ang="0">
                <a:pos x="135081" y="59363"/>
              </a:cxn>
              <a:cxn ang="0">
                <a:pos x="722510" y="59363"/>
              </a:cxn>
              <a:cxn ang="0">
                <a:pos x="755599" y="51543"/>
              </a:cxn>
              <a:cxn ang="0">
                <a:pos x="707881" y="29208"/>
              </a:cxn>
              <a:cxn ang="0">
                <a:pos x="165605" y="29208"/>
              </a:cxn>
              <a:cxn ang="0">
                <a:pos x="197512" y="0"/>
              </a:cxn>
              <a:cxn ang="0">
                <a:pos x="722509" y="59363"/>
              </a:cxn>
              <a:cxn ang="0">
                <a:pos x="579742" y="59363"/>
              </a:cxn>
              <a:cxn ang="0">
                <a:pos x="548034" y="100596"/>
              </a:cxn>
              <a:cxn ang="0">
                <a:pos x="722509" y="59363"/>
              </a:cxn>
            </a:cxnLst>
            <a:rect l="0" t="0" r="r" b="b"/>
            <a:pathLst>
              <a:path w="755650" h="100964">
                <a:moveTo>
                  <a:pt x="197512" y="0"/>
                </a:moveTo>
                <a:lnTo>
                  <a:pt x="0" y="37990"/>
                </a:lnTo>
                <a:lnTo>
                  <a:pt x="103182" y="100596"/>
                </a:lnTo>
                <a:lnTo>
                  <a:pt x="135081" y="59363"/>
                </a:lnTo>
                <a:lnTo>
                  <a:pt x="722510" y="59363"/>
                </a:lnTo>
                <a:lnTo>
                  <a:pt x="755599" y="51543"/>
                </a:lnTo>
                <a:lnTo>
                  <a:pt x="707881" y="29208"/>
                </a:lnTo>
                <a:lnTo>
                  <a:pt x="165605" y="29208"/>
                </a:lnTo>
                <a:lnTo>
                  <a:pt x="197512" y="0"/>
                </a:lnTo>
                <a:close/>
              </a:path>
              <a:path w="755650" h="100964">
                <a:moveTo>
                  <a:pt x="722509" y="59363"/>
                </a:moveTo>
                <a:lnTo>
                  <a:pt x="579742" y="59363"/>
                </a:lnTo>
                <a:lnTo>
                  <a:pt x="548034" y="100596"/>
                </a:lnTo>
                <a:lnTo>
                  <a:pt x="722509" y="5936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97" name="object 178"/>
          <p:cNvSpPr>
            <a:spLocks/>
          </p:cNvSpPr>
          <p:nvPr/>
        </p:nvSpPr>
        <p:spPr bwMode="auto">
          <a:xfrm>
            <a:off x="1141413" y="5048250"/>
            <a:ext cx="755650" cy="100013"/>
          </a:xfrm>
          <a:custGeom>
            <a:avLst/>
            <a:gdLst/>
            <a:ahLst/>
            <a:cxnLst>
              <a:cxn ang="0">
                <a:pos x="165605" y="29208"/>
              </a:cxn>
              <a:cxn ang="0">
                <a:pos x="197512" y="0"/>
              </a:cxn>
              <a:cxn ang="0">
                <a:pos x="0" y="37990"/>
              </a:cxn>
              <a:cxn ang="0">
                <a:pos x="103182" y="100596"/>
              </a:cxn>
              <a:cxn ang="0">
                <a:pos x="135081" y="59363"/>
              </a:cxn>
              <a:cxn ang="0">
                <a:pos x="579742" y="59363"/>
              </a:cxn>
              <a:cxn ang="0">
                <a:pos x="722509" y="59363"/>
              </a:cxn>
              <a:cxn ang="0">
                <a:pos x="755599" y="51543"/>
              </a:cxn>
              <a:cxn ang="0">
                <a:pos x="707881" y="29208"/>
              </a:cxn>
              <a:cxn ang="0">
                <a:pos x="165605" y="29208"/>
              </a:cxn>
            </a:cxnLst>
            <a:rect l="0" t="0" r="r" b="b"/>
            <a:pathLst>
              <a:path w="755650" h="100964">
                <a:moveTo>
                  <a:pt x="165605" y="29208"/>
                </a:moveTo>
                <a:lnTo>
                  <a:pt x="197512" y="0"/>
                </a:lnTo>
                <a:lnTo>
                  <a:pt x="0" y="37990"/>
                </a:lnTo>
                <a:lnTo>
                  <a:pt x="103182" y="100596"/>
                </a:lnTo>
                <a:lnTo>
                  <a:pt x="135081" y="59363"/>
                </a:lnTo>
                <a:lnTo>
                  <a:pt x="579742" y="59363"/>
                </a:lnTo>
                <a:lnTo>
                  <a:pt x="722509" y="59363"/>
                </a:lnTo>
                <a:lnTo>
                  <a:pt x="755599" y="51543"/>
                </a:lnTo>
                <a:lnTo>
                  <a:pt x="707881" y="29208"/>
                </a:lnTo>
                <a:lnTo>
                  <a:pt x="165605" y="2920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98" name="object 179"/>
          <p:cNvSpPr>
            <a:spLocks/>
          </p:cNvSpPr>
          <p:nvPr/>
        </p:nvSpPr>
        <p:spPr bwMode="auto">
          <a:xfrm>
            <a:off x="1689100" y="5106988"/>
            <a:ext cx="174625" cy="41275"/>
          </a:xfrm>
          <a:custGeom>
            <a:avLst/>
            <a:gdLst/>
            <a:ahLst/>
            <a:cxnLst>
              <a:cxn ang="0">
                <a:pos x="0" y="41233"/>
              </a:cxn>
              <a:cxn ang="0">
                <a:pos x="174474" y="0"/>
              </a:cxn>
              <a:cxn ang="0">
                <a:pos x="31707" y="0"/>
              </a:cxn>
              <a:cxn ang="0">
                <a:pos x="0" y="41233"/>
              </a:cxn>
            </a:cxnLst>
            <a:rect l="0" t="0" r="r" b="b"/>
            <a:pathLst>
              <a:path w="174625" h="41275">
                <a:moveTo>
                  <a:pt x="0" y="41233"/>
                </a:moveTo>
                <a:lnTo>
                  <a:pt x="174474" y="0"/>
                </a:lnTo>
                <a:lnTo>
                  <a:pt x="31707" y="0"/>
                </a:lnTo>
                <a:lnTo>
                  <a:pt x="0" y="4123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899" name="object 180"/>
          <p:cNvSpPr>
            <a:spLocks/>
          </p:cNvSpPr>
          <p:nvPr/>
        </p:nvSpPr>
        <p:spPr bwMode="auto">
          <a:xfrm>
            <a:off x="1141413" y="5048250"/>
            <a:ext cx="755650" cy="100013"/>
          </a:xfrm>
          <a:custGeom>
            <a:avLst/>
            <a:gdLst/>
            <a:ahLst/>
            <a:cxnLst>
              <a:cxn ang="0">
                <a:pos x="165605" y="29208"/>
              </a:cxn>
              <a:cxn ang="0">
                <a:pos x="197513" y="0"/>
              </a:cxn>
              <a:cxn ang="0">
                <a:pos x="0" y="37990"/>
              </a:cxn>
              <a:cxn ang="0">
                <a:pos x="103182" y="100596"/>
              </a:cxn>
              <a:cxn ang="0">
                <a:pos x="135081" y="59363"/>
              </a:cxn>
              <a:cxn ang="0">
                <a:pos x="579742" y="59363"/>
              </a:cxn>
              <a:cxn ang="0">
                <a:pos x="548034" y="100596"/>
              </a:cxn>
              <a:cxn ang="0">
                <a:pos x="755599" y="51543"/>
              </a:cxn>
              <a:cxn ang="0">
                <a:pos x="645478" y="0"/>
              </a:cxn>
              <a:cxn ang="0">
                <a:pos x="611626" y="29208"/>
              </a:cxn>
              <a:cxn ang="0">
                <a:pos x="165605" y="29208"/>
              </a:cxn>
            </a:cxnLst>
            <a:rect l="0" t="0" r="r" b="b"/>
            <a:pathLst>
              <a:path w="755650" h="100964">
                <a:moveTo>
                  <a:pt x="165605" y="29208"/>
                </a:moveTo>
                <a:lnTo>
                  <a:pt x="197513" y="0"/>
                </a:lnTo>
                <a:lnTo>
                  <a:pt x="0" y="37990"/>
                </a:lnTo>
                <a:lnTo>
                  <a:pt x="103182" y="100596"/>
                </a:lnTo>
                <a:lnTo>
                  <a:pt x="135081" y="59363"/>
                </a:lnTo>
                <a:lnTo>
                  <a:pt x="579742" y="59363"/>
                </a:lnTo>
                <a:lnTo>
                  <a:pt x="548034" y="100596"/>
                </a:lnTo>
                <a:lnTo>
                  <a:pt x="755599" y="51543"/>
                </a:lnTo>
                <a:lnTo>
                  <a:pt x="645478" y="0"/>
                </a:lnTo>
                <a:lnTo>
                  <a:pt x="611626" y="29208"/>
                </a:lnTo>
                <a:lnTo>
                  <a:pt x="165605" y="2920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00" name="object 181"/>
          <p:cNvSpPr>
            <a:spLocks/>
          </p:cNvSpPr>
          <p:nvPr/>
        </p:nvSpPr>
        <p:spPr bwMode="auto">
          <a:xfrm>
            <a:off x="1016000" y="5353050"/>
            <a:ext cx="55563" cy="55563"/>
          </a:xfrm>
          <a:custGeom>
            <a:avLst/>
            <a:gdLst/>
            <a:ahLst/>
            <a:cxnLst>
              <a:cxn ang="0">
                <a:pos x="0" y="54786"/>
              </a:cxn>
              <a:cxn ang="0">
                <a:pos x="55532" y="54786"/>
              </a:cxn>
              <a:cxn ang="0">
                <a:pos x="55532" y="0"/>
              </a:cxn>
              <a:cxn ang="0">
                <a:pos x="0" y="0"/>
              </a:cxn>
              <a:cxn ang="0">
                <a:pos x="0" y="54786"/>
              </a:cxn>
            </a:cxnLst>
            <a:rect l="0" t="0" r="r" b="b"/>
            <a:pathLst>
              <a:path w="55880" h="55245">
                <a:moveTo>
                  <a:pt x="0" y="54786"/>
                </a:moveTo>
                <a:lnTo>
                  <a:pt x="55532" y="54786"/>
                </a:lnTo>
                <a:lnTo>
                  <a:pt x="55532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01" name="object 182"/>
          <p:cNvSpPr>
            <a:spLocks/>
          </p:cNvSpPr>
          <p:nvPr/>
        </p:nvSpPr>
        <p:spPr bwMode="auto">
          <a:xfrm>
            <a:off x="1016000" y="5353050"/>
            <a:ext cx="55563" cy="55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532" y="0"/>
              </a:cxn>
              <a:cxn ang="0">
                <a:pos x="55532" y="54786"/>
              </a:cxn>
              <a:cxn ang="0">
                <a:pos x="0" y="54786"/>
              </a:cxn>
              <a:cxn ang="0">
                <a:pos x="0" y="0"/>
              </a:cxn>
            </a:cxnLst>
            <a:rect l="0" t="0" r="r" b="b"/>
            <a:pathLst>
              <a:path w="55880" h="55245">
                <a:moveTo>
                  <a:pt x="0" y="0"/>
                </a:moveTo>
                <a:lnTo>
                  <a:pt x="55532" y="0"/>
                </a:lnTo>
                <a:lnTo>
                  <a:pt x="55532" y="54786"/>
                </a:lnTo>
                <a:lnTo>
                  <a:pt x="0" y="54786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02" name="object 183"/>
          <p:cNvSpPr>
            <a:spLocks/>
          </p:cNvSpPr>
          <p:nvPr/>
        </p:nvSpPr>
        <p:spPr bwMode="auto">
          <a:xfrm>
            <a:off x="1092200" y="5353050"/>
            <a:ext cx="57150" cy="55563"/>
          </a:xfrm>
          <a:custGeom>
            <a:avLst/>
            <a:gdLst/>
            <a:ahLst/>
            <a:cxnLst>
              <a:cxn ang="0">
                <a:pos x="0" y="54786"/>
              </a:cxn>
              <a:cxn ang="0">
                <a:pos x="56910" y="54786"/>
              </a:cxn>
              <a:cxn ang="0">
                <a:pos x="56910" y="0"/>
              </a:cxn>
              <a:cxn ang="0">
                <a:pos x="0" y="0"/>
              </a:cxn>
              <a:cxn ang="0">
                <a:pos x="0" y="54786"/>
              </a:cxn>
            </a:cxnLst>
            <a:rect l="0" t="0" r="r" b="b"/>
            <a:pathLst>
              <a:path w="57150" h="55245">
                <a:moveTo>
                  <a:pt x="0" y="54786"/>
                </a:moveTo>
                <a:lnTo>
                  <a:pt x="56910" y="54786"/>
                </a:lnTo>
                <a:lnTo>
                  <a:pt x="56910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03" name="object 184"/>
          <p:cNvSpPr>
            <a:spLocks/>
          </p:cNvSpPr>
          <p:nvPr/>
        </p:nvSpPr>
        <p:spPr bwMode="auto">
          <a:xfrm>
            <a:off x="1092200" y="5353050"/>
            <a:ext cx="57150" cy="55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6909" y="0"/>
              </a:cxn>
              <a:cxn ang="0">
                <a:pos x="56909" y="54786"/>
              </a:cxn>
              <a:cxn ang="0">
                <a:pos x="0" y="54786"/>
              </a:cxn>
              <a:cxn ang="0">
                <a:pos x="0" y="0"/>
              </a:cxn>
            </a:cxnLst>
            <a:rect l="0" t="0" r="r" b="b"/>
            <a:pathLst>
              <a:path w="57150" h="55245">
                <a:moveTo>
                  <a:pt x="0" y="0"/>
                </a:moveTo>
                <a:lnTo>
                  <a:pt x="56909" y="0"/>
                </a:lnTo>
                <a:lnTo>
                  <a:pt x="56909" y="54786"/>
                </a:lnTo>
                <a:lnTo>
                  <a:pt x="0" y="54786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04" name="object 185"/>
          <p:cNvSpPr>
            <a:spLocks/>
          </p:cNvSpPr>
          <p:nvPr/>
        </p:nvSpPr>
        <p:spPr bwMode="auto">
          <a:xfrm>
            <a:off x="1171575" y="5353050"/>
            <a:ext cx="55563" cy="55563"/>
          </a:xfrm>
          <a:custGeom>
            <a:avLst/>
            <a:gdLst/>
            <a:ahLst/>
            <a:cxnLst>
              <a:cxn ang="0">
                <a:pos x="0" y="54786"/>
              </a:cxn>
              <a:cxn ang="0">
                <a:pos x="55532" y="54786"/>
              </a:cxn>
              <a:cxn ang="0">
                <a:pos x="55532" y="0"/>
              </a:cxn>
              <a:cxn ang="0">
                <a:pos x="0" y="0"/>
              </a:cxn>
              <a:cxn ang="0">
                <a:pos x="0" y="54786"/>
              </a:cxn>
            </a:cxnLst>
            <a:rect l="0" t="0" r="r" b="b"/>
            <a:pathLst>
              <a:path w="55880" h="55245">
                <a:moveTo>
                  <a:pt x="0" y="54786"/>
                </a:moveTo>
                <a:lnTo>
                  <a:pt x="55532" y="54786"/>
                </a:lnTo>
                <a:lnTo>
                  <a:pt x="55532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05" name="object 186"/>
          <p:cNvSpPr>
            <a:spLocks/>
          </p:cNvSpPr>
          <p:nvPr/>
        </p:nvSpPr>
        <p:spPr bwMode="auto">
          <a:xfrm>
            <a:off x="1171575" y="5353050"/>
            <a:ext cx="55563" cy="55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532" y="0"/>
              </a:cxn>
              <a:cxn ang="0">
                <a:pos x="55532" y="54786"/>
              </a:cxn>
              <a:cxn ang="0">
                <a:pos x="0" y="54786"/>
              </a:cxn>
              <a:cxn ang="0">
                <a:pos x="0" y="0"/>
              </a:cxn>
            </a:cxnLst>
            <a:rect l="0" t="0" r="r" b="b"/>
            <a:pathLst>
              <a:path w="55880" h="55245">
                <a:moveTo>
                  <a:pt x="0" y="0"/>
                </a:moveTo>
                <a:lnTo>
                  <a:pt x="55532" y="0"/>
                </a:lnTo>
                <a:lnTo>
                  <a:pt x="55532" y="54786"/>
                </a:lnTo>
                <a:lnTo>
                  <a:pt x="0" y="54786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06" name="object 187"/>
          <p:cNvSpPr>
            <a:spLocks/>
          </p:cNvSpPr>
          <p:nvPr/>
        </p:nvSpPr>
        <p:spPr bwMode="auto">
          <a:xfrm>
            <a:off x="1252538" y="5353050"/>
            <a:ext cx="53975" cy="55563"/>
          </a:xfrm>
          <a:custGeom>
            <a:avLst/>
            <a:gdLst/>
            <a:ahLst/>
            <a:cxnLst>
              <a:cxn ang="0">
                <a:pos x="0" y="54786"/>
              </a:cxn>
              <a:cxn ang="0">
                <a:pos x="54350" y="54786"/>
              </a:cxn>
              <a:cxn ang="0">
                <a:pos x="54350" y="0"/>
              </a:cxn>
              <a:cxn ang="0">
                <a:pos x="0" y="0"/>
              </a:cxn>
              <a:cxn ang="0">
                <a:pos x="0" y="54786"/>
              </a:cxn>
            </a:cxnLst>
            <a:rect l="0" t="0" r="r" b="b"/>
            <a:pathLst>
              <a:path w="54609" h="55245">
                <a:moveTo>
                  <a:pt x="0" y="54786"/>
                </a:moveTo>
                <a:lnTo>
                  <a:pt x="54350" y="54786"/>
                </a:lnTo>
                <a:lnTo>
                  <a:pt x="54350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07" name="object 188"/>
          <p:cNvSpPr>
            <a:spLocks/>
          </p:cNvSpPr>
          <p:nvPr/>
        </p:nvSpPr>
        <p:spPr bwMode="auto">
          <a:xfrm>
            <a:off x="1252538" y="5353050"/>
            <a:ext cx="53975" cy="55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348" y="0"/>
              </a:cxn>
              <a:cxn ang="0">
                <a:pos x="54348" y="54786"/>
              </a:cxn>
              <a:cxn ang="0">
                <a:pos x="0" y="54786"/>
              </a:cxn>
              <a:cxn ang="0">
                <a:pos x="0" y="0"/>
              </a:cxn>
            </a:cxnLst>
            <a:rect l="0" t="0" r="r" b="b"/>
            <a:pathLst>
              <a:path w="54609" h="55245">
                <a:moveTo>
                  <a:pt x="0" y="0"/>
                </a:moveTo>
                <a:lnTo>
                  <a:pt x="54348" y="0"/>
                </a:lnTo>
                <a:lnTo>
                  <a:pt x="54348" y="54786"/>
                </a:lnTo>
                <a:lnTo>
                  <a:pt x="0" y="54786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08" name="object 189"/>
          <p:cNvSpPr>
            <a:spLocks/>
          </p:cNvSpPr>
          <p:nvPr/>
        </p:nvSpPr>
        <p:spPr bwMode="auto">
          <a:xfrm>
            <a:off x="1331913" y="5353050"/>
            <a:ext cx="55562" cy="55563"/>
          </a:xfrm>
          <a:custGeom>
            <a:avLst/>
            <a:gdLst/>
            <a:ahLst/>
            <a:cxnLst>
              <a:cxn ang="0">
                <a:pos x="0" y="54786"/>
              </a:cxn>
              <a:cxn ang="0">
                <a:pos x="55532" y="54786"/>
              </a:cxn>
              <a:cxn ang="0">
                <a:pos x="55532" y="0"/>
              </a:cxn>
              <a:cxn ang="0">
                <a:pos x="0" y="0"/>
              </a:cxn>
              <a:cxn ang="0">
                <a:pos x="0" y="54786"/>
              </a:cxn>
            </a:cxnLst>
            <a:rect l="0" t="0" r="r" b="b"/>
            <a:pathLst>
              <a:path w="55880" h="55245">
                <a:moveTo>
                  <a:pt x="0" y="54786"/>
                </a:moveTo>
                <a:lnTo>
                  <a:pt x="55532" y="54786"/>
                </a:lnTo>
                <a:lnTo>
                  <a:pt x="55532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09" name="object 190"/>
          <p:cNvSpPr>
            <a:spLocks/>
          </p:cNvSpPr>
          <p:nvPr/>
        </p:nvSpPr>
        <p:spPr bwMode="auto">
          <a:xfrm>
            <a:off x="1331913" y="5353050"/>
            <a:ext cx="55562" cy="55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532" y="0"/>
              </a:cxn>
              <a:cxn ang="0">
                <a:pos x="55532" y="54786"/>
              </a:cxn>
              <a:cxn ang="0">
                <a:pos x="0" y="54786"/>
              </a:cxn>
              <a:cxn ang="0">
                <a:pos x="0" y="0"/>
              </a:cxn>
            </a:cxnLst>
            <a:rect l="0" t="0" r="r" b="b"/>
            <a:pathLst>
              <a:path w="55880" h="55245">
                <a:moveTo>
                  <a:pt x="0" y="0"/>
                </a:moveTo>
                <a:lnTo>
                  <a:pt x="55532" y="0"/>
                </a:lnTo>
                <a:lnTo>
                  <a:pt x="55532" y="54786"/>
                </a:lnTo>
                <a:lnTo>
                  <a:pt x="0" y="54786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10" name="object 191"/>
          <p:cNvSpPr>
            <a:spLocks/>
          </p:cNvSpPr>
          <p:nvPr/>
        </p:nvSpPr>
        <p:spPr bwMode="auto">
          <a:xfrm>
            <a:off x="1409700" y="5380038"/>
            <a:ext cx="571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6713" y="0"/>
              </a:cxn>
            </a:cxnLst>
            <a:rect l="0" t="0" r="r" b="b"/>
            <a:pathLst>
              <a:path w="57150">
                <a:moveTo>
                  <a:pt x="0" y="0"/>
                </a:moveTo>
                <a:lnTo>
                  <a:pt x="56713" y="0"/>
                </a:lnTo>
              </a:path>
            </a:pathLst>
          </a:custGeom>
          <a:noFill/>
          <a:ln w="5478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11" name="object 192"/>
          <p:cNvSpPr>
            <a:spLocks/>
          </p:cNvSpPr>
          <p:nvPr/>
        </p:nvSpPr>
        <p:spPr bwMode="auto">
          <a:xfrm>
            <a:off x="1409700" y="5353050"/>
            <a:ext cx="57150" cy="55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6716" y="0"/>
              </a:cxn>
              <a:cxn ang="0">
                <a:pos x="56716" y="54786"/>
              </a:cxn>
              <a:cxn ang="0">
                <a:pos x="0" y="54786"/>
              </a:cxn>
              <a:cxn ang="0">
                <a:pos x="0" y="0"/>
              </a:cxn>
            </a:cxnLst>
            <a:rect l="0" t="0" r="r" b="b"/>
            <a:pathLst>
              <a:path w="57150" h="55245">
                <a:moveTo>
                  <a:pt x="0" y="0"/>
                </a:moveTo>
                <a:lnTo>
                  <a:pt x="56716" y="0"/>
                </a:lnTo>
                <a:lnTo>
                  <a:pt x="56716" y="54786"/>
                </a:lnTo>
                <a:lnTo>
                  <a:pt x="0" y="54786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12" name="object 193"/>
          <p:cNvSpPr>
            <a:spLocks/>
          </p:cNvSpPr>
          <p:nvPr/>
        </p:nvSpPr>
        <p:spPr bwMode="auto">
          <a:xfrm>
            <a:off x="1492250" y="5353050"/>
            <a:ext cx="53975" cy="55563"/>
          </a:xfrm>
          <a:custGeom>
            <a:avLst/>
            <a:gdLst/>
            <a:ahLst/>
            <a:cxnLst>
              <a:cxn ang="0">
                <a:pos x="0" y="54786"/>
              </a:cxn>
              <a:cxn ang="0">
                <a:pos x="54547" y="54786"/>
              </a:cxn>
              <a:cxn ang="0">
                <a:pos x="54547" y="0"/>
              </a:cxn>
              <a:cxn ang="0">
                <a:pos x="0" y="0"/>
              </a:cxn>
              <a:cxn ang="0">
                <a:pos x="0" y="54786"/>
              </a:cxn>
            </a:cxnLst>
            <a:rect l="0" t="0" r="r" b="b"/>
            <a:pathLst>
              <a:path w="54609" h="55245">
                <a:moveTo>
                  <a:pt x="0" y="54786"/>
                </a:moveTo>
                <a:lnTo>
                  <a:pt x="54547" y="54786"/>
                </a:lnTo>
                <a:lnTo>
                  <a:pt x="54547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13" name="object 194"/>
          <p:cNvSpPr>
            <a:spLocks/>
          </p:cNvSpPr>
          <p:nvPr/>
        </p:nvSpPr>
        <p:spPr bwMode="auto">
          <a:xfrm>
            <a:off x="1492250" y="5353050"/>
            <a:ext cx="53975" cy="55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548" y="0"/>
              </a:cxn>
              <a:cxn ang="0">
                <a:pos x="54548" y="54786"/>
              </a:cxn>
              <a:cxn ang="0">
                <a:pos x="0" y="54786"/>
              </a:cxn>
              <a:cxn ang="0">
                <a:pos x="0" y="0"/>
              </a:cxn>
            </a:cxnLst>
            <a:rect l="0" t="0" r="r" b="b"/>
            <a:pathLst>
              <a:path w="54609" h="55245">
                <a:moveTo>
                  <a:pt x="0" y="0"/>
                </a:moveTo>
                <a:lnTo>
                  <a:pt x="54548" y="0"/>
                </a:lnTo>
                <a:lnTo>
                  <a:pt x="54548" y="54786"/>
                </a:lnTo>
                <a:lnTo>
                  <a:pt x="0" y="54786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14" name="object 195"/>
          <p:cNvSpPr>
            <a:spLocks/>
          </p:cNvSpPr>
          <p:nvPr/>
        </p:nvSpPr>
        <p:spPr bwMode="auto">
          <a:xfrm>
            <a:off x="1568450" y="5353050"/>
            <a:ext cx="58738" cy="55563"/>
          </a:xfrm>
          <a:custGeom>
            <a:avLst/>
            <a:gdLst/>
            <a:ahLst/>
            <a:cxnLst>
              <a:cxn ang="0">
                <a:pos x="0" y="54786"/>
              </a:cxn>
              <a:cxn ang="0">
                <a:pos x="57895" y="54786"/>
              </a:cxn>
              <a:cxn ang="0">
                <a:pos x="57895" y="0"/>
              </a:cxn>
              <a:cxn ang="0">
                <a:pos x="0" y="0"/>
              </a:cxn>
              <a:cxn ang="0">
                <a:pos x="0" y="54786"/>
              </a:cxn>
            </a:cxnLst>
            <a:rect l="0" t="0" r="r" b="b"/>
            <a:pathLst>
              <a:path w="58419" h="55245">
                <a:moveTo>
                  <a:pt x="0" y="54786"/>
                </a:moveTo>
                <a:lnTo>
                  <a:pt x="57895" y="54786"/>
                </a:lnTo>
                <a:lnTo>
                  <a:pt x="57895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15" name="object 196"/>
          <p:cNvSpPr>
            <a:spLocks/>
          </p:cNvSpPr>
          <p:nvPr/>
        </p:nvSpPr>
        <p:spPr bwMode="auto">
          <a:xfrm>
            <a:off x="1568450" y="5353050"/>
            <a:ext cx="58738" cy="55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901" y="0"/>
              </a:cxn>
              <a:cxn ang="0">
                <a:pos x="57901" y="54786"/>
              </a:cxn>
              <a:cxn ang="0">
                <a:pos x="0" y="54786"/>
              </a:cxn>
              <a:cxn ang="0">
                <a:pos x="0" y="0"/>
              </a:cxn>
            </a:cxnLst>
            <a:rect l="0" t="0" r="r" b="b"/>
            <a:pathLst>
              <a:path w="58419" h="55245">
                <a:moveTo>
                  <a:pt x="0" y="0"/>
                </a:moveTo>
                <a:lnTo>
                  <a:pt x="57901" y="0"/>
                </a:lnTo>
                <a:lnTo>
                  <a:pt x="57901" y="54786"/>
                </a:lnTo>
                <a:lnTo>
                  <a:pt x="0" y="54786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16" name="object 197"/>
          <p:cNvSpPr>
            <a:spLocks/>
          </p:cNvSpPr>
          <p:nvPr/>
        </p:nvSpPr>
        <p:spPr bwMode="auto">
          <a:xfrm>
            <a:off x="1647825" y="5353050"/>
            <a:ext cx="57150" cy="55563"/>
          </a:xfrm>
          <a:custGeom>
            <a:avLst/>
            <a:gdLst/>
            <a:ahLst/>
            <a:cxnLst>
              <a:cxn ang="0">
                <a:pos x="0" y="54786"/>
              </a:cxn>
              <a:cxn ang="0">
                <a:pos x="55532" y="54786"/>
              </a:cxn>
              <a:cxn ang="0">
                <a:pos x="55532" y="0"/>
              </a:cxn>
              <a:cxn ang="0">
                <a:pos x="0" y="0"/>
              </a:cxn>
              <a:cxn ang="0">
                <a:pos x="0" y="54786"/>
              </a:cxn>
            </a:cxnLst>
            <a:rect l="0" t="0" r="r" b="b"/>
            <a:pathLst>
              <a:path w="55880" h="55245">
                <a:moveTo>
                  <a:pt x="0" y="54786"/>
                </a:moveTo>
                <a:lnTo>
                  <a:pt x="55532" y="54786"/>
                </a:lnTo>
                <a:lnTo>
                  <a:pt x="55532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17" name="object 198"/>
          <p:cNvSpPr>
            <a:spLocks/>
          </p:cNvSpPr>
          <p:nvPr/>
        </p:nvSpPr>
        <p:spPr bwMode="auto">
          <a:xfrm>
            <a:off x="1647825" y="5353050"/>
            <a:ext cx="57150" cy="55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532" y="0"/>
              </a:cxn>
              <a:cxn ang="0">
                <a:pos x="55532" y="54786"/>
              </a:cxn>
              <a:cxn ang="0">
                <a:pos x="0" y="54786"/>
              </a:cxn>
              <a:cxn ang="0">
                <a:pos x="0" y="0"/>
              </a:cxn>
            </a:cxnLst>
            <a:rect l="0" t="0" r="r" b="b"/>
            <a:pathLst>
              <a:path w="55880" h="55245">
                <a:moveTo>
                  <a:pt x="0" y="0"/>
                </a:moveTo>
                <a:lnTo>
                  <a:pt x="55532" y="0"/>
                </a:lnTo>
                <a:lnTo>
                  <a:pt x="55532" y="54786"/>
                </a:lnTo>
                <a:lnTo>
                  <a:pt x="0" y="54786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18" name="object 199"/>
          <p:cNvSpPr>
            <a:spLocks/>
          </p:cNvSpPr>
          <p:nvPr/>
        </p:nvSpPr>
        <p:spPr bwMode="auto">
          <a:xfrm>
            <a:off x="1022350" y="5359400"/>
            <a:ext cx="55563" cy="55563"/>
          </a:xfrm>
          <a:custGeom>
            <a:avLst/>
            <a:gdLst/>
            <a:ahLst/>
            <a:cxnLst>
              <a:cxn ang="0">
                <a:pos x="0" y="54786"/>
              </a:cxn>
              <a:cxn ang="0">
                <a:pos x="55729" y="54786"/>
              </a:cxn>
              <a:cxn ang="0">
                <a:pos x="55729" y="0"/>
              </a:cxn>
              <a:cxn ang="0">
                <a:pos x="0" y="0"/>
              </a:cxn>
              <a:cxn ang="0">
                <a:pos x="0" y="54786"/>
              </a:cxn>
            </a:cxnLst>
            <a:rect l="0" t="0" r="r" b="b"/>
            <a:pathLst>
              <a:path w="55880" h="55245">
                <a:moveTo>
                  <a:pt x="0" y="54786"/>
                </a:moveTo>
                <a:lnTo>
                  <a:pt x="55729" y="54786"/>
                </a:lnTo>
                <a:lnTo>
                  <a:pt x="55729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19" name="object 200"/>
          <p:cNvSpPr>
            <a:spLocks/>
          </p:cNvSpPr>
          <p:nvPr/>
        </p:nvSpPr>
        <p:spPr bwMode="auto">
          <a:xfrm>
            <a:off x="1022350" y="5359400"/>
            <a:ext cx="55563" cy="55563"/>
          </a:xfrm>
          <a:custGeom>
            <a:avLst/>
            <a:gdLst/>
            <a:ahLst/>
            <a:cxnLst>
              <a:cxn ang="0">
                <a:pos x="0" y="54786"/>
              </a:cxn>
              <a:cxn ang="0">
                <a:pos x="55729" y="54786"/>
              </a:cxn>
              <a:cxn ang="0">
                <a:pos x="55729" y="0"/>
              </a:cxn>
              <a:cxn ang="0">
                <a:pos x="0" y="0"/>
              </a:cxn>
              <a:cxn ang="0">
                <a:pos x="0" y="54786"/>
              </a:cxn>
            </a:cxnLst>
            <a:rect l="0" t="0" r="r" b="b"/>
            <a:pathLst>
              <a:path w="55880" h="55245">
                <a:moveTo>
                  <a:pt x="0" y="54786"/>
                </a:moveTo>
                <a:lnTo>
                  <a:pt x="55729" y="54786"/>
                </a:lnTo>
                <a:lnTo>
                  <a:pt x="55729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20" name="object 201"/>
          <p:cNvSpPr>
            <a:spLocks/>
          </p:cNvSpPr>
          <p:nvPr/>
        </p:nvSpPr>
        <p:spPr bwMode="auto">
          <a:xfrm>
            <a:off x="1022350" y="5359400"/>
            <a:ext cx="55563" cy="55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724" y="0"/>
              </a:cxn>
              <a:cxn ang="0">
                <a:pos x="55724" y="54787"/>
              </a:cxn>
              <a:cxn ang="0">
                <a:pos x="0" y="54787"/>
              </a:cxn>
              <a:cxn ang="0">
                <a:pos x="0" y="0"/>
              </a:cxn>
            </a:cxnLst>
            <a:rect l="0" t="0" r="r" b="b"/>
            <a:pathLst>
              <a:path w="55880" h="55245">
                <a:moveTo>
                  <a:pt x="0" y="0"/>
                </a:moveTo>
                <a:lnTo>
                  <a:pt x="55724" y="0"/>
                </a:lnTo>
                <a:lnTo>
                  <a:pt x="55724" y="54787"/>
                </a:lnTo>
                <a:lnTo>
                  <a:pt x="0" y="54787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21" name="object 202"/>
          <p:cNvSpPr>
            <a:spLocks/>
          </p:cNvSpPr>
          <p:nvPr/>
        </p:nvSpPr>
        <p:spPr bwMode="auto">
          <a:xfrm>
            <a:off x="1098550" y="5359400"/>
            <a:ext cx="58738" cy="55563"/>
          </a:xfrm>
          <a:custGeom>
            <a:avLst/>
            <a:gdLst/>
            <a:ahLst/>
            <a:cxnLst>
              <a:cxn ang="0">
                <a:pos x="0" y="54786"/>
              </a:cxn>
              <a:cxn ang="0">
                <a:pos x="57895" y="54786"/>
              </a:cxn>
              <a:cxn ang="0">
                <a:pos x="57895" y="0"/>
              </a:cxn>
              <a:cxn ang="0">
                <a:pos x="0" y="0"/>
              </a:cxn>
              <a:cxn ang="0">
                <a:pos x="0" y="54786"/>
              </a:cxn>
            </a:cxnLst>
            <a:rect l="0" t="0" r="r" b="b"/>
            <a:pathLst>
              <a:path w="58419" h="55245">
                <a:moveTo>
                  <a:pt x="0" y="54786"/>
                </a:moveTo>
                <a:lnTo>
                  <a:pt x="57895" y="54786"/>
                </a:lnTo>
                <a:lnTo>
                  <a:pt x="57895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22" name="object 203"/>
          <p:cNvSpPr>
            <a:spLocks/>
          </p:cNvSpPr>
          <p:nvPr/>
        </p:nvSpPr>
        <p:spPr bwMode="auto">
          <a:xfrm>
            <a:off x="1098550" y="5359400"/>
            <a:ext cx="58738" cy="55563"/>
          </a:xfrm>
          <a:custGeom>
            <a:avLst/>
            <a:gdLst/>
            <a:ahLst/>
            <a:cxnLst>
              <a:cxn ang="0">
                <a:pos x="0" y="54786"/>
              </a:cxn>
              <a:cxn ang="0">
                <a:pos x="57895" y="54786"/>
              </a:cxn>
              <a:cxn ang="0">
                <a:pos x="57895" y="0"/>
              </a:cxn>
              <a:cxn ang="0">
                <a:pos x="0" y="0"/>
              </a:cxn>
              <a:cxn ang="0">
                <a:pos x="0" y="54786"/>
              </a:cxn>
            </a:cxnLst>
            <a:rect l="0" t="0" r="r" b="b"/>
            <a:pathLst>
              <a:path w="58419" h="55245">
                <a:moveTo>
                  <a:pt x="0" y="54786"/>
                </a:moveTo>
                <a:lnTo>
                  <a:pt x="57895" y="54786"/>
                </a:lnTo>
                <a:lnTo>
                  <a:pt x="57895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23" name="object 204"/>
          <p:cNvSpPr>
            <a:spLocks/>
          </p:cNvSpPr>
          <p:nvPr/>
        </p:nvSpPr>
        <p:spPr bwMode="auto">
          <a:xfrm>
            <a:off x="1098550" y="5359400"/>
            <a:ext cx="58738" cy="55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901" y="0"/>
              </a:cxn>
              <a:cxn ang="0">
                <a:pos x="57901" y="54787"/>
              </a:cxn>
              <a:cxn ang="0">
                <a:pos x="0" y="54787"/>
              </a:cxn>
              <a:cxn ang="0">
                <a:pos x="0" y="0"/>
              </a:cxn>
            </a:cxnLst>
            <a:rect l="0" t="0" r="r" b="b"/>
            <a:pathLst>
              <a:path w="58419" h="55245">
                <a:moveTo>
                  <a:pt x="0" y="0"/>
                </a:moveTo>
                <a:lnTo>
                  <a:pt x="57901" y="0"/>
                </a:lnTo>
                <a:lnTo>
                  <a:pt x="57901" y="54787"/>
                </a:lnTo>
                <a:lnTo>
                  <a:pt x="0" y="54787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24" name="object 205"/>
          <p:cNvSpPr>
            <a:spLocks/>
          </p:cNvSpPr>
          <p:nvPr/>
        </p:nvSpPr>
        <p:spPr bwMode="auto">
          <a:xfrm>
            <a:off x="1182688" y="5359400"/>
            <a:ext cx="55562" cy="55563"/>
          </a:xfrm>
          <a:custGeom>
            <a:avLst/>
            <a:gdLst/>
            <a:ahLst/>
            <a:cxnLst>
              <a:cxn ang="0">
                <a:pos x="0" y="54786"/>
              </a:cxn>
              <a:cxn ang="0">
                <a:pos x="55532" y="54786"/>
              </a:cxn>
              <a:cxn ang="0">
                <a:pos x="55532" y="0"/>
              </a:cxn>
              <a:cxn ang="0">
                <a:pos x="0" y="0"/>
              </a:cxn>
              <a:cxn ang="0">
                <a:pos x="0" y="54786"/>
              </a:cxn>
            </a:cxnLst>
            <a:rect l="0" t="0" r="r" b="b"/>
            <a:pathLst>
              <a:path w="55880" h="55245">
                <a:moveTo>
                  <a:pt x="0" y="54786"/>
                </a:moveTo>
                <a:lnTo>
                  <a:pt x="55532" y="54786"/>
                </a:lnTo>
                <a:lnTo>
                  <a:pt x="55532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25" name="object 206"/>
          <p:cNvSpPr>
            <a:spLocks/>
          </p:cNvSpPr>
          <p:nvPr/>
        </p:nvSpPr>
        <p:spPr bwMode="auto">
          <a:xfrm>
            <a:off x="1182688" y="5359400"/>
            <a:ext cx="55562" cy="55563"/>
          </a:xfrm>
          <a:custGeom>
            <a:avLst/>
            <a:gdLst/>
            <a:ahLst/>
            <a:cxnLst>
              <a:cxn ang="0">
                <a:pos x="0" y="54786"/>
              </a:cxn>
              <a:cxn ang="0">
                <a:pos x="55532" y="54786"/>
              </a:cxn>
              <a:cxn ang="0">
                <a:pos x="55532" y="0"/>
              </a:cxn>
              <a:cxn ang="0">
                <a:pos x="0" y="0"/>
              </a:cxn>
              <a:cxn ang="0">
                <a:pos x="0" y="54786"/>
              </a:cxn>
            </a:cxnLst>
            <a:rect l="0" t="0" r="r" b="b"/>
            <a:pathLst>
              <a:path w="55880" h="55245">
                <a:moveTo>
                  <a:pt x="0" y="54786"/>
                </a:moveTo>
                <a:lnTo>
                  <a:pt x="55532" y="54786"/>
                </a:lnTo>
                <a:lnTo>
                  <a:pt x="55532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26" name="object 207"/>
          <p:cNvSpPr>
            <a:spLocks/>
          </p:cNvSpPr>
          <p:nvPr/>
        </p:nvSpPr>
        <p:spPr bwMode="auto">
          <a:xfrm>
            <a:off x="1182688" y="5359400"/>
            <a:ext cx="55562" cy="55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532" y="0"/>
              </a:cxn>
              <a:cxn ang="0">
                <a:pos x="55532" y="54787"/>
              </a:cxn>
              <a:cxn ang="0">
                <a:pos x="0" y="54787"/>
              </a:cxn>
              <a:cxn ang="0">
                <a:pos x="0" y="0"/>
              </a:cxn>
            </a:cxnLst>
            <a:rect l="0" t="0" r="r" b="b"/>
            <a:pathLst>
              <a:path w="55880" h="55245">
                <a:moveTo>
                  <a:pt x="0" y="0"/>
                </a:moveTo>
                <a:lnTo>
                  <a:pt x="55532" y="0"/>
                </a:lnTo>
                <a:lnTo>
                  <a:pt x="55532" y="54787"/>
                </a:lnTo>
                <a:lnTo>
                  <a:pt x="0" y="54787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27" name="object 208"/>
          <p:cNvSpPr>
            <a:spLocks/>
          </p:cNvSpPr>
          <p:nvPr/>
        </p:nvSpPr>
        <p:spPr bwMode="auto">
          <a:xfrm>
            <a:off x="1262063" y="5359400"/>
            <a:ext cx="55562" cy="55563"/>
          </a:xfrm>
          <a:custGeom>
            <a:avLst/>
            <a:gdLst/>
            <a:ahLst/>
            <a:cxnLst>
              <a:cxn ang="0">
                <a:pos x="0" y="54786"/>
              </a:cxn>
              <a:cxn ang="0">
                <a:pos x="55532" y="54786"/>
              </a:cxn>
              <a:cxn ang="0">
                <a:pos x="55532" y="0"/>
              </a:cxn>
              <a:cxn ang="0">
                <a:pos x="0" y="0"/>
              </a:cxn>
              <a:cxn ang="0">
                <a:pos x="0" y="54786"/>
              </a:cxn>
            </a:cxnLst>
            <a:rect l="0" t="0" r="r" b="b"/>
            <a:pathLst>
              <a:path w="55880" h="55245">
                <a:moveTo>
                  <a:pt x="0" y="54786"/>
                </a:moveTo>
                <a:lnTo>
                  <a:pt x="55532" y="54786"/>
                </a:lnTo>
                <a:lnTo>
                  <a:pt x="55532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28" name="object 209"/>
          <p:cNvSpPr>
            <a:spLocks/>
          </p:cNvSpPr>
          <p:nvPr/>
        </p:nvSpPr>
        <p:spPr bwMode="auto">
          <a:xfrm>
            <a:off x="1262063" y="5359400"/>
            <a:ext cx="55562" cy="55563"/>
          </a:xfrm>
          <a:custGeom>
            <a:avLst/>
            <a:gdLst/>
            <a:ahLst/>
            <a:cxnLst>
              <a:cxn ang="0">
                <a:pos x="0" y="54786"/>
              </a:cxn>
              <a:cxn ang="0">
                <a:pos x="55532" y="54786"/>
              </a:cxn>
              <a:cxn ang="0">
                <a:pos x="55532" y="0"/>
              </a:cxn>
              <a:cxn ang="0">
                <a:pos x="0" y="0"/>
              </a:cxn>
              <a:cxn ang="0">
                <a:pos x="0" y="54786"/>
              </a:cxn>
            </a:cxnLst>
            <a:rect l="0" t="0" r="r" b="b"/>
            <a:pathLst>
              <a:path w="55880" h="55245">
                <a:moveTo>
                  <a:pt x="0" y="54786"/>
                </a:moveTo>
                <a:lnTo>
                  <a:pt x="55532" y="54786"/>
                </a:lnTo>
                <a:lnTo>
                  <a:pt x="55532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29" name="object 210"/>
          <p:cNvSpPr>
            <a:spLocks/>
          </p:cNvSpPr>
          <p:nvPr/>
        </p:nvSpPr>
        <p:spPr bwMode="auto">
          <a:xfrm>
            <a:off x="1262063" y="5359400"/>
            <a:ext cx="55562" cy="55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532" y="0"/>
              </a:cxn>
              <a:cxn ang="0">
                <a:pos x="55532" y="54787"/>
              </a:cxn>
              <a:cxn ang="0">
                <a:pos x="0" y="54787"/>
              </a:cxn>
              <a:cxn ang="0">
                <a:pos x="0" y="0"/>
              </a:cxn>
            </a:cxnLst>
            <a:rect l="0" t="0" r="r" b="b"/>
            <a:pathLst>
              <a:path w="55880" h="55245">
                <a:moveTo>
                  <a:pt x="0" y="0"/>
                </a:moveTo>
                <a:lnTo>
                  <a:pt x="55532" y="0"/>
                </a:lnTo>
                <a:lnTo>
                  <a:pt x="55532" y="54787"/>
                </a:lnTo>
                <a:lnTo>
                  <a:pt x="0" y="54787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30" name="object 211"/>
          <p:cNvSpPr>
            <a:spLocks/>
          </p:cNvSpPr>
          <p:nvPr/>
        </p:nvSpPr>
        <p:spPr bwMode="auto">
          <a:xfrm>
            <a:off x="1338263" y="5359400"/>
            <a:ext cx="57150" cy="55563"/>
          </a:xfrm>
          <a:custGeom>
            <a:avLst/>
            <a:gdLst/>
            <a:ahLst/>
            <a:cxnLst>
              <a:cxn ang="0">
                <a:pos x="0" y="54786"/>
              </a:cxn>
              <a:cxn ang="0">
                <a:pos x="55532" y="54786"/>
              </a:cxn>
              <a:cxn ang="0">
                <a:pos x="55532" y="0"/>
              </a:cxn>
              <a:cxn ang="0">
                <a:pos x="0" y="0"/>
              </a:cxn>
              <a:cxn ang="0">
                <a:pos x="0" y="54786"/>
              </a:cxn>
            </a:cxnLst>
            <a:rect l="0" t="0" r="r" b="b"/>
            <a:pathLst>
              <a:path w="55880" h="55245">
                <a:moveTo>
                  <a:pt x="0" y="54786"/>
                </a:moveTo>
                <a:lnTo>
                  <a:pt x="55532" y="54786"/>
                </a:lnTo>
                <a:lnTo>
                  <a:pt x="55532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31" name="object 212"/>
          <p:cNvSpPr>
            <a:spLocks/>
          </p:cNvSpPr>
          <p:nvPr/>
        </p:nvSpPr>
        <p:spPr bwMode="auto">
          <a:xfrm>
            <a:off x="1338263" y="5359400"/>
            <a:ext cx="57150" cy="55563"/>
          </a:xfrm>
          <a:custGeom>
            <a:avLst/>
            <a:gdLst/>
            <a:ahLst/>
            <a:cxnLst>
              <a:cxn ang="0">
                <a:pos x="0" y="54786"/>
              </a:cxn>
              <a:cxn ang="0">
                <a:pos x="55532" y="54786"/>
              </a:cxn>
              <a:cxn ang="0">
                <a:pos x="55532" y="0"/>
              </a:cxn>
              <a:cxn ang="0">
                <a:pos x="0" y="0"/>
              </a:cxn>
              <a:cxn ang="0">
                <a:pos x="0" y="54786"/>
              </a:cxn>
            </a:cxnLst>
            <a:rect l="0" t="0" r="r" b="b"/>
            <a:pathLst>
              <a:path w="55880" h="55245">
                <a:moveTo>
                  <a:pt x="0" y="54786"/>
                </a:moveTo>
                <a:lnTo>
                  <a:pt x="55532" y="54786"/>
                </a:lnTo>
                <a:lnTo>
                  <a:pt x="55532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32" name="object 213"/>
          <p:cNvSpPr>
            <a:spLocks/>
          </p:cNvSpPr>
          <p:nvPr/>
        </p:nvSpPr>
        <p:spPr bwMode="auto">
          <a:xfrm>
            <a:off x="1338263" y="5359400"/>
            <a:ext cx="57150" cy="55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532" y="0"/>
              </a:cxn>
              <a:cxn ang="0">
                <a:pos x="55532" y="54787"/>
              </a:cxn>
              <a:cxn ang="0">
                <a:pos x="0" y="54787"/>
              </a:cxn>
              <a:cxn ang="0">
                <a:pos x="0" y="0"/>
              </a:cxn>
            </a:cxnLst>
            <a:rect l="0" t="0" r="r" b="b"/>
            <a:pathLst>
              <a:path w="55880" h="55245">
                <a:moveTo>
                  <a:pt x="0" y="0"/>
                </a:moveTo>
                <a:lnTo>
                  <a:pt x="55532" y="0"/>
                </a:lnTo>
                <a:lnTo>
                  <a:pt x="55532" y="54787"/>
                </a:lnTo>
                <a:lnTo>
                  <a:pt x="0" y="54787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33" name="object 214"/>
          <p:cNvSpPr>
            <a:spLocks/>
          </p:cNvSpPr>
          <p:nvPr/>
        </p:nvSpPr>
        <p:spPr bwMode="auto">
          <a:xfrm>
            <a:off x="1420813" y="5387975"/>
            <a:ext cx="571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729" y="0"/>
              </a:cxn>
            </a:cxnLst>
            <a:rect l="0" t="0" r="r" b="b"/>
            <a:pathLst>
              <a:path w="55880">
                <a:moveTo>
                  <a:pt x="0" y="0"/>
                </a:moveTo>
                <a:lnTo>
                  <a:pt x="55729" y="0"/>
                </a:lnTo>
              </a:path>
            </a:pathLst>
          </a:custGeom>
          <a:noFill/>
          <a:ln w="54786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34" name="object 215"/>
          <p:cNvSpPr>
            <a:spLocks/>
          </p:cNvSpPr>
          <p:nvPr/>
        </p:nvSpPr>
        <p:spPr bwMode="auto">
          <a:xfrm>
            <a:off x="1420813" y="5359400"/>
            <a:ext cx="57150" cy="55563"/>
          </a:xfrm>
          <a:custGeom>
            <a:avLst/>
            <a:gdLst/>
            <a:ahLst/>
            <a:cxnLst>
              <a:cxn ang="0">
                <a:pos x="0" y="54786"/>
              </a:cxn>
              <a:cxn ang="0">
                <a:pos x="55729" y="54786"/>
              </a:cxn>
              <a:cxn ang="0">
                <a:pos x="55729" y="0"/>
              </a:cxn>
              <a:cxn ang="0">
                <a:pos x="0" y="0"/>
              </a:cxn>
              <a:cxn ang="0">
                <a:pos x="0" y="54786"/>
              </a:cxn>
            </a:cxnLst>
            <a:rect l="0" t="0" r="r" b="b"/>
            <a:pathLst>
              <a:path w="55880" h="55245">
                <a:moveTo>
                  <a:pt x="0" y="54786"/>
                </a:moveTo>
                <a:lnTo>
                  <a:pt x="55729" y="54786"/>
                </a:lnTo>
                <a:lnTo>
                  <a:pt x="55729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35" name="object 216"/>
          <p:cNvSpPr>
            <a:spLocks/>
          </p:cNvSpPr>
          <p:nvPr/>
        </p:nvSpPr>
        <p:spPr bwMode="auto">
          <a:xfrm>
            <a:off x="1420813" y="5359400"/>
            <a:ext cx="57150" cy="55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732" y="0"/>
              </a:cxn>
              <a:cxn ang="0">
                <a:pos x="55732" y="54787"/>
              </a:cxn>
              <a:cxn ang="0">
                <a:pos x="0" y="54787"/>
              </a:cxn>
              <a:cxn ang="0">
                <a:pos x="0" y="0"/>
              </a:cxn>
            </a:cxnLst>
            <a:rect l="0" t="0" r="r" b="b"/>
            <a:pathLst>
              <a:path w="55880" h="55245">
                <a:moveTo>
                  <a:pt x="0" y="0"/>
                </a:moveTo>
                <a:lnTo>
                  <a:pt x="55732" y="0"/>
                </a:lnTo>
                <a:lnTo>
                  <a:pt x="55732" y="54787"/>
                </a:lnTo>
                <a:lnTo>
                  <a:pt x="0" y="54787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36" name="object 217"/>
          <p:cNvSpPr>
            <a:spLocks/>
          </p:cNvSpPr>
          <p:nvPr/>
        </p:nvSpPr>
        <p:spPr bwMode="auto">
          <a:xfrm>
            <a:off x="1498600" y="5359400"/>
            <a:ext cx="55563" cy="55563"/>
          </a:xfrm>
          <a:custGeom>
            <a:avLst/>
            <a:gdLst/>
            <a:ahLst/>
            <a:cxnLst>
              <a:cxn ang="0">
                <a:pos x="0" y="54786"/>
              </a:cxn>
              <a:cxn ang="0">
                <a:pos x="55532" y="54786"/>
              </a:cxn>
              <a:cxn ang="0">
                <a:pos x="55532" y="0"/>
              </a:cxn>
              <a:cxn ang="0">
                <a:pos x="0" y="0"/>
              </a:cxn>
              <a:cxn ang="0">
                <a:pos x="0" y="54786"/>
              </a:cxn>
            </a:cxnLst>
            <a:rect l="0" t="0" r="r" b="b"/>
            <a:pathLst>
              <a:path w="55880" h="55245">
                <a:moveTo>
                  <a:pt x="0" y="54786"/>
                </a:moveTo>
                <a:lnTo>
                  <a:pt x="55532" y="54786"/>
                </a:lnTo>
                <a:lnTo>
                  <a:pt x="55532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37" name="object 218"/>
          <p:cNvSpPr>
            <a:spLocks/>
          </p:cNvSpPr>
          <p:nvPr/>
        </p:nvSpPr>
        <p:spPr bwMode="auto">
          <a:xfrm>
            <a:off x="1498600" y="5359400"/>
            <a:ext cx="55563" cy="55563"/>
          </a:xfrm>
          <a:custGeom>
            <a:avLst/>
            <a:gdLst/>
            <a:ahLst/>
            <a:cxnLst>
              <a:cxn ang="0">
                <a:pos x="0" y="54786"/>
              </a:cxn>
              <a:cxn ang="0">
                <a:pos x="55532" y="54786"/>
              </a:cxn>
              <a:cxn ang="0">
                <a:pos x="55532" y="0"/>
              </a:cxn>
              <a:cxn ang="0">
                <a:pos x="0" y="0"/>
              </a:cxn>
              <a:cxn ang="0">
                <a:pos x="0" y="54786"/>
              </a:cxn>
            </a:cxnLst>
            <a:rect l="0" t="0" r="r" b="b"/>
            <a:pathLst>
              <a:path w="55880" h="55245">
                <a:moveTo>
                  <a:pt x="0" y="54786"/>
                </a:moveTo>
                <a:lnTo>
                  <a:pt x="55532" y="54786"/>
                </a:lnTo>
                <a:lnTo>
                  <a:pt x="55532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38" name="object 219"/>
          <p:cNvSpPr>
            <a:spLocks/>
          </p:cNvSpPr>
          <p:nvPr/>
        </p:nvSpPr>
        <p:spPr bwMode="auto">
          <a:xfrm>
            <a:off x="1498600" y="5359400"/>
            <a:ext cx="55563" cy="55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532" y="0"/>
              </a:cxn>
              <a:cxn ang="0">
                <a:pos x="55532" y="54787"/>
              </a:cxn>
              <a:cxn ang="0">
                <a:pos x="0" y="54787"/>
              </a:cxn>
              <a:cxn ang="0">
                <a:pos x="0" y="0"/>
              </a:cxn>
            </a:cxnLst>
            <a:rect l="0" t="0" r="r" b="b"/>
            <a:pathLst>
              <a:path w="55880" h="55245">
                <a:moveTo>
                  <a:pt x="0" y="0"/>
                </a:moveTo>
                <a:lnTo>
                  <a:pt x="55532" y="0"/>
                </a:lnTo>
                <a:lnTo>
                  <a:pt x="55532" y="54787"/>
                </a:lnTo>
                <a:lnTo>
                  <a:pt x="0" y="54787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39" name="object 220"/>
          <p:cNvSpPr>
            <a:spLocks/>
          </p:cNvSpPr>
          <p:nvPr/>
        </p:nvSpPr>
        <p:spPr bwMode="auto">
          <a:xfrm>
            <a:off x="1579563" y="5359400"/>
            <a:ext cx="53975" cy="55563"/>
          </a:xfrm>
          <a:custGeom>
            <a:avLst/>
            <a:gdLst/>
            <a:ahLst/>
            <a:cxnLst>
              <a:cxn ang="0">
                <a:pos x="0" y="54786"/>
              </a:cxn>
              <a:cxn ang="0">
                <a:pos x="54547" y="54786"/>
              </a:cxn>
              <a:cxn ang="0">
                <a:pos x="54547" y="0"/>
              </a:cxn>
              <a:cxn ang="0">
                <a:pos x="0" y="0"/>
              </a:cxn>
              <a:cxn ang="0">
                <a:pos x="0" y="54786"/>
              </a:cxn>
            </a:cxnLst>
            <a:rect l="0" t="0" r="r" b="b"/>
            <a:pathLst>
              <a:path w="54610" h="55245">
                <a:moveTo>
                  <a:pt x="0" y="54786"/>
                </a:moveTo>
                <a:lnTo>
                  <a:pt x="54547" y="54786"/>
                </a:lnTo>
                <a:lnTo>
                  <a:pt x="54547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40" name="object 221"/>
          <p:cNvSpPr>
            <a:spLocks/>
          </p:cNvSpPr>
          <p:nvPr/>
        </p:nvSpPr>
        <p:spPr bwMode="auto">
          <a:xfrm>
            <a:off x="1579563" y="5359400"/>
            <a:ext cx="53975" cy="55563"/>
          </a:xfrm>
          <a:custGeom>
            <a:avLst/>
            <a:gdLst/>
            <a:ahLst/>
            <a:cxnLst>
              <a:cxn ang="0">
                <a:pos x="0" y="54786"/>
              </a:cxn>
              <a:cxn ang="0">
                <a:pos x="54547" y="54786"/>
              </a:cxn>
              <a:cxn ang="0">
                <a:pos x="54547" y="0"/>
              </a:cxn>
              <a:cxn ang="0">
                <a:pos x="0" y="0"/>
              </a:cxn>
              <a:cxn ang="0">
                <a:pos x="0" y="54786"/>
              </a:cxn>
            </a:cxnLst>
            <a:rect l="0" t="0" r="r" b="b"/>
            <a:pathLst>
              <a:path w="54610" h="55245">
                <a:moveTo>
                  <a:pt x="0" y="54786"/>
                </a:moveTo>
                <a:lnTo>
                  <a:pt x="54547" y="54786"/>
                </a:lnTo>
                <a:lnTo>
                  <a:pt x="54547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41" name="object 222"/>
          <p:cNvSpPr>
            <a:spLocks/>
          </p:cNvSpPr>
          <p:nvPr/>
        </p:nvSpPr>
        <p:spPr bwMode="auto">
          <a:xfrm>
            <a:off x="1579563" y="5359400"/>
            <a:ext cx="53975" cy="55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548" y="0"/>
              </a:cxn>
              <a:cxn ang="0">
                <a:pos x="54548" y="54787"/>
              </a:cxn>
              <a:cxn ang="0">
                <a:pos x="0" y="54787"/>
              </a:cxn>
              <a:cxn ang="0">
                <a:pos x="0" y="0"/>
              </a:cxn>
            </a:cxnLst>
            <a:rect l="0" t="0" r="r" b="b"/>
            <a:pathLst>
              <a:path w="54610" h="55245">
                <a:moveTo>
                  <a:pt x="0" y="0"/>
                </a:moveTo>
                <a:lnTo>
                  <a:pt x="54548" y="0"/>
                </a:lnTo>
                <a:lnTo>
                  <a:pt x="54548" y="54787"/>
                </a:lnTo>
                <a:lnTo>
                  <a:pt x="0" y="54787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42" name="object 223"/>
          <p:cNvSpPr>
            <a:spLocks/>
          </p:cNvSpPr>
          <p:nvPr/>
        </p:nvSpPr>
        <p:spPr bwMode="auto">
          <a:xfrm>
            <a:off x="1658938" y="5359400"/>
            <a:ext cx="55562" cy="55563"/>
          </a:xfrm>
          <a:custGeom>
            <a:avLst/>
            <a:gdLst/>
            <a:ahLst/>
            <a:cxnLst>
              <a:cxn ang="0">
                <a:pos x="0" y="54786"/>
              </a:cxn>
              <a:cxn ang="0">
                <a:pos x="55729" y="54786"/>
              </a:cxn>
              <a:cxn ang="0">
                <a:pos x="55729" y="0"/>
              </a:cxn>
              <a:cxn ang="0">
                <a:pos x="0" y="0"/>
              </a:cxn>
              <a:cxn ang="0">
                <a:pos x="0" y="54786"/>
              </a:cxn>
            </a:cxnLst>
            <a:rect l="0" t="0" r="r" b="b"/>
            <a:pathLst>
              <a:path w="55880" h="55245">
                <a:moveTo>
                  <a:pt x="0" y="54786"/>
                </a:moveTo>
                <a:lnTo>
                  <a:pt x="55729" y="54786"/>
                </a:lnTo>
                <a:lnTo>
                  <a:pt x="55729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43" name="object 224"/>
          <p:cNvSpPr>
            <a:spLocks/>
          </p:cNvSpPr>
          <p:nvPr/>
        </p:nvSpPr>
        <p:spPr bwMode="auto">
          <a:xfrm>
            <a:off x="1658938" y="5359400"/>
            <a:ext cx="55562" cy="55563"/>
          </a:xfrm>
          <a:custGeom>
            <a:avLst/>
            <a:gdLst/>
            <a:ahLst/>
            <a:cxnLst>
              <a:cxn ang="0">
                <a:pos x="0" y="54786"/>
              </a:cxn>
              <a:cxn ang="0">
                <a:pos x="55729" y="54786"/>
              </a:cxn>
              <a:cxn ang="0">
                <a:pos x="55729" y="0"/>
              </a:cxn>
              <a:cxn ang="0">
                <a:pos x="0" y="0"/>
              </a:cxn>
              <a:cxn ang="0">
                <a:pos x="0" y="54786"/>
              </a:cxn>
            </a:cxnLst>
            <a:rect l="0" t="0" r="r" b="b"/>
            <a:pathLst>
              <a:path w="55880" h="55245">
                <a:moveTo>
                  <a:pt x="0" y="54786"/>
                </a:moveTo>
                <a:lnTo>
                  <a:pt x="55729" y="54786"/>
                </a:lnTo>
                <a:lnTo>
                  <a:pt x="55729" y="0"/>
                </a:lnTo>
                <a:lnTo>
                  <a:pt x="0" y="0"/>
                </a:lnTo>
                <a:lnTo>
                  <a:pt x="0" y="54786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44" name="object 225"/>
          <p:cNvSpPr>
            <a:spLocks/>
          </p:cNvSpPr>
          <p:nvPr/>
        </p:nvSpPr>
        <p:spPr bwMode="auto">
          <a:xfrm>
            <a:off x="1658938" y="5359400"/>
            <a:ext cx="55562" cy="55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732" y="0"/>
              </a:cxn>
              <a:cxn ang="0">
                <a:pos x="55732" y="54787"/>
              </a:cxn>
              <a:cxn ang="0">
                <a:pos x="0" y="54787"/>
              </a:cxn>
              <a:cxn ang="0">
                <a:pos x="0" y="0"/>
              </a:cxn>
            </a:cxnLst>
            <a:rect l="0" t="0" r="r" b="b"/>
            <a:pathLst>
              <a:path w="55880" h="55245">
                <a:moveTo>
                  <a:pt x="0" y="0"/>
                </a:moveTo>
                <a:lnTo>
                  <a:pt x="55732" y="0"/>
                </a:lnTo>
                <a:lnTo>
                  <a:pt x="55732" y="54787"/>
                </a:lnTo>
                <a:lnTo>
                  <a:pt x="0" y="54787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45" name="object 226"/>
          <p:cNvSpPr>
            <a:spLocks noChangeArrowheads="1"/>
          </p:cNvSpPr>
          <p:nvPr/>
        </p:nvSpPr>
        <p:spPr bwMode="auto">
          <a:xfrm>
            <a:off x="1074738" y="3575050"/>
            <a:ext cx="895350" cy="5302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946" name="object 227"/>
          <p:cNvSpPr>
            <a:spLocks noChangeArrowheads="1"/>
          </p:cNvSpPr>
          <p:nvPr/>
        </p:nvSpPr>
        <p:spPr bwMode="auto">
          <a:xfrm>
            <a:off x="4479925" y="3575050"/>
            <a:ext cx="895350" cy="53022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947" name="object 228"/>
          <p:cNvSpPr>
            <a:spLocks noChangeArrowheads="1"/>
          </p:cNvSpPr>
          <p:nvPr/>
        </p:nvSpPr>
        <p:spPr bwMode="auto">
          <a:xfrm>
            <a:off x="7475538" y="3575050"/>
            <a:ext cx="895350" cy="530225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948" name="object 229"/>
          <p:cNvSpPr>
            <a:spLocks/>
          </p:cNvSpPr>
          <p:nvPr/>
        </p:nvSpPr>
        <p:spPr bwMode="auto">
          <a:xfrm>
            <a:off x="1981200" y="3656013"/>
            <a:ext cx="2452688" cy="301625"/>
          </a:xfrm>
          <a:custGeom>
            <a:avLst/>
            <a:gdLst/>
            <a:ahLst/>
            <a:cxnLst>
              <a:cxn ang="0">
                <a:pos x="1349356" y="92456"/>
              </a:cxn>
              <a:cxn ang="0">
                <a:pos x="1179449" y="92456"/>
              </a:cxn>
              <a:cxn ang="0">
                <a:pos x="1045844" y="301751"/>
              </a:cxn>
              <a:cxn ang="0">
                <a:pos x="1806410" y="208406"/>
              </a:cxn>
              <a:cxn ang="0">
                <a:pos x="1274952" y="208406"/>
              </a:cxn>
              <a:cxn ang="0">
                <a:pos x="1349356" y="92456"/>
              </a:cxn>
              <a:cxn ang="0">
                <a:pos x="2452116" y="129159"/>
              </a:cxn>
              <a:cxn ang="0">
                <a:pos x="1274952" y="208406"/>
              </a:cxn>
              <a:cxn ang="0">
                <a:pos x="1806410" y="208406"/>
              </a:cxn>
              <a:cxn ang="0">
                <a:pos x="2452116" y="129159"/>
              </a:cxn>
              <a:cxn ang="0">
                <a:pos x="1408684" y="0"/>
              </a:cxn>
              <a:cxn ang="0">
                <a:pos x="0" y="172593"/>
              </a:cxn>
              <a:cxn ang="0">
                <a:pos x="1179449" y="92456"/>
              </a:cxn>
              <a:cxn ang="0">
                <a:pos x="1349356" y="92456"/>
              </a:cxn>
              <a:cxn ang="0">
                <a:pos x="1408684" y="0"/>
              </a:cxn>
            </a:cxnLst>
            <a:rect l="0" t="0" r="r" b="b"/>
            <a:pathLst>
              <a:path w="2452370" h="302260">
                <a:moveTo>
                  <a:pt x="1349356" y="92456"/>
                </a:moveTo>
                <a:lnTo>
                  <a:pt x="1179449" y="92456"/>
                </a:lnTo>
                <a:lnTo>
                  <a:pt x="1045844" y="301751"/>
                </a:lnTo>
                <a:lnTo>
                  <a:pt x="1806410" y="208406"/>
                </a:lnTo>
                <a:lnTo>
                  <a:pt x="1274952" y="208406"/>
                </a:lnTo>
                <a:lnTo>
                  <a:pt x="1349356" y="92456"/>
                </a:lnTo>
                <a:close/>
              </a:path>
              <a:path w="2452370" h="302260">
                <a:moveTo>
                  <a:pt x="2452116" y="129159"/>
                </a:moveTo>
                <a:lnTo>
                  <a:pt x="1274952" y="208406"/>
                </a:lnTo>
                <a:lnTo>
                  <a:pt x="1806410" y="208406"/>
                </a:lnTo>
                <a:lnTo>
                  <a:pt x="2452116" y="129159"/>
                </a:lnTo>
                <a:close/>
              </a:path>
              <a:path w="2452370" h="302260">
                <a:moveTo>
                  <a:pt x="1408684" y="0"/>
                </a:moveTo>
                <a:lnTo>
                  <a:pt x="0" y="172593"/>
                </a:lnTo>
                <a:lnTo>
                  <a:pt x="1179449" y="92456"/>
                </a:lnTo>
                <a:lnTo>
                  <a:pt x="1349356" y="92456"/>
                </a:lnTo>
                <a:lnTo>
                  <a:pt x="1408684" y="0"/>
                </a:lnTo>
                <a:close/>
              </a:path>
            </a:pathLst>
          </a:custGeom>
          <a:solidFill>
            <a:srgbClr val="99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49" name="object 230"/>
          <p:cNvSpPr>
            <a:spLocks/>
          </p:cNvSpPr>
          <p:nvPr/>
        </p:nvSpPr>
        <p:spPr bwMode="auto">
          <a:xfrm>
            <a:off x="1981200" y="3656013"/>
            <a:ext cx="2452688" cy="301625"/>
          </a:xfrm>
          <a:custGeom>
            <a:avLst/>
            <a:gdLst/>
            <a:ahLst/>
            <a:cxnLst>
              <a:cxn ang="0">
                <a:pos x="0" y="172593"/>
              </a:cxn>
              <a:cxn ang="0">
                <a:pos x="1408684" y="0"/>
              </a:cxn>
              <a:cxn ang="0">
                <a:pos x="1274952" y="208406"/>
              </a:cxn>
              <a:cxn ang="0">
                <a:pos x="2452116" y="129159"/>
              </a:cxn>
              <a:cxn ang="0">
                <a:pos x="1045844" y="301751"/>
              </a:cxn>
              <a:cxn ang="0">
                <a:pos x="1179449" y="92456"/>
              </a:cxn>
              <a:cxn ang="0">
                <a:pos x="0" y="172593"/>
              </a:cxn>
            </a:cxnLst>
            <a:rect l="0" t="0" r="r" b="b"/>
            <a:pathLst>
              <a:path w="2452370" h="302260">
                <a:moveTo>
                  <a:pt x="0" y="172593"/>
                </a:moveTo>
                <a:lnTo>
                  <a:pt x="1408684" y="0"/>
                </a:lnTo>
                <a:lnTo>
                  <a:pt x="1274952" y="208406"/>
                </a:lnTo>
                <a:lnTo>
                  <a:pt x="2452116" y="129159"/>
                </a:lnTo>
                <a:lnTo>
                  <a:pt x="1045844" y="301751"/>
                </a:lnTo>
                <a:lnTo>
                  <a:pt x="1179449" y="92456"/>
                </a:lnTo>
                <a:lnTo>
                  <a:pt x="0" y="172593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50" name="object 231"/>
          <p:cNvSpPr>
            <a:spLocks/>
          </p:cNvSpPr>
          <p:nvPr/>
        </p:nvSpPr>
        <p:spPr bwMode="auto">
          <a:xfrm>
            <a:off x="5441950" y="3656013"/>
            <a:ext cx="1949450" cy="301625"/>
          </a:xfrm>
          <a:custGeom>
            <a:avLst/>
            <a:gdLst/>
            <a:ahLst/>
            <a:cxnLst>
              <a:cxn ang="0">
                <a:pos x="1072601" y="92456"/>
              </a:cxn>
              <a:cxn ang="0">
                <a:pos x="937641" y="92456"/>
              </a:cxn>
              <a:cxn ang="0">
                <a:pos x="831342" y="301751"/>
              </a:cxn>
              <a:cxn ang="0">
                <a:pos x="1435920" y="208406"/>
              </a:cxn>
              <a:cxn ang="0">
                <a:pos x="1013460" y="208406"/>
              </a:cxn>
              <a:cxn ang="0">
                <a:pos x="1072601" y="92456"/>
              </a:cxn>
              <a:cxn ang="0">
                <a:pos x="1949196" y="129159"/>
              </a:cxn>
              <a:cxn ang="0">
                <a:pos x="1013460" y="208406"/>
              </a:cxn>
              <a:cxn ang="0">
                <a:pos x="1435920" y="208406"/>
              </a:cxn>
              <a:cxn ang="0">
                <a:pos x="1949196" y="129159"/>
              </a:cxn>
              <a:cxn ang="0">
                <a:pos x="1119759" y="0"/>
              </a:cxn>
              <a:cxn ang="0">
                <a:pos x="0" y="172593"/>
              </a:cxn>
              <a:cxn ang="0">
                <a:pos x="937641" y="92456"/>
              </a:cxn>
              <a:cxn ang="0">
                <a:pos x="1072601" y="92456"/>
              </a:cxn>
              <a:cxn ang="0">
                <a:pos x="1119759" y="0"/>
              </a:cxn>
            </a:cxnLst>
            <a:rect l="0" t="0" r="r" b="b"/>
            <a:pathLst>
              <a:path w="1949450" h="302260">
                <a:moveTo>
                  <a:pt x="1072601" y="92456"/>
                </a:moveTo>
                <a:lnTo>
                  <a:pt x="937641" y="92456"/>
                </a:lnTo>
                <a:lnTo>
                  <a:pt x="831342" y="301751"/>
                </a:lnTo>
                <a:lnTo>
                  <a:pt x="1435920" y="208406"/>
                </a:lnTo>
                <a:lnTo>
                  <a:pt x="1013460" y="208406"/>
                </a:lnTo>
                <a:lnTo>
                  <a:pt x="1072601" y="92456"/>
                </a:lnTo>
                <a:close/>
              </a:path>
              <a:path w="1949450" h="302260">
                <a:moveTo>
                  <a:pt x="1949196" y="129159"/>
                </a:moveTo>
                <a:lnTo>
                  <a:pt x="1013460" y="208406"/>
                </a:lnTo>
                <a:lnTo>
                  <a:pt x="1435920" y="208406"/>
                </a:lnTo>
                <a:lnTo>
                  <a:pt x="1949196" y="129159"/>
                </a:lnTo>
                <a:close/>
              </a:path>
              <a:path w="1949450" h="302260">
                <a:moveTo>
                  <a:pt x="1119759" y="0"/>
                </a:moveTo>
                <a:lnTo>
                  <a:pt x="0" y="172593"/>
                </a:lnTo>
                <a:lnTo>
                  <a:pt x="937641" y="92456"/>
                </a:lnTo>
                <a:lnTo>
                  <a:pt x="1072601" y="92456"/>
                </a:lnTo>
                <a:lnTo>
                  <a:pt x="1119759" y="0"/>
                </a:lnTo>
                <a:close/>
              </a:path>
            </a:pathLst>
          </a:custGeom>
          <a:solidFill>
            <a:srgbClr val="99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51" name="object 232"/>
          <p:cNvSpPr>
            <a:spLocks/>
          </p:cNvSpPr>
          <p:nvPr/>
        </p:nvSpPr>
        <p:spPr bwMode="auto">
          <a:xfrm>
            <a:off x="5441950" y="3656013"/>
            <a:ext cx="1949450" cy="301625"/>
          </a:xfrm>
          <a:custGeom>
            <a:avLst/>
            <a:gdLst/>
            <a:ahLst/>
            <a:cxnLst>
              <a:cxn ang="0">
                <a:pos x="0" y="172593"/>
              </a:cxn>
              <a:cxn ang="0">
                <a:pos x="1119759" y="0"/>
              </a:cxn>
              <a:cxn ang="0">
                <a:pos x="1013460" y="208406"/>
              </a:cxn>
              <a:cxn ang="0">
                <a:pos x="1949196" y="129159"/>
              </a:cxn>
              <a:cxn ang="0">
                <a:pos x="831342" y="301751"/>
              </a:cxn>
              <a:cxn ang="0">
                <a:pos x="937641" y="92456"/>
              </a:cxn>
              <a:cxn ang="0">
                <a:pos x="0" y="172593"/>
              </a:cxn>
            </a:cxnLst>
            <a:rect l="0" t="0" r="r" b="b"/>
            <a:pathLst>
              <a:path w="1949450" h="302260">
                <a:moveTo>
                  <a:pt x="0" y="172593"/>
                </a:moveTo>
                <a:lnTo>
                  <a:pt x="1119759" y="0"/>
                </a:lnTo>
                <a:lnTo>
                  <a:pt x="1013460" y="208406"/>
                </a:lnTo>
                <a:lnTo>
                  <a:pt x="1949196" y="129159"/>
                </a:lnTo>
                <a:lnTo>
                  <a:pt x="831342" y="301751"/>
                </a:lnTo>
                <a:lnTo>
                  <a:pt x="937641" y="92456"/>
                </a:lnTo>
                <a:lnTo>
                  <a:pt x="0" y="172593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52" name="object 233"/>
          <p:cNvSpPr>
            <a:spLocks/>
          </p:cNvSpPr>
          <p:nvPr/>
        </p:nvSpPr>
        <p:spPr bwMode="auto">
          <a:xfrm>
            <a:off x="1511300" y="4111625"/>
            <a:ext cx="1588" cy="838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3" y="838200"/>
              </a:cxn>
            </a:cxnLst>
            <a:rect l="0" t="0" r="r" b="b"/>
            <a:pathLst>
              <a:path w="1905" h="838200">
                <a:moveTo>
                  <a:pt x="0" y="0"/>
                </a:moveTo>
                <a:lnTo>
                  <a:pt x="1523" y="8382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53" name="object 234"/>
          <p:cNvSpPr>
            <a:spLocks/>
          </p:cNvSpPr>
          <p:nvPr/>
        </p:nvSpPr>
        <p:spPr bwMode="auto">
          <a:xfrm>
            <a:off x="4940300" y="4111625"/>
            <a:ext cx="1588" cy="838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838200"/>
              </a:cxn>
            </a:cxnLst>
            <a:rect l="0" t="0" r="r" b="b"/>
            <a:pathLst>
              <a:path w="1904" h="838200">
                <a:moveTo>
                  <a:pt x="0" y="0"/>
                </a:moveTo>
                <a:lnTo>
                  <a:pt x="1524" y="8382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54" name="object 235"/>
          <p:cNvSpPr>
            <a:spLocks/>
          </p:cNvSpPr>
          <p:nvPr/>
        </p:nvSpPr>
        <p:spPr bwMode="auto">
          <a:xfrm>
            <a:off x="7912100" y="4111625"/>
            <a:ext cx="1588" cy="838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838200"/>
              </a:cxn>
            </a:cxnLst>
            <a:rect l="0" t="0" r="r" b="b"/>
            <a:pathLst>
              <a:path w="1904" h="838200">
                <a:moveTo>
                  <a:pt x="0" y="0"/>
                </a:moveTo>
                <a:lnTo>
                  <a:pt x="1524" y="8382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55" name="object 236"/>
          <p:cNvSpPr>
            <a:spLocks/>
          </p:cNvSpPr>
          <p:nvPr/>
        </p:nvSpPr>
        <p:spPr bwMode="auto">
          <a:xfrm>
            <a:off x="1511300" y="2738438"/>
            <a:ext cx="1588" cy="841375"/>
          </a:xfrm>
          <a:custGeom>
            <a:avLst/>
            <a:gdLst/>
            <a:ahLst/>
            <a:cxnLst>
              <a:cxn ang="0">
                <a:pos x="0" y="841248"/>
              </a:cxn>
              <a:cxn ang="0">
                <a:pos x="1523" y="0"/>
              </a:cxn>
            </a:cxnLst>
            <a:rect l="0" t="0" r="r" b="b"/>
            <a:pathLst>
              <a:path w="1905" h="841375">
                <a:moveTo>
                  <a:pt x="0" y="841248"/>
                </a:moveTo>
                <a:lnTo>
                  <a:pt x="1523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56" name="object 237"/>
          <p:cNvSpPr>
            <a:spLocks/>
          </p:cNvSpPr>
          <p:nvPr/>
        </p:nvSpPr>
        <p:spPr bwMode="auto">
          <a:xfrm>
            <a:off x="7399338" y="5178425"/>
            <a:ext cx="720725" cy="177800"/>
          </a:xfrm>
          <a:custGeom>
            <a:avLst/>
            <a:gdLst/>
            <a:ahLst/>
            <a:cxnLst>
              <a:cxn ang="0">
                <a:pos x="0" y="177376"/>
              </a:cxn>
              <a:cxn ang="0">
                <a:pos x="720549" y="177376"/>
              </a:cxn>
              <a:cxn ang="0">
                <a:pos x="720549" y="0"/>
              </a:cxn>
              <a:cxn ang="0">
                <a:pos x="0" y="0"/>
              </a:cxn>
              <a:cxn ang="0">
                <a:pos x="0" y="177376"/>
              </a:cxn>
            </a:cxnLst>
            <a:rect l="0" t="0" r="r" b="b"/>
            <a:pathLst>
              <a:path w="720725" h="177800">
                <a:moveTo>
                  <a:pt x="0" y="177376"/>
                </a:moveTo>
                <a:lnTo>
                  <a:pt x="720549" y="177376"/>
                </a:lnTo>
                <a:lnTo>
                  <a:pt x="720549" y="0"/>
                </a:lnTo>
                <a:lnTo>
                  <a:pt x="0" y="0"/>
                </a:lnTo>
                <a:lnTo>
                  <a:pt x="0" y="177376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57" name="object 238"/>
          <p:cNvSpPr>
            <a:spLocks/>
          </p:cNvSpPr>
          <p:nvPr/>
        </p:nvSpPr>
        <p:spPr bwMode="auto">
          <a:xfrm>
            <a:off x="7399338" y="5178425"/>
            <a:ext cx="720725" cy="177800"/>
          </a:xfrm>
          <a:custGeom>
            <a:avLst/>
            <a:gdLst/>
            <a:ahLst/>
            <a:cxnLst>
              <a:cxn ang="0">
                <a:pos x="0" y="177376"/>
              </a:cxn>
              <a:cxn ang="0">
                <a:pos x="720549" y="177376"/>
              </a:cxn>
              <a:cxn ang="0">
                <a:pos x="720549" y="0"/>
              </a:cxn>
              <a:cxn ang="0">
                <a:pos x="0" y="0"/>
              </a:cxn>
              <a:cxn ang="0">
                <a:pos x="0" y="177376"/>
              </a:cxn>
            </a:cxnLst>
            <a:rect l="0" t="0" r="r" b="b"/>
            <a:pathLst>
              <a:path w="720725" h="177800">
                <a:moveTo>
                  <a:pt x="0" y="177376"/>
                </a:moveTo>
                <a:lnTo>
                  <a:pt x="720549" y="177376"/>
                </a:lnTo>
                <a:lnTo>
                  <a:pt x="720549" y="0"/>
                </a:lnTo>
                <a:lnTo>
                  <a:pt x="0" y="0"/>
                </a:lnTo>
                <a:lnTo>
                  <a:pt x="0" y="177376"/>
                </a:lnTo>
                <a:close/>
              </a:path>
            </a:pathLst>
          </a:custGeom>
          <a:noFill/>
          <a:ln w="1106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58" name="object 239"/>
          <p:cNvSpPr>
            <a:spLocks/>
          </p:cNvSpPr>
          <p:nvPr/>
        </p:nvSpPr>
        <p:spPr bwMode="auto">
          <a:xfrm>
            <a:off x="7399338" y="5178425"/>
            <a:ext cx="720725" cy="177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7377"/>
              </a:cxn>
              <a:cxn ang="0">
                <a:pos x="720560" y="177377"/>
              </a:cxn>
              <a:cxn ang="0">
                <a:pos x="720560" y="0"/>
              </a:cxn>
              <a:cxn ang="0">
                <a:pos x="0" y="0"/>
              </a:cxn>
            </a:cxnLst>
            <a:rect l="0" t="0" r="r" b="b"/>
            <a:pathLst>
              <a:path w="720725" h="177800">
                <a:moveTo>
                  <a:pt x="0" y="0"/>
                </a:moveTo>
                <a:lnTo>
                  <a:pt x="0" y="177377"/>
                </a:lnTo>
                <a:lnTo>
                  <a:pt x="720560" y="177377"/>
                </a:lnTo>
                <a:lnTo>
                  <a:pt x="720560" y="0"/>
                </a:lnTo>
                <a:lnTo>
                  <a:pt x="0" y="0"/>
                </a:lnTo>
              </a:path>
            </a:pathLst>
          </a:custGeom>
          <a:noFill/>
          <a:ln w="553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59" name="object 240"/>
          <p:cNvSpPr>
            <a:spLocks/>
          </p:cNvSpPr>
          <p:nvPr/>
        </p:nvSpPr>
        <p:spPr bwMode="auto">
          <a:xfrm>
            <a:off x="8120063" y="4970463"/>
            <a:ext cx="222250" cy="385762"/>
          </a:xfrm>
          <a:custGeom>
            <a:avLst/>
            <a:gdLst/>
            <a:ahLst/>
            <a:cxnLst>
              <a:cxn ang="0">
                <a:pos x="222559" y="0"/>
              </a:cxn>
              <a:cxn ang="0">
                <a:pos x="0" y="208943"/>
              </a:cxn>
              <a:cxn ang="0">
                <a:pos x="0" y="386320"/>
              </a:cxn>
              <a:cxn ang="0">
                <a:pos x="222559" y="175644"/>
              </a:cxn>
              <a:cxn ang="0">
                <a:pos x="222559" y="0"/>
              </a:cxn>
            </a:cxnLst>
            <a:rect l="0" t="0" r="r" b="b"/>
            <a:pathLst>
              <a:path w="222884" h="386714">
                <a:moveTo>
                  <a:pt x="222559" y="0"/>
                </a:moveTo>
                <a:lnTo>
                  <a:pt x="0" y="208943"/>
                </a:lnTo>
                <a:lnTo>
                  <a:pt x="0" y="386320"/>
                </a:lnTo>
                <a:lnTo>
                  <a:pt x="222559" y="175644"/>
                </a:lnTo>
                <a:lnTo>
                  <a:pt x="222559" y="0"/>
                </a:lnTo>
                <a:close/>
              </a:path>
            </a:pathLst>
          </a:custGeom>
          <a:solidFill>
            <a:srgbClr val="A4A4A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60" name="object 241"/>
          <p:cNvSpPr>
            <a:spLocks/>
          </p:cNvSpPr>
          <p:nvPr/>
        </p:nvSpPr>
        <p:spPr bwMode="auto">
          <a:xfrm>
            <a:off x="8120063" y="4970463"/>
            <a:ext cx="222250" cy="385762"/>
          </a:xfrm>
          <a:custGeom>
            <a:avLst/>
            <a:gdLst/>
            <a:ahLst/>
            <a:cxnLst>
              <a:cxn ang="0">
                <a:pos x="0" y="208943"/>
              </a:cxn>
              <a:cxn ang="0">
                <a:pos x="222559" y="0"/>
              </a:cxn>
              <a:cxn ang="0">
                <a:pos x="222559" y="175644"/>
              </a:cxn>
              <a:cxn ang="0">
                <a:pos x="0" y="386320"/>
              </a:cxn>
              <a:cxn ang="0">
                <a:pos x="0" y="208943"/>
              </a:cxn>
            </a:cxnLst>
            <a:rect l="0" t="0" r="r" b="b"/>
            <a:pathLst>
              <a:path w="222884" h="386714">
                <a:moveTo>
                  <a:pt x="0" y="208943"/>
                </a:moveTo>
                <a:lnTo>
                  <a:pt x="222559" y="0"/>
                </a:lnTo>
                <a:lnTo>
                  <a:pt x="222559" y="175644"/>
                </a:lnTo>
                <a:lnTo>
                  <a:pt x="0" y="386320"/>
                </a:lnTo>
                <a:lnTo>
                  <a:pt x="0" y="208943"/>
                </a:lnTo>
              </a:path>
            </a:pathLst>
          </a:custGeom>
          <a:noFill/>
          <a:ln w="1127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61" name="object 242"/>
          <p:cNvSpPr>
            <a:spLocks/>
          </p:cNvSpPr>
          <p:nvPr/>
        </p:nvSpPr>
        <p:spPr bwMode="auto">
          <a:xfrm>
            <a:off x="8120063" y="4970463"/>
            <a:ext cx="222250" cy="385762"/>
          </a:xfrm>
          <a:custGeom>
            <a:avLst/>
            <a:gdLst/>
            <a:ahLst/>
            <a:cxnLst>
              <a:cxn ang="0">
                <a:pos x="0" y="208943"/>
              </a:cxn>
              <a:cxn ang="0">
                <a:pos x="222559" y="0"/>
              </a:cxn>
              <a:cxn ang="0">
                <a:pos x="222559" y="175644"/>
              </a:cxn>
              <a:cxn ang="0">
                <a:pos x="0" y="386320"/>
              </a:cxn>
              <a:cxn ang="0">
                <a:pos x="0" y="208943"/>
              </a:cxn>
            </a:cxnLst>
            <a:rect l="0" t="0" r="r" b="b"/>
            <a:pathLst>
              <a:path w="222884" h="386714">
                <a:moveTo>
                  <a:pt x="0" y="208943"/>
                </a:moveTo>
                <a:lnTo>
                  <a:pt x="222559" y="0"/>
                </a:lnTo>
                <a:lnTo>
                  <a:pt x="222559" y="175644"/>
                </a:lnTo>
                <a:lnTo>
                  <a:pt x="0" y="386320"/>
                </a:lnTo>
                <a:lnTo>
                  <a:pt x="0" y="208943"/>
                </a:lnTo>
              </a:path>
            </a:pathLst>
          </a:custGeom>
          <a:noFill/>
          <a:ln w="563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62" name="object 243"/>
          <p:cNvSpPr>
            <a:spLocks/>
          </p:cNvSpPr>
          <p:nvPr/>
        </p:nvSpPr>
        <p:spPr bwMode="auto">
          <a:xfrm>
            <a:off x="7399338" y="4970463"/>
            <a:ext cx="942975" cy="209550"/>
          </a:xfrm>
          <a:custGeom>
            <a:avLst/>
            <a:gdLst/>
            <a:ahLst/>
            <a:cxnLst>
              <a:cxn ang="0">
                <a:pos x="943120" y="0"/>
              </a:cxn>
              <a:cxn ang="0">
                <a:pos x="221588" y="0"/>
              </a:cxn>
              <a:cxn ang="0">
                <a:pos x="0" y="208943"/>
              </a:cxn>
              <a:cxn ang="0">
                <a:pos x="720560" y="208943"/>
              </a:cxn>
              <a:cxn ang="0">
                <a:pos x="943120" y="0"/>
              </a:cxn>
            </a:cxnLst>
            <a:rect l="0" t="0" r="r" b="b"/>
            <a:pathLst>
              <a:path w="943609" h="209550">
                <a:moveTo>
                  <a:pt x="943120" y="0"/>
                </a:moveTo>
                <a:lnTo>
                  <a:pt x="221588" y="0"/>
                </a:lnTo>
                <a:lnTo>
                  <a:pt x="0" y="208943"/>
                </a:lnTo>
                <a:lnTo>
                  <a:pt x="720560" y="208943"/>
                </a:lnTo>
                <a:lnTo>
                  <a:pt x="943120" y="0"/>
                </a:lnTo>
                <a:close/>
              </a:path>
            </a:pathLst>
          </a:custGeom>
          <a:solidFill>
            <a:srgbClr val="D7D7D7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63" name="object 244"/>
          <p:cNvSpPr>
            <a:spLocks/>
          </p:cNvSpPr>
          <p:nvPr/>
        </p:nvSpPr>
        <p:spPr bwMode="auto">
          <a:xfrm>
            <a:off x="7399338" y="4970463"/>
            <a:ext cx="942975" cy="209550"/>
          </a:xfrm>
          <a:custGeom>
            <a:avLst/>
            <a:gdLst/>
            <a:ahLst/>
            <a:cxnLst>
              <a:cxn ang="0">
                <a:pos x="943120" y="0"/>
              </a:cxn>
              <a:cxn ang="0">
                <a:pos x="221588" y="0"/>
              </a:cxn>
              <a:cxn ang="0">
                <a:pos x="0" y="208943"/>
              </a:cxn>
              <a:cxn ang="0">
                <a:pos x="720560" y="208943"/>
              </a:cxn>
              <a:cxn ang="0">
                <a:pos x="943120" y="0"/>
              </a:cxn>
            </a:cxnLst>
            <a:rect l="0" t="0" r="r" b="b"/>
            <a:pathLst>
              <a:path w="943609" h="209550">
                <a:moveTo>
                  <a:pt x="943120" y="0"/>
                </a:moveTo>
                <a:lnTo>
                  <a:pt x="221588" y="0"/>
                </a:lnTo>
                <a:lnTo>
                  <a:pt x="0" y="208943"/>
                </a:lnTo>
                <a:lnTo>
                  <a:pt x="720560" y="208943"/>
                </a:lnTo>
                <a:lnTo>
                  <a:pt x="943120" y="0"/>
                </a:lnTo>
              </a:path>
            </a:pathLst>
          </a:custGeom>
          <a:noFill/>
          <a:ln w="1106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64" name="object 245"/>
          <p:cNvSpPr>
            <a:spLocks/>
          </p:cNvSpPr>
          <p:nvPr/>
        </p:nvSpPr>
        <p:spPr bwMode="auto">
          <a:xfrm>
            <a:off x="7399338" y="4970463"/>
            <a:ext cx="942975" cy="209550"/>
          </a:xfrm>
          <a:custGeom>
            <a:avLst/>
            <a:gdLst/>
            <a:ahLst/>
            <a:cxnLst>
              <a:cxn ang="0">
                <a:pos x="720560" y="208943"/>
              </a:cxn>
              <a:cxn ang="0">
                <a:pos x="943120" y="0"/>
              </a:cxn>
              <a:cxn ang="0">
                <a:pos x="221588" y="0"/>
              </a:cxn>
              <a:cxn ang="0">
                <a:pos x="0" y="208943"/>
              </a:cxn>
              <a:cxn ang="0">
                <a:pos x="720560" y="208943"/>
              </a:cxn>
            </a:cxnLst>
            <a:rect l="0" t="0" r="r" b="b"/>
            <a:pathLst>
              <a:path w="943609" h="209550">
                <a:moveTo>
                  <a:pt x="720560" y="208943"/>
                </a:moveTo>
                <a:lnTo>
                  <a:pt x="943120" y="0"/>
                </a:lnTo>
                <a:lnTo>
                  <a:pt x="221588" y="0"/>
                </a:lnTo>
                <a:lnTo>
                  <a:pt x="0" y="208943"/>
                </a:lnTo>
                <a:lnTo>
                  <a:pt x="720560" y="208943"/>
                </a:lnTo>
              </a:path>
            </a:pathLst>
          </a:custGeom>
          <a:noFill/>
          <a:ln w="553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65" name="object 246"/>
          <p:cNvSpPr>
            <a:spLocks/>
          </p:cNvSpPr>
          <p:nvPr/>
        </p:nvSpPr>
        <p:spPr bwMode="auto">
          <a:xfrm>
            <a:off x="7570788" y="5024438"/>
            <a:ext cx="620712" cy="82550"/>
          </a:xfrm>
          <a:custGeom>
            <a:avLst/>
            <a:gdLst/>
            <a:ahLst/>
            <a:cxnLst>
              <a:cxn ang="0">
                <a:pos x="162535" y="0"/>
              </a:cxn>
              <a:cxn ang="0">
                <a:pos x="0" y="29668"/>
              </a:cxn>
              <a:cxn ang="0">
                <a:pos x="85002" y="82220"/>
              </a:cxn>
              <a:cxn ang="0">
                <a:pos x="111114" y="48132"/>
              </a:cxn>
              <a:cxn ang="0">
                <a:pos x="597558" y="48132"/>
              </a:cxn>
              <a:cxn ang="0">
                <a:pos x="621412" y="42604"/>
              </a:cxn>
              <a:cxn ang="0">
                <a:pos x="579311" y="23197"/>
              </a:cxn>
              <a:cxn ang="0">
                <a:pos x="136423" y="23197"/>
              </a:cxn>
              <a:cxn ang="0">
                <a:pos x="162535" y="0"/>
              </a:cxn>
              <a:cxn ang="0">
                <a:pos x="597558" y="48132"/>
              </a:cxn>
              <a:cxn ang="0">
                <a:pos x="477560" y="48132"/>
              </a:cxn>
              <a:cxn ang="0">
                <a:pos x="450472" y="82220"/>
              </a:cxn>
              <a:cxn ang="0">
                <a:pos x="597558" y="48132"/>
              </a:cxn>
              <a:cxn ang="0">
                <a:pos x="579311" y="23197"/>
              </a:cxn>
              <a:cxn ang="0">
                <a:pos x="136423" y="23197"/>
              </a:cxn>
              <a:cxn ang="0">
                <a:pos x="579311" y="23197"/>
              </a:cxn>
              <a:cxn ang="0">
                <a:pos x="528987" y="0"/>
              </a:cxn>
              <a:cxn ang="0">
                <a:pos x="503672" y="23197"/>
              </a:cxn>
              <a:cxn ang="0">
                <a:pos x="579311" y="23197"/>
              </a:cxn>
              <a:cxn ang="0">
                <a:pos x="528987" y="0"/>
              </a:cxn>
            </a:cxnLst>
            <a:rect l="0" t="0" r="r" b="b"/>
            <a:pathLst>
              <a:path w="621665" h="82550">
                <a:moveTo>
                  <a:pt x="162535" y="0"/>
                </a:moveTo>
                <a:lnTo>
                  <a:pt x="0" y="29668"/>
                </a:lnTo>
                <a:lnTo>
                  <a:pt x="85002" y="82220"/>
                </a:lnTo>
                <a:lnTo>
                  <a:pt x="111114" y="48132"/>
                </a:lnTo>
                <a:lnTo>
                  <a:pt x="597558" y="48132"/>
                </a:lnTo>
                <a:lnTo>
                  <a:pt x="621412" y="42604"/>
                </a:lnTo>
                <a:lnTo>
                  <a:pt x="579311" y="23197"/>
                </a:lnTo>
                <a:lnTo>
                  <a:pt x="136423" y="23197"/>
                </a:lnTo>
                <a:lnTo>
                  <a:pt x="162535" y="0"/>
                </a:lnTo>
                <a:close/>
              </a:path>
              <a:path w="621665" h="82550">
                <a:moveTo>
                  <a:pt x="597558" y="48132"/>
                </a:moveTo>
                <a:lnTo>
                  <a:pt x="477560" y="48132"/>
                </a:lnTo>
                <a:lnTo>
                  <a:pt x="450472" y="82220"/>
                </a:lnTo>
                <a:lnTo>
                  <a:pt x="597558" y="48132"/>
                </a:lnTo>
                <a:close/>
              </a:path>
              <a:path w="621665" h="82550">
                <a:moveTo>
                  <a:pt x="579311" y="23197"/>
                </a:moveTo>
                <a:lnTo>
                  <a:pt x="136423" y="23197"/>
                </a:lnTo>
                <a:lnTo>
                  <a:pt x="579311" y="23197"/>
                </a:lnTo>
                <a:close/>
              </a:path>
              <a:path w="621665" h="82550">
                <a:moveTo>
                  <a:pt x="528987" y="0"/>
                </a:moveTo>
                <a:lnTo>
                  <a:pt x="503672" y="23197"/>
                </a:lnTo>
                <a:lnTo>
                  <a:pt x="579311" y="23197"/>
                </a:lnTo>
                <a:lnTo>
                  <a:pt x="52898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66" name="object 247"/>
          <p:cNvSpPr>
            <a:spLocks/>
          </p:cNvSpPr>
          <p:nvPr/>
        </p:nvSpPr>
        <p:spPr bwMode="auto">
          <a:xfrm>
            <a:off x="7570788" y="5024438"/>
            <a:ext cx="620712" cy="82550"/>
          </a:xfrm>
          <a:custGeom>
            <a:avLst/>
            <a:gdLst/>
            <a:ahLst/>
            <a:cxnLst>
              <a:cxn ang="0">
                <a:pos x="136423" y="23197"/>
              </a:cxn>
              <a:cxn ang="0">
                <a:pos x="162535" y="0"/>
              </a:cxn>
              <a:cxn ang="0">
                <a:pos x="0" y="29668"/>
              </a:cxn>
              <a:cxn ang="0">
                <a:pos x="85002" y="82220"/>
              </a:cxn>
              <a:cxn ang="0">
                <a:pos x="111114" y="48132"/>
              </a:cxn>
              <a:cxn ang="0">
                <a:pos x="597558" y="48132"/>
              </a:cxn>
              <a:cxn ang="0">
                <a:pos x="621412" y="42604"/>
              </a:cxn>
              <a:cxn ang="0">
                <a:pos x="579311" y="23197"/>
              </a:cxn>
              <a:cxn ang="0">
                <a:pos x="503672" y="23197"/>
              </a:cxn>
              <a:cxn ang="0">
                <a:pos x="136423" y="23197"/>
              </a:cxn>
            </a:cxnLst>
            <a:rect l="0" t="0" r="r" b="b"/>
            <a:pathLst>
              <a:path w="621665" h="82550">
                <a:moveTo>
                  <a:pt x="136423" y="23197"/>
                </a:moveTo>
                <a:lnTo>
                  <a:pt x="162535" y="0"/>
                </a:lnTo>
                <a:lnTo>
                  <a:pt x="0" y="29668"/>
                </a:lnTo>
                <a:lnTo>
                  <a:pt x="85002" y="82220"/>
                </a:lnTo>
                <a:lnTo>
                  <a:pt x="111114" y="48132"/>
                </a:lnTo>
                <a:lnTo>
                  <a:pt x="597558" y="48132"/>
                </a:lnTo>
                <a:lnTo>
                  <a:pt x="621412" y="42604"/>
                </a:lnTo>
                <a:lnTo>
                  <a:pt x="579311" y="23197"/>
                </a:lnTo>
                <a:lnTo>
                  <a:pt x="503672" y="23197"/>
                </a:lnTo>
                <a:lnTo>
                  <a:pt x="136423" y="23197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67" name="object 248"/>
          <p:cNvSpPr>
            <a:spLocks/>
          </p:cNvSpPr>
          <p:nvPr/>
        </p:nvSpPr>
        <p:spPr bwMode="auto">
          <a:xfrm>
            <a:off x="8020050" y="5073650"/>
            <a:ext cx="147638" cy="33338"/>
          </a:xfrm>
          <a:custGeom>
            <a:avLst/>
            <a:gdLst/>
            <a:ahLst/>
            <a:cxnLst>
              <a:cxn ang="0">
                <a:pos x="147085" y="0"/>
              </a:cxn>
              <a:cxn ang="0">
                <a:pos x="27087" y="0"/>
              </a:cxn>
              <a:cxn ang="0">
                <a:pos x="0" y="34087"/>
              </a:cxn>
              <a:cxn ang="0">
                <a:pos x="147085" y="0"/>
              </a:cxn>
            </a:cxnLst>
            <a:rect l="0" t="0" r="r" b="b"/>
            <a:pathLst>
              <a:path w="147320" h="34289">
                <a:moveTo>
                  <a:pt x="147085" y="0"/>
                </a:moveTo>
                <a:lnTo>
                  <a:pt x="27087" y="0"/>
                </a:lnTo>
                <a:lnTo>
                  <a:pt x="0" y="34087"/>
                </a:lnTo>
                <a:lnTo>
                  <a:pt x="147085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68" name="object 249"/>
          <p:cNvSpPr>
            <a:spLocks/>
          </p:cNvSpPr>
          <p:nvPr/>
        </p:nvSpPr>
        <p:spPr bwMode="auto">
          <a:xfrm>
            <a:off x="8074025" y="5024438"/>
            <a:ext cx="76200" cy="23812"/>
          </a:xfrm>
          <a:custGeom>
            <a:avLst/>
            <a:gdLst/>
            <a:ahLst/>
            <a:cxnLst>
              <a:cxn ang="0">
                <a:pos x="75638" y="23197"/>
              </a:cxn>
              <a:cxn ang="0">
                <a:pos x="25314" y="0"/>
              </a:cxn>
              <a:cxn ang="0">
                <a:pos x="0" y="23197"/>
              </a:cxn>
              <a:cxn ang="0">
                <a:pos x="75638" y="23197"/>
              </a:cxn>
            </a:cxnLst>
            <a:rect l="0" t="0" r="r" b="b"/>
            <a:pathLst>
              <a:path w="76200" h="23495">
                <a:moveTo>
                  <a:pt x="75638" y="23197"/>
                </a:moveTo>
                <a:lnTo>
                  <a:pt x="25314" y="0"/>
                </a:lnTo>
                <a:lnTo>
                  <a:pt x="0" y="23197"/>
                </a:lnTo>
                <a:lnTo>
                  <a:pt x="75638" y="23197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69" name="object 250"/>
          <p:cNvSpPr>
            <a:spLocks/>
          </p:cNvSpPr>
          <p:nvPr/>
        </p:nvSpPr>
        <p:spPr bwMode="auto">
          <a:xfrm>
            <a:off x="7570788" y="5024438"/>
            <a:ext cx="620712" cy="82550"/>
          </a:xfrm>
          <a:custGeom>
            <a:avLst/>
            <a:gdLst/>
            <a:ahLst/>
            <a:cxnLst>
              <a:cxn ang="0">
                <a:pos x="136423" y="23197"/>
              </a:cxn>
              <a:cxn ang="0">
                <a:pos x="162535" y="0"/>
              </a:cxn>
              <a:cxn ang="0">
                <a:pos x="0" y="29668"/>
              </a:cxn>
              <a:cxn ang="0">
                <a:pos x="85002" y="82220"/>
              </a:cxn>
              <a:cxn ang="0">
                <a:pos x="111114" y="48132"/>
              </a:cxn>
              <a:cxn ang="0">
                <a:pos x="477560" y="48132"/>
              </a:cxn>
              <a:cxn ang="0">
                <a:pos x="450472" y="82220"/>
              </a:cxn>
              <a:cxn ang="0">
                <a:pos x="621413" y="42604"/>
              </a:cxn>
              <a:cxn ang="0">
                <a:pos x="528987" y="0"/>
              </a:cxn>
              <a:cxn ang="0">
                <a:pos x="503672" y="23197"/>
              </a:cxn>
              <a:cxn ang="0">
                <a:pos x="136423" y="23197"/>
              </a:cxn>
            </a:cxnLst>
            <a:rect l="0" t="0" r="r" b="b"/>
            <a:pathLst>
              <a:path w="621665" h="82550">
                <a:moveTo>
                  <a:pt x="136423" y="23197"/>
                </a:moveTo>
                <a:lnTo>
                  <a:pt x="162535" y="0"/>
                </a:lnTo>
                <a:lnTo>
                  <a:pt x="0" y="29668"/>
                </a:lnTo>
                <a:lnTo>
                  <a:pt x="85002" y="82220"/>
                </a:lnTo>
                <a:lnTo>
                  <a:pt x="111114" y="48132"/>
                </a:lnTo>
                <a:lnTo>
                  <a:pt x="477560" y="48132"/>
                </a:lnTo>
                <a:lnTo>
                  <a:pt x="450472" y="82220"/>
                </a:lnTo>
                <a:lnTo>
                  <a:pt x="621413" y="42604"/>
                </a:lnTo>
                <a:lnTo>
                  <a:pt x="528987" y="0"/>
                </a:lnTo>
                <a:lnTo>
                  <a:pt x="503672" y="23197"/>
                </a:lnTo>
                <a:lnTo>
                  <a:pt x="136423" y="23197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70" name="object 251"/>
          <p:cNvSpPr>
            <a:spLocks/>
          </p:cNvSpPr>
          <p:nvPr/>
        </p:nvSpPr>
        <p:spPr bwMode="auto">
          <a:xfrm>
            <a:off x="7570788" y="5024438"/>
            <a:ext cx="620712" cy="82550"/>
          </a:xfrm>
          <a:custGeom>
            <a:avLst/>
            <a:gdLst/>
            <a:ahLst/>
            <a:cxnLst>
              <a:cxn ang="0">
                <a:pos x="162535" y="0"/>
              </a:cxn>
              <a:cxn ang="0">
                <a:pos x="0" y="29668"/>
              </a:cxn>
              <a:cxn ang="0">
                <a:pos x="85002" y="82220"/>
              </a:cxn>
              <a:cxn ang="0">
                <a:pos x="111114" y="48132"/>
              </a:cxn>
              <a:cxn ang="0">
                <a:pos x="597558" y="48132"/>
              </a:cxn>
              <a:cxn ang="0">
                <a:pos x="621412" y="42604"/>
              </a:cxn>
              <a:cxn ang="0">
                <a:pos x="579311" y="23197"/>
              </a:cxn>
              <a:cxn ang="0">
                <a:pos x="136423" y="23197"/>
              </a:cxn>
              <a:cxn ang="0">
                <a:pos x="162535" y="0"/>
              </a:cxn>
              <a:cxn ang="0">
                <a:pos x="597558" y="48132"/>
              </a:cxn>
              <a:cxn ang="0">
                <a:pos x="477560" y="48132"/>
              </a:cxn>
              <a:cxn ang="0">
                <a:pos x="450472" y="82220"/>
              </a:cxn>
              <a:cxn ang="0">
                <a:pos x="597558" y="48132"/>
              </a:cxn>
              <a:cxn ang="0">
                <a:pos x="579311" y="23197"/>
              </a:cxn>
              <a:cxn ang="0">
                <a:pos x="136423" y="23197"/>
              </a:cxn>
              <a:cxn ang="0">
                <a:pos x="579311" y="23197"/>
              </a:cxn>
              <a:cxn ang="0">
                <a:pos x="528987" y="0"/>
              </a:cxn>
              <a:cxn ang="0">
                <a:pos x="503672" y="23197"/>
              </a:cxn>
              <a:cxn ang="0">
                <a:pos x="579311" y="23197"/>
              </a:cxn>
              <a:cxn ang="0">
                <a:pos x="528987" y="0"/>
              </a:cxn>
            </a:cxnLst>
            <a:rect l="0" t="0" r="r" b="b"/>
            <a:pathLst>
              <a:path w="621665" h="82550">
                <a:moveTo>
                  <a:pt x="162535" y="0"/>
                </a:moveTo>
                <a:lnTo>
                  <a:pt x="0" y="29668"/>
                </a:lnTo>
                <a:lnTo>
                  <a:pt x="85002" y="82220"/>
                </a:lnTo>
                <a:lnTo>
                  <a:pt x="111114" y="48132"/>
                </a:lnTo>
                <a:lnTo>
                  <a:pt x="597558" y="48132"/>
                </a:lnTo>
                <a:lnTo>
                  <a:pt x="621412" y="42604"/>
                </a:lnTo>
                <a:lnTo>
                  <a:pt x="579311" y="23197"/>
                </a:lnTo>
                <a:lnTo>
                  <a:pt x="136423" y="23197"/>
                </a:lnTo>
                <a:lnTo>
                  <a:pt x="162535" y="0"/>
                </a:lnTo>
                <a:close/>
              </a:path>
              <a:path w="621665" h="82550">
                <a:moveTo>
                  <a:pt x="597558" y="48132"/>
                </a:moveTo>
                <a:lnTo>
                  <a:pt x="477560" y="48132"/>
                </a:lnTo>
                <a:lnTo>
                  <a:pt x="450472" y="82220"/>
                </a:lnTo>
                <a:lnTo>
                  <a:pt x="597558" y="48132"/>
                </a:lnTo>
                <a:close/>
              </a:path>
              <a:path w="621665" h="82550">
                <a:moveTo>
                  <a:pt x="579311" y="23197"/>
                </a:moveTo>
                <a:lnTo>
                  <a:pt x="136423" y="23197"/>
                </a:lnTo>
                <a:lnTo>
                  <a:pt x="579311" y="23197"/>
                </a:lnTo>
                <a:close/>
              </a:path>
              <a:path w="621665" h="82550">
                <a:moveTo>
                  <a:pt x="528987" y="0"/>
                </a:moveTo>
                <a:lnTo>
                  <a:pt x="503672" y="23197"/>
                </a:lnTo>
                <a:lnTo>
                  <a:pt x="579311" y="23197"/>
                </a:lnTo>
                <a:lnTo>
                  <a:pt x="52898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71" name="object 252"/>
          <p:cNvSpPr>
            <a:spLocks/>
          </p:cNvSpPr>
          <p:nvPr/>
        </p:nvSpPr>
        <p:spPr bwMode="auto">
          <a:xfrm>
            <a:off x="7570788" y="5024438"/>
            <a:ext cx="620712" cy="82550"/>
          </a:xfrm>
          <a:custGeom>
            <a:avLst/>
            <a:gdLst/>
            <a:ahLst/>
            <a:cxnLst>
              <a:cxn ang="0">
                <a:pos x="136423" y="23197"/>
              </a:cxn>
              <a:cxn ang="0">
                <a:pos x="162535" y="0"/>
              </a:cxn>
              <a:cxn ang="0">
                <a:pos x="0" y="29668"/>
              </a:cxn>
              <a:cxn ang="0">
                <a:pos x="85002" y="82220"/>
              </a:cxn>
              <a:cxn ang="0">
                <a:pos x="111114" y="48132"/>
              </a:cxn>
              <a:cxn ang="0">
                <a:pos x="597558" y="48132"/>
              </a:cxn>
              <a:cxn ang="0">
                <a:pos x="621412" y="42604"/>
              </a:cxn>
              <a:cxn ang="0">
                <a:pos x="579311" y="23197"/>
              </a:cxn>
              <a:cxn ang="0">
                <a:pos x="503672" y="23197"/>
              </a:cxn>
              <a:cxn ang="0">
                <a:pos x="136423" y="23197"/>
              </a:cxn>
            </a:cxnLst>
            <a:rect l="0" t="0" r="r" b="b"/>
            <a:pathLst>
              <a:path w="621665" h="82550">
                <a:moveTo>
                  <a:pt x="136423" y="23197"/>
                </a:moveTo>
                <a:lnTo>
                  <a:pt x="162535" y="0"/>
                </a:lnTo>
                <a:lnTo>
                  <a:pt x="0" y="29668"/>
                </a:lnTo>
                <a:lnTo>
                  <a:pt x="85002" y="82220"/>
                </a:lnTo>
                <a:lnTo>
                  <a:pt x="111114" y="48132"/>
                </a:lnTo>
                <a:lnTo>
                  <a:pt x="597558" y="48132"/>
                </a:lnTo>
                <a:lnTo>
                  <a:pt x="621412" y="42604"/>
                </a:lnTo>
                <a:lnTo>
                  <a:pt x="579311" y="23197"/>
                </a:lnTo>
                <a:lnTo>
                  <a:pt x="503672" y="23197"/>
                </a:lnTo>
                <a:lnTo>
                  <a:pt x="136423" y="23197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72" name="object 253"/>
          <p:cNvSpPr>
            <a:spLocks/>
          </p:cNvSpPr>
          <p:nvPr/>
        </p:nvSpPr>
        <p:spPr bwMode="auto">
          <a:xfrm>
            <a:off x="8020050" y="5073650"/>
            <a:ext cx="147638" cy="33338"/>
          </a:xfrm>
          <a:custGeom>
            <a:avLst/>
            <a:gdLst/>
            <a:ahLst/>
            <a:cxnLst>
              <a:cxn ang="0">
                <a:pos x="147085" y="0"/>
              </a:cxn>
              <a:cxn ang="0">
                <a:pos x="27087" y="0"/>
              </a:cxn>
              <a:cxn ang="0">
                <a:pos x="0" y="34087"/>
              </a:cxn>
              <a:cxn ang="0">
                <a:pos x="147085" y="0"/>
              </a:cxn>
            </a:cxnLst>
            <a:rect l="0" t="0" r="r" b="b"/>
            <a:pathLst>
              <a:path w="147320" h="34289">
                <a:moveTo>
                  <a:pt x="147085" y="0"/>
                </a:moveTo>
                <a:lnTo>
                  <a:pt x="27087" y="0"/>
                </a:lnTo>
                <a:lnTo>
                  <a:pt x="0" y="34087"/>
                </a:lnTo>
                <a:lnTo>
                  <a:pt x="147085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73" name="object 254"/>
          <p:cNvSpPr>
            <a:spLocks/>
          </p:cNvSpPr>
          <p:nvPr/>
        </p:nvSpPr>
        <p:spPr bwMode="auto">
          <a:xfrm>
            <a:off x="8074025" y="5024438"/>
            <a:ext cx="76200" cy="23812"/>
          </a:xfrm>
          <a:custGeom>
            <a:avLst/>
            <a:gdLst/>
            <a:ahLst/>
            <a:cxnLst>
              <a:cxn ang="0">
                <a:pos x="75638" y="23197"/>
              </a:cxn>
              <a:cxn ang="0">
                <a:pos x="25314" y="0"/>
              </a:cxn>
              <a:cxn ang="0">
                <a:pos x="0" y="23197"/>
              </a:cxn>
              <a:cxn ang="0">
                <a:pos x="75638" y="23197"/>
              </a:cxn>
            </a:cxnLst>
            <a:rect l="0" t="0" r="r" b="b"/>
            <a:pathLst>
              <a:path w="76200" h="23495">
                <a:moveTo>
                  <a:pt x="75638" y="23197"/>
                </a:moveTo>
                <a:lnTo>
                  <a:pt x="25314" y="0"/>
                </a:lnTo>
                <a:lnTo>
                  <a:pt x="0" y="23197"/>
                </a:lnTo>
                <a:lnTo>
                  <a:pt x="75638" y="23197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74" name="object 255"/>
          <p:cNvSpPr>
            <a:spLocks/>
          </p:cNvSpPr>
          <p:nvPr/>
        </p:nvSpPr>
        <p:spPr bwMode="auto">
          <a:xfrm>
            <a:off x="7570788" y="5024438"/>
            <a:ext cx="620712" cy="82550"/>
          </a:xfrm>
          <a:custGeom>
            <a:avLst/>
            <a:gdLst/>
            <a:ahLst/>
            <a:cxnLst>
              <a:cxn ang="0">
                <a:pos x="136423" y="23197"/>
              </a:cxn>
              <a:cxn ang="0">
                <a:pos x="162535" y="0"/>
              </a:cxn>
              <a:cxn ang="0">
                <a:pos x="0" y="29668"/>
              </a:cxn>
              <a:cxn ang="0">
                <a:pos x="85002" y="82220"/>
              </a:cxn>
              <a:cxn ang="0">
                <a:pos x="111114" y="48132"/>
              </a:cxn>
              <a:cxn ang="0">
                <a:pos x="477560" y="48132"/>
              </a:cxn>
              <a:cxn ang="0">
                <a:pos x="450472" y="82220"/>
              </a:cxn>
              <a:cxn ang="0">
                <a:pos x="621413" y="42604"/>
              </a:cxn>
              <a:cxn ang="0">
                <a:pos x="528987" y="0"/>
              </a:cxn>
              <a:cxn ang="0">
                <a:pos x="503672" y="23197"/>
              </a:cxn>
              <a:cxn ang="0">
                <a:pos x="136423" y="23197"/>
              </a:cxn>
            </a:cxnLst>
            <a:rect l="0" t="0" r="r" b="b"/>
            <a:pathLst>
              <a:path w="621665" h="82550">
                <a:moveTo>
                  <a:pt x="136423" y="23197"/>
                </a:moveTo>
                <a:lnTo>
                  <a:pt x="162535" y="0"/>
                </a:lnTo>
                <a:lnTo>
                  <a:pt x="0" y="29668"/>
                </a:lnTo>
                <a:lnTo>
                  <a:pt x="85002" y="82220"/>
                </a:lnTo>
                <a:lnTo>
                  <a:pt x="111114" y="48132"/>
                </a:lnTo>
                <a:lnTo>
                  <a:pt x="477560" y="48132"/>
                </a:lnTo>
                <a:lnTo>
                  <a:pt x="450472" y="82220"/>
                </a:lnTo>
                <a:lnTo>
                  <a:pt x="621413" y="42604"/>
                </a:lnTo>
                <a:lnTo>
                  <a:pt x="528987" y="0"/>
                </a:lnTo>
                <a:lnTo>
                  <a:pt x="503672" y="23197"/>
                </a:lnTo>
                <a:lnTo>
                  <a:pt x="136423" y="23197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75" name="object 256"/>
          <p:cNvSpPr>
            <a:spLocks/>
          </p:cNvSpPr>
          <p:nvPr/>
        </p:nvSpPr>
        <p:spPr bwMode="auto">
          <a:xfrm>
            <a:off x="7575550" y="5030788"/>
            <a:ext cx="623888" cy="82550"/>
          </a:xfrm>
          <a:custGeom>
            <a:avLst/>
            <a:gdLst/>
            <a:ahLst/>
            <a:cxnLst>
              <a:cxn ang="0">
                <a:pos x="162700" y="0"/>
              </a:cxn>
              <a:cxn ang="0">
                <a:pos x="0" y="31406"/>
              </a:cxn>
              <a:cxn ang="0">
                <a:pos x="84995" y="83162"/>
              </a:cxn>
              <a:cxn ang="0">
                <a:pos x="111272" y="49075"/>
              </a:cxn>
              <a:cxn ang="0">
                <a:pos x="595164" y="49075"/>
              </a:cxn>
              <a:cxn ang="0">
                <a:pos x="622421" y="42610"/>
              </a:cxn>
              <a:cxn ang="0">
                <a:pos x="583114" y="24146"/>
              </a:cxn>
              <a:cxn ang="0">
                <a:pos x="136416" y="24146"/>
              </a:cxn>
              <a:cxn ang="0">
                <a:pos x="162700" y="0"/>
              </a:cxn>
              <a:cxn ang="0">
                <a:pos x="595164" y="49075"/>
              </a:cxn>
              <a:cxn ang="0">
                <a:pos x="477560" y="49075"/>
              </a:cxn>
              <a:cxn ang="0">
                <a:pos x="451441" y="83162"/>
              </a:cxn>
              <a:cxn ang="0">
                <a:pos x="595164" y="49075"/>
              </a:cxn>
              <a:cxn ang="0">
                <a:pos x="583114" y="24146"/>
              </a:cxn>
              <a:cxn ang="0">
                <a:pos x="136416" y="24146"/>
              </a:cxn>
              <a:cxn ang="0">
                <a:pos x="583114" y="24146"/>
              </a:cxn>
              <a:cxn ang="0">
                <a:pos x="531710" y="0"/>
              </a:cxn>
              <a:cxn ang="0">
                <a:pos x="503824" y="24146"/>
              </a:cxn>
              <a:cxn ang="0">
                <a:pos x="583114" y="24146"/>
              </a:cxn>
              <a:cxn ang="0">
                <a:pos x="531710" y="0"/>
              </a:cxn>
            </a:cxnLst>
            <a:rect l="0" t="0" r="r" b="b"/>
            <a:pathLst>
              <a:path w="622934" h="83185">
                <a:moveTo>
                  <a:pt x="162700" y="0"/>
                </a:moveTo>
                <a:lnTo>
                  <a:pt x="0" y="31406"/>
                </a:lnTo>
                <a:lnTo>
                  <a:pt x="84995" y="83162"/>
                </a:lnTo>
                <a:lnTo>
                  <a:pt x="111272" y="49075"/>
                </a:lnTo>
                <a:lnTo>
                  <a:pt x="595164" y="49075"/>
                </a:lnTo>
                <a:lnTo>
                  <a:pt x="622421" y="42610"/>
                </a:lnTo>
                <a:lnTo>
                  <a:pt x="583114" y="24146"/>
                </a:lnTo>
                <a:lnTo>
                  <a:pt x="136416" y="24146"/>
                </a:lnTo>
                <a:lnTo>
                  <a:pt x="162700" y="0"/>
                </a:lnTo>
                <a:close/>
              </a:path>
              <a:path w="622934" h="83185">
                <a:moveTo>
                  <a:pt x="595164" y="49075"/>
                </a:moveTo>
                <a:lnTo>
                  <a:pt x="477560" y="49075"/>
                </a:lnTo>
                <a:lnTo>
                  <a:pt x="451441" y="83162"/>
                </a:lnTo>
                <a:lnTo>
                  <a:pt x="595164" y="49075"/>
                </a:lnTo>
                <a:close/>
              </a:path>
              <a:path w="622934" h="83185">
                <a:moveTo>
                  <a:pt x="583114" y="24146"/>
                </a:moveTo>
                <a:lnTo>
                  <a:pt x="136416" y="24146"/>
                </a:lnTo>
                <a:lnTo>
                  <a:pt x="583114" y="24146"/>
                </a:lnTo>
                <a:close/>
              </a:path>
              <a:path w="622934" h="83185">
                <a:moveTo>
                  <a:pt x="531710" y="0"/>
                </a:moveTo>
                <a:lnTo>
                  <a:pt x="503824" y="24146"/>
                </a:lnTo>
                <a:lnTo>
                  <a:pt x="583114" y="24146"/>
                </a:lnTo>
                <a:lnTo>
                  <a:pt x="53171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76" name="object 257"/>
          <p:cNvSpPr>
            <a:spLocks/>
          </p:cNvSpPr>
          <p:nvPr/>
        </p:nvSpPr>
        <p:spPr bwMode="auto">
          <a:xfrm>
            <a:off x="7575550" y="5030788"/>
            <a:ext cx="623888" cy="82550"/>
          </a:xfrm>
          <a:custGeom>
            <a:avLst/>
            <a:gdLst/>
            <a:ahLst/>
            <a:cxnLst>
              <a:cxn ang="0">
                <a:pos x="136416" y="24146"/>
              </a:cxn>
              <a:cxn ang="0">
                <a:pos x="162700" y="0"/>
              </a:cxn>
              <a:cxn ang="0">
                <a:pos x="0" y="31406"/>
              </a:cxn>
              <a:cxn ang="0">
                <a:pos x="84995" y="83162"/>
              </a:cxn>
              <a:cxn ang="0">
                <a:pos x="111272" y="49075"/>
              </a:cxn>
              <a:cxn ang="0">
                <a:pos x="595164" y="49075"/>
              </a:cxn>
              <a:cxn ang="0">
                <a:pos x="622421" y="42610"/>
              </a:cxn>
              <a:cxn ang="0">
                <a:pos x="583114" y="24146"/>
              </a:cxn>
              <a:cxn ang="0">
                <a:pos x="503824" y="24146"/>
              </a:cxn>
              <a:cxn ang="0">
                <a:pos x="136416" y="24146"/>
              </a:cxn>
            </a:cxnLst>
            <a:rect l="0" t="0" r="r" b="b"/>
            <a:pathLst>
              <a:path w="622934" h="83185">
                <a:moveTo>
                  <a:pt x="136416" y="24146"/>
                </a:moveTo>
                <a:lnTo>
                  <a:pt x="162700" y="0"/>
                </a:lnTo>
                <a:lnTo>
                  <a:pt x="0" y="31406"/>
                </a:lnTo>
                <a:lnTo>
                  <a:pt x="84995" y="83162"/>
                </a:lnTo>
                <a:lnTo>
                  <a:pt x="111272" y="49075"/>
                </a:lnTo>
                <a:lnTo>
                  <a:pt x="595164" y="49075"/>
                </a:lnTo>
                <a:lnTo>
                  <a:pt x="622421" y="42610"/>
                </a:lnTo>
                <a:lnTo>
                  <a:pt x="583114" y="24146"/>
                </a:lnTo>
                <a:lnTo>
                  <a:pt x="503824" y="24146"/>
                </a:lnTo>
                <a:lnTo>
                  <a:pt x="136416" y="24146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77" name="object 258"/>
          <p:cNvSpPr>
            <a:spLocks/>
          </p:cNvSpPr>
          <p:nvPr/>
        </p:nvSpPr>
        <p:spPr bwMode="auto">
          <a:xfrm>
            <a:off x="8027988" y="5080000"/>
            <a:ext cx="142875" cy="33338"/>
          </a:xfrm>
          <a:custGeom>
            <a:avLst/>
            <a:gdLst/>
            <a:ahLst/>
            <a:cxnLst>
              <a:cxn ang="0">
                <a:pos x="143722" y="0"/>
              </a:cxn>
              <a:cxn ang="0">
                <a:pos x="26118" y="0"/>
              </a:cxn>
              <a:cxn ang="0">
                <a:pos x="0" y="34087"/>
              </a:cxn>
              <a:cxn ang="0">
                <a:pos x="143722" y="0"/>
              </a:cxn>
            </a:cxnLst>
            <a:rect l="0" t="0" r="r" b="b"/>
            <a:pathLst>
              <a:path w="144145" h="34289">
                <a:moveTo>
                  <a:pt x="143722" y="0"/>
                </a:moveTo>
                <a:lnTo>
                  <a:pt x="26118" y="0"/>
                </a:lnTo>
                <a:lnTo>
                  <a:pt x="0" y="34087"/>
                </a:lnTo>
                <a:lnTo>
                  <a:pt x="143722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78" name="object 259"/>
          <p:cNvSpPr>
            <a:spLocks/>
          </p:cNvSpPr>
          <p:nvPr/>
        </p:nvSpPr>
        <p:spPr bwMode="auto">
          <a:xfrm>
            <a:off x="8080375" y="5030788"/>
            <a:ext cx="79375" cy="25400"/>
          </a:xfrm>
          <a:custGeom>
            <a:avLst/>
            <a:gdLst/>
            <a:ahLst/>
            <a:cxnLst>
              <a:cxn ang="0">
                <a:pos x="79289" y="24146"/>
              </a:cxn>
              <a:cxn ang="0">
                <a:pos x="27885" y="0"/>
              </a:cxn>
              <a:cxn ang="0">
                <a:pos x="0" y="24146"/>
              </a:cxn>
              <a:cxn ang="0">
                <a:pos x="79289" y="24146"/>
              </a:cxn>
            </a:cxnLst>
            <a:rect l="0" t="0" r="r" b="b"/>
            <a:pathLst>
              <a:path w="79375" h="24764">
                <a:moveTo>
                  <a:pt x="79289" y="24146"/>
                </a:moveTo>
                <a:lnTo>
                  <a:pt x="27885" y="0"/>
                </a:lnTo>
                <a:lnTo>
                  <a:pt x="0" y="24146"/>
                </a:lnTo>
                <a:lnTo>
                  <a:pt x="79289" y="24146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79" name="object 260"/>
          <p:cNvSpPr>
            <a:spLocks/>
          </p:cNvSpPr>
          <p:nvPr/>
        </p:nvSpPr>
        <p:spPr bwMode="auto">
          <a:xfrm>
            <a:off x="7575550" y="5030788"/>
            <a:ext cx="623888" cy="82550"/>
          </a:xfrm>
          <a:custGeom>
            <a:avLst/>
            <a:gdLst/>
            <a:ahLst/>
            <a:cxnLst>
              <a:cxn ang="0">
                <a:pos x="136416" y="24146"/>
              </a:cxn>
              <a:cxn ang="0">
                <a:pos x="162700" y="0"/>
              </a:cxn>
              <a:cxn ang="0">
                <a:pos x="0" y="31406"/>
              </a:cxn>
              <a:cxn ang="0">
                <a:pos x="84995" y="83163"/>
              </a:cxn>
              <a:cxn ang="0">
                <a:pos x="111273" y="49075"/>
              </a:cxn>
              <a:cxn ang="0">
                <a:pos x="477560" y="49075"/>
              </a:cxn>
              <a:cxn ang="0">
                <a:pos x="451441" y="83163"/>
              </a:cxn>
              <a:cxn ang="0">
                <a:pos x="622421" y="42610"/>
              </a:cxn>
              <a:cxn ang="0">
                <a:pos x="531710" y="0"/>
              </a:cxn>
              <a:cxn ang="0">
                <a:pos x="503824" y="24146"/>
              </a:cxn>
              <a:cxn ang="0">
                <a:pos x="136416" y="24146"/>
              </a:cxn>
            </a:cxnLst>
            <a:rect l="0" t="0" r="r" b="b"/>
            <a:pathLst>
              <a:path w="622934" h="83185">
                <a:moveTo>
                  <a:pt x="136416" y="24146"/>
                </a:moveTo>
                <a:lnTo>
                  <a:pt x="162700" y="0"/>
                </a:lnTo>
                <a:lnTo>
                  <a:pt x="0" y="31406"/>
                </a:lnTo>
                <a:lnTo>
                  <a:pt x="84995" y="83163"/>
                </a:lnTo>
                <a:lnTo>
                  <a:pt x="111273" y="49075"/>
                </a:lnTo>
                <a:lnTo>
                  <a:pt x="477560" y="49075"/>
                </a:lnTo>
                <a:lnTo>
                  <a:pt x="451441" y="83163"/>
                </a:lnTo>
                <a:lnTo>
                  <a:pt x="622421" y="42610"/>
                </a:lnTo>
                <a:lnTo>
                  <a:pt x="531710" y="0"/>
                </a:lnTo>
                <a:lnTo>
                  <a:pt x="503824" y="24146"/>
                </a:lnTo>
                <a:lnTo>
                  <a:pt x="136416" y="24146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80" name="object 261"/>
          <p:cNvSpPr>
            <a:spLocks/>
          </p:cNvSpPr>
          <p:nvPr/>
        </p:nvSpPr>
        <p:spPr bwMode="auto">
          <a:xfrm>
            <a:off x="7575550" y="5030788"/>
            <a:ext cx="623888" cy="82550"/>
          </a:xfrm>
          <a:custGeom>
            <a:avLst/>
            <a:gdLst/>
            <a:ahLst/>
            <a:cxnLst>
              <a:cxn ang="0">
                <a:pos x="162700" y="0"/>
              </a:cxn>
              <a:cxn ang="0">
                <a:pos x="0" y="31406"/>
              </a:cxn>
              <a:cxn ang="0">
                <a:pos x="84995" y="83162"/>
              </a:cxn>
              <a:cxn ang="0">
                <a:pos x="111272" y="49075"/>
              </a:cxn>
              <a:cxn ang="0">
                <a:pos x="595164" y="49075"/>
              </a:cxn>
              <a:cxn ang="0">
                <a:pos x="622421" y="42610"/>
              </a:cxn>
              <a:cxn ang="0">
                <a:pos x="583114" y="24146"/>
              </a:cxn>
              <a:cxn ang="0">
                <a:pos x="136416" y="24146"/>
              </a:cxn>
              <a:cxn ang="0">
                <a:pos x="162700" y="0"/>
              </a:cxn>
              <a:cxn ang="0">
                <a:pos x="595164" y="49075"/>
              </a:cxn>
              <a:cxn ang="0">
                <a:pos x="477560" y="49075"/>
              </a:cxn>
              <a:cxn ang="0">
                <a:pos x="451441" y="83162"/>
              </a:cxn>
              <a:cxn ang="0">
                <a:pos x="595164" y="49075"/>
              </a:cxn>
              <a:cxn ang="0">
                <a:pos x="583114" y="24146"/>
              </a:cxn>
              <a:cxn ang="0">
                <a:pos x="136416" y="24146"/>
              </a:cxn>
              <a:cxn ang="0">
                <a:pos x="583114" y="24146"/>
              </a:cxn>
              <a:cxn ang="0">
                <a:pos x="531710" y="0"/>
              </a:cxn>
              <a:cxn ang="0">
                <a:pos x="503824" y="24146"/>
              </a:cxn>
              <a:cxn ang="0">
                <a:pos x="583114" y="24146"/>
              </a:cxn>
              <a:cxn ang="0">
                <a:pos x="531710" y="0"/>
              </a:cxn>
            </a:cxnLst>
            <a:rect l="0" t="0" r="r" b="b"/>
            <a:pathLst>
              <a:path w="622934" h="83185">
                <a:moveTo>
                  <a:pt x="162700" y="0"/>
                </a:moveTo>
                <a:lnTo>
                  <a:pt x="0" y="31406"/>
                </a:lnTo>
                <a:lnTo>
                  <a:pt x="84995" y="83162"/>
                </a:lnTo>
                <a:lnTo>
                  <a:pt x="111272" y="49075"/>
                </a:lnTo>
                <a:lnTo>
                  <a:pt x="595164" y="49075"/>
                </a:lnTo>
                <a:lnTo>
                  <a:pt x="622421" y="42610"/>
                </a:lnTo>
                <a:lnTo>
                  <a:pt x="583114" y="24146"/>
                </a:lnTo>
                <a:lnTo>
                  <a:pt x="136416" y="24146"/>
                </a:lnTo>
                <a:lnTo>
                  <a:pt x="162700" y="0"/>
                </a:lnTo>
                <a:close/>
              </a:path>
              <a:path w="622934" h="83185">
                <a:moveTo>
                  <a:pt x="595164" y="49075"/>
                </a:moveTo>
                <a:lnTo>
                  <a:pt x="477560" y="49075"/>
                </a:lnTo>
                <a:lnTo>
                  <a:pt x="451441" y="83162"/>
                </a:lnTo>
                <a:lnTo>
                  <a:pt x="595164" y="49075"/>
                </a:lnTo>
                <a:close/>
              </a:path>
              <a:path w="622934" h="83185">
                <a:moveTo>
                  <a:pt x="583114" y="24146"/>
                </a:moveTo>
                <a:lnTo>
                  <a:pt x="136416" y="24146"/>
                </a:lnTo>
                <a:lnTo>
                  <a:pt x="583114" y="24146"/>
                </a:lnTo>
                <a:close/>
              </a:path>
              <a:path w="622934" h="83185">
                <a:moveTo>
                  <a:pt x="531710" y="0"/>
                </a:moveTo>
                <a:lnTo>
                  <a:pt x="503824" y="24146"/>
                </a:lnTo>
                <a:lnTo>
                  <a:pt x="583114" y="24146"/>
                </a:lnTo>
                <a:lnTo>
                  <a:pt x="53171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81" name="object 262"/>
          <p:cNvSpPr>
            <a:spLocks/>
          </p:cNvSpPr>
          <p:nvPr/>
        </p:nvSpPr>
        <p:spPr bwMode="auto">
          <a:xfrm>
            <a:off x="7575550" y="5030788"/>
            <a:ext cx="623888" cy="82550"/>
          </a:xfrm>
          <a:custGeom>
            <a:avLst/>
            <a:gdLst/>
            <a:ahLst/>
            <a:cxnLst>
              <a:cxn ang="0">
                <a:pos x="136416" y="24146"/>
              </a:cxn>
              <a:cxn ang="0">
                <a:pos x="162700" y="0"/>
              </a:cxn>
              <a:cxn ang="0">
                <a:pos x="0" y="31406"/>
              </a:cxn>
              <a:cxn ang="0">
                <a:pos x="84995" y="83162"/>
              </a:cxn>
              <a:cxn ang="0">
                <a:pos x="111272" y="49075"/>
              </a:cxn>
              <a:cxn ang="0">
                <a:pos x="595164" y="49075"/>
              </a:cxn>
              <a:cxn ang="0">
                <a:pos x="622421" y="42610"/>
              </a:cxn>
              <a:cxn ang="0">
                <a:pos x="583114" y="24146"/>
              </a:cxn>
              <a:cxn ang="0">
                <a:pos x="503824" y="24146"/>
              </a:cxn>
              <a:cxn ang="0">
                <a:pos x="136416" y="24146"/>
              </a:cxn>
            </a:cxnLst>
            <a:rect l="0" t="0" r="r" b="b"/>
            <a:pathLst>
              <a:path w="622934" h="83185">
                <a:moveTo>
                  <a:pt x="136416" y="24146"/>
                </a:moveTo>
                <a:lnTo>
                  <a:pt x="162700" y="0"/>
                </a:lnTo>
                <a:lnTo>
                  <a:pt x="0" y="31406"/>
                </a:lnTo>
                <a:lnTo>
                  <a:pt x="84995" y="83162"/>
                </a:lnTo>
                <a:lnTo>
                  <a:pt x="111272" y="49075"/>
                </a:lnTo>
                <a:lnTo>
                  <a:pt x="595164" y="49075"/>
                </a:lnTo>
                <a:lnTo>
                  <a:pt x="622421" y="42610"/>
                </a:lnTo>
                <a:lnTo>
                  <a:pt x="583114" y="24146"/>
                </a:lnTo>
                <a:lnTo>
                  <a:pt x="503824" y="24146"/>
                </a:lnTo>
                <a:lnTo>
                  <a:pt x="136416" y="24146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82" name="object 263"/>
          <p:cNvSpPr>
            <a:spLocks/>
          </p:cNvSpPr>
          <p:nvPr/>
        </p:nvSpPr>
        <p:spPr bwMode="auto">
          <a:xfrm>
            <a:off x="8027988" y="5080000"/>
            <a:ext cx="142875" cy="33338"/>
          </a:xfrm>
          <a:custGeom>
            <a:avLst/>
            <a:gdLst/>
            <a:ahLst/>
            <a:cxnLst>
              <a:cxn ang="0">
                <a:pos x="143722" y="0"/>
              </a:cxn>
              <a:cxn ang="0">
                <a:pos x="26118" y="0"/>
              </a:cxn>
              <a:cxn ang="0">
                <a:pos x="0" y="34087"/>
              </a:cxn>
              <a:cxn ang="0">
                <a:pos x="143722" y="0"/>
              </a:cxn>
            </a:cxnLst>
            <a:rect l="0" t="0" r="r" b="b"/>
            <a:pathLst>
              <a:path w="144145" h="34289">
                <a:moveTo>
                  <a:pt x="143722" y="0"/>
                </a:moveTo>
                <a:lnTo>
                  <a:pt x="26118" y="0"/>
                </a:lnTo>
                <a:lnTo>
                  <a:pt x="0" y="34087"/>
                </a:lnTo>
                <a:lnTo>
                  <a:pt x="143722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83" name="object 264"/>
          <p:cNvSpPr>
            <a:spLocks/>
          </p:cNvSpPr>
          <p:nvPr/>
        </p:nvSpPr>
        <p:spPr bwMode="auto">
          <a:xfrm>
            <a:off x="8080375" y="5030788"/>
            <a:ext cx="79375" cy="25400"/>
          </a:xfrm>
          <a:custGeom>
            <a:avLst/>
            <a:gdLst/>
            <a:ahLst/>
            <a:cxnLst>
              <a:cxn ang="0">
                <a:pos x="79289" y="24146"/>
              </a:cxn>
              <a:cxn ang="0">
                <a:pos x="27885" y="0"/>
              </a:cxn>
              <a:cxn ang="0">
                <a:pos x="0" y="24146"/>
              </a:cxn>
              <a:cxn ang="0">
                <a:pos x="79289" y="24146"/>
              </a:cxn>
            </a:cxnLst>
            <a:rect l="0" t="0" r="r" b="b"/>
            <a:pathLst>
              <a:path w="79375" h="24764">
                <a:moveTo>
                  <a:pt x="79289" y="24146"/>
                </a:moveTo>
                <a:lnTo>
                  <a:pt x="27885" y="0"/>
                </a:lnTo>
                <a:lnTo>
                  <a:pt x="0" y="24146"/>
                </a:lnTo>
                <a:lnTo>
                  <a:pt x="79289" y="24146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84" name="object 265"/>
          <p:cNvSpPr>
            <a:spLocks/>
          </p:cNvSpPr>
          <p:nvPr/>
        </p:nvSpPr>
        <p:spPr bwMode="auto">
          <a:xfrm>
            <a:off x="7575550" y="5030788"/>
            <a:ext cx="623888" cy="82550"/>
          </a:xfrm>
          <a:custGeom>
            <a:avLst/>
            <a:gdLst/>
            <a:ahLst/>
            <a:cxnLst>
              <a:cxn ang="0">
                <a:pos x="136416" y="24146"/>
              </a:cxn>
              <a:cxn ang="0">
                <a:pos x="162700" y="0"/>
              </a:cxn>
              <a:cxn ang="0">
                <a:pos x="0" y="31406"/>
              </a:cxn>
              <a:cxn ang="0">
                <a:pos x="84995" y="83163"/>
              </a:cxn>
              <a:cxn ang="0">
                <a:pos x="111273" y="49075"/>
              </a:cxn>
              <a:cxn ang="0">
                <a:pos x="477560" y="49075"/>
              </a:cxn>
              <a:cxn ang="0">
                <a:pos x="451441" y="83163"/>
              </a:cxn>
              <a:cxn ang="0">
                <a:pos x="622421" y="42610"/>
              </a:cxn>
              <a:cxn ang="0">
                <a:pos x="531710" y="0"/>
              </a:cxn>
              <a:cxn ang="0">
                <a:pos x="503824" y="24146"/>
              </a:cxn>
              <a:cxn ang="0">
                <a:pos x="136416" y="24146"/>
              </a:cxn>
            </a:cxnLst>
            <a:rect l="0" t="0" r="r" b="b"/>
            <a:pathLst>
              <a:path w="622934" h="83185">
                <a:moveTo>
                  <a:pt x="136416" y="24146"/>
                </a:moveTo>
                <a:lnTo>
                  <a:pt x="162700" y="0"/>
                </a:lnTo>
                <a:lnTo>
                  <a:pt x="0" y="31406"/>
                </a:lnTo>
                <a:lnTo>
                  <a:pt x="84995" y="83163"/>
                </a:lnTo>
                <a:lnTo>
                  <a:pt x="111273" y="49075"/>
                </a:lnTo>
                <a:lnTo>
                  <a:pt x="477560" y="49075"/>
                </a:lnTo>
                <a:lnTo>
                  <a:pt x="451441" y="83163"/>
                </a:lnTo>
                <a:lnTo>
                  <a:pt x="622421" y="42610"/>
                </a:lnTo>
                <a:lnTo>
                  <a:pt x="531710" y="0"/>
                </a:lnTo>
                <a:lnTo>
                  <a:pt x="503824" y="24146"/>
                </a:lnTo>
                <a:lnTo>
                  <a:pt x="136416" y="24146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85" name="object 266"/>
          <p:cNvSpPr>
            <a:spLocks/>
          </p:cNvSpPr>
          <p:nvPr/>
        </p:nvSpPr>
        <p:spPr bwMode="auto">
          <a:xfrm>
            <a:off x="7472363" y="5283200"/>
            <a:ext cx="46037" cy="46038"/>
          </a:xfrm>
          <a:custGeom>
            <a:avLst/>
            <a:gdLst/>
            <a:ahLst/>
            <a:cxnLst>
              <a:cxn ang="0">
                <a:pos x="0" y="45291"/>
              </a:cxn>
              <a:cxn ang="0">
                <a:pos x="45744" y="45291"/>
              </a:cxn>
              <a:cxn ang="0">
                <a:pos x="45744" y="0"/>
              </a:cxn>
              <a:cxn ang="0">
                <a:pos x="0" y="0"/>
              </a:cxn>
              <a:cxn ang="0">
                <a:pos x="0" y="45291"/>
              </a:cxn>
            </a:cxnLst>
            <a:rect l="0" t="0" r="r" b="b"/>
            <a:pathLst>
              <a:path w="46354" h="45720">
                <a:moveTo>
                  <a:pt x="0" y="45291"/>
                </a:moveTo>
                <a:lnTo>
                  <a:pt x="45744" y="45291"/>
                </a:lnTo>
                <a:lnTo>
                  <a:pt x="45744" y="0"/>
                </a:lnTo>
                <a:lnTo>
                  <a:pt x="0" y="0"/>
                </a:lnTo>
                <a:lnTo>
                  <a:pt x="0" y="4529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86" name="object 267"/>
          <p:cNvSpPr>
            <a:spLocks/>
          </p:cNvSpPr>
          <p:nvPr/>
        </p:nvSpPr>
        <p:spPr bwMode="auto">
          <a:xfrm>
            <a:off x="7472363" y="5283200"/>
            <a:ext cx="46037" cy="46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744" y="0"/>
              </a:cxn>
              <a:cxn ang="0">
                <a:pos x="45744" y="45291"/>
              </a:cxn>
              <a:cxn ang="0">
                <a:pos x="0" y="45291"/>
              </a:cxn>
              <a:cxn ang="0">
                <a:pos x="0" y="0"/>
              </a:cxn>
            </a:cxnLst>
            <a:rect l="0" t="0" r="r" b="b"/>
            <a:pathLst>
              <a:path w="46354" h="45720">
                <a:moveTo>
                  <a:pt x="0" y="0"/>
                </a:moveTo>
                <a:lnTo>
                  <a:pt x="45744" y="0"/>
                </a:lnTo>
                <a:lnTo>
                  <a:pt x="45744" y="45291"/>
                </a:lnTo>
                <a:lnTo>
                  <a:pt x="0" y="45291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87" name="object 268"/>
          <p:cNvSpPr>
            <a:spLocks/>
          </p:cNvSpPr>
          <p:nvPr/>
        </p:nvSpPr>
        <p:spPr bwMode="auto">
          <a:xfrm>
            <a:off x="7535863" y="5283200"/>
            <a:ext cx="46037" cy="46038"/>
          </a:xfrm>
          <a:custGeom>
            <a:avLst/>
            <a:gdLst/>
            <a:ahLst/>
            <a:cxnLst>
              <a:cxn ang="0">
                <a:pos x="0" y="45291"/>
              </a:cxn>
              <a:cxn ang="0">
                <a:pos x="46879" y="45291"/>
              </a:cxn>
              <a:cxn ang="0">
                <a:pos x="46879" y="0"/>
              </a:cxn>
              <a:cxn ang="0">
                <a:pos x="0" y="0"/>
              </a:cxn>
              <a:cxn ang="0">
                <a:pos x="0" y="45291"/>
              </a:cxn>
            </a:cxnLst>
            <a:rect l="0" t="0" r="r" b="b"/>
            <a:pathLst>
              <a:path w="46990" h="45720">
                <a:moveTo>
                  <a:pt x="0" y="45291"/>
                </a:moveTo>
                <a:lnTo>
                  <a:pt x="46879" y="45291"/>
                </a:lnTo>
                <a:lnTo>
                  <a:pt x="46879" y="0"/>
                </a:lnTo>
                <a:lnTo>
                  <a:pt x="0" y="0"/>
                </a:lnTo>
                <a:lnTo>
                  <a:pt x="0" y="4529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88" name="object 269"/>
          <p:cNvSpPr>
            <a:spLocks/>
          </p:cNvSpPr>
          <p:nvPr/>
        </p:nvSpPr>
        <p:spPr bwMode="auto">
          <a:xfrm>
            <a:off x="7535863" y="5283200"/>
            <a:ext cx="46037" cy="46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6878" y="0"/>
              </a:cxn>
              <a:cxn ang="0">
                <a:pos x="46878" y="45291"/>
              </a:cxn>
              <a:cxn ang="0">
                <a:pos x="0" y="45291"/>
              </a:cxn>
              <a:cxn ang="0">
                <a:pos x="0" y="0"/>
              </a:cxn>
            </a:cxnLst>
            <a:rect l="0" t="0" r="r" b="b"/>
            <a:pathLst>
              <a:path w="46990" h="45720">
                <a:moveTo>
                  <a:pt x="0" y="0"/>
                </a:moveTo>
                <a:lnTo>
                  <a:pt x="46878" y="0"/>
                </a:lnTo>
                <a:lnTo>
                  <a:pt x="46878" y="45291"/>
                </a:lnTo>
                <a:lnTo>
                  <a:pt x="0" y="45291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89" name="object 270"/>
          <p:cNvSpPr>
            <a:spLocks/>
          </p:cNvSpPr>
          <p:nvPr/>
        </p:nvSpPr>
        <p:spPr bwMode="auto">
          <a:xfrm>
            <a:off x="7600950" y="5283200"/>
            <a:ext cx="46038" cy="46038"/>
          </a:xfrm>
          <a:custGeom>
            <a:avLst/>
            <a:gdLst/>
            <a:ahLst/>
            <a:cxnLst>
              <a:cxn ang="0">
                <a:pos x="0" y="45291"/>
              </a:cxn>
              <a:cxn ang="0">
                <a:pos x="45744" y="45291"/>
              </a:cxn>
              <a:cxn ang="0">
                <a:pos x="45744" y="0"/>
              </a:cxn>
              <a:cxn ang="0">
                <a:pos x="0" y="0"/>
              </a:cxn>
              <a:cxn ang="0">
                <a:pos x="0" y="45291"/>
              </a:cxn>
            </a:cxnLst>
            <a:rect l="0" t="0" r="r" b="b"/>
            <a:pathLst>
              <a:path w="46354" h="45720">
                <a:moveTo>
                  <a:pt x="0" y="45291"/>
                </a:moveTo>
                <a:lnTo>
                  <a:pt x="45744" y="45291"/>
                </a:lnTo>
                <a:lnTo>
                  <a:pt x="45744" y="0"/>
                </a:lnTo>
                <a:lnTo>
                  <a:pt x="0" y="0"/>
                </a:lnTo>
                <a:lnTo>
                  <a:pt x="0" y="4529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90" name="object 271"/>
          <p:cNvSpPr>
            <a:spLocks/>
          </p:cNvSpPr>
          <p:nvPr/>
        </p:nvSpPr>
        <p:spPr bwMode="auto">
          <a:xfrm>
            <a:off x="7600950" y="5283200"/>
            <a:ext cx="46038" cy="46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744" y="0"/>
              </a:cxn>
              <a:cxn ang="0">
                <a:pos x="45744" y="45291"/>
              </a:cxn>
              <a:cxn ang="0">
                <a:pos x="0" y="45291"/>
              </a:cxn>
              <a:cxn ang="0">
                <a:pos x="0" y="0"/>
              </a:cxn>
            </a:cxnLst>
            <a:rect l="0" t="0" r="r" b="b"/>
            <a:pathLst>
              <a:path w="46354" h="45720">
                <a:moveTo>
                  <a:pt x="0" y="0"/>
                </a:moveTo>
                <a:lnTo>
                  <a:pt x="45744" y="0"/>
                </a:lnTo>
                <a:lnTo>
                  <a:pt x="45744" y="45291"/>
                </a:lnTo>
                <a:lnTo>
                  <a:pt x="0" y="45291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91" name="object 272"/>
          <p:cNvSpPr>
            <a:spLocks/>
          </p:cNvSpPr>
          <p:nvPr/>
        </p:nvSpPr>
        <p:spPr bwMode="auto">
          <a:xfrm>
            <a:off x="7667625" y="5283200"/>
            <a:ext cx="44450" cy="46038"/>
          </a:xfrm>
          <a:custGeom>
            <a:avLst/>
            <a:gdLst/>
            <a:ahLst/>
            <a:cxnLst>
              <a:cxn ang="0">
                <a:pos x="0" y="45291"/>
              </a:cxn>
              <a:cxn ang="0">
                <a:pos x="44770" y="45291"/>
              </a:cxn>
              <a:cxn ang="0">
                <a:pos x="44770" y="0"/>
              </a:cxn>
              <a:cxn ang="0">
                <a:pos x="0" y="0"/>
              </a:cxn>
              <a:cxn ang="0">
                <a:pos x="0" y="45291"/>
              </a:cxn>
            </a:cxnLst>
            <a:rect l="0" t="0" r="r" b="b"/>
            <a:pathLst>
              <a:path w="45084" h="45720">
                <a:moveTo>
                  <a:pt x="0" y="45291"/>
                </a:moveTo>
                <a:lnTo>
                  <a:pt x="44770" y="45291"/>
                </a:lnTo>
                <a:lnTo>
                  <a:pt x="44770" y="0"/>
                </a:lnTo>
                <a:lnTo>
                  <a:pt x="0" y="0"/>
                </a:lnTo>
                <a:lnTo>
                  <a:pt x="0" y="4529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92" name="object 273"/>
          <p:cNvSpPr>
            <a:spLocks/>
          </p:cNvSpPr>
          <p:nvPr/>
        </p:nvSpPr>
        <p:spPr bwMode="auto">
          <a:xfrm>
            <a:off x="7667625" y="5283200"/>
            <a:ext cx="44450" cy="46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769" y="0"/>
              </a:cxn>
              <a:cxn ang="0">
                <a:pos x="44769" y="45291"/>
              </a:cxn>
              <a:cxn ang="0">
                <a:pos x="0" y="45291"/>
              </a:cxn>
              <a:cxn ang="0">
                <a:pos x="0" y="0"/>
              </a:cxn>
            </a:cxnLst>
            <a:rect l="0" t="0" r="r" b="b"/>
            <a:pathLst>
              <a:path w="45084" h="45720">
                <a:moveTo>
                  <a:pt x="0" y="0"/>
                </a:moveTo>
                <a:lnTo>
                  <a:pt x="44769" y="0"/>
                </a:lnTo>
                <a:lnTo>
                  <a:pt x="44769" y="45291"/>
                </a:lnTo>
                <a:lnTo>
                  <a:pt x="0" y="45291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93" name="object 274"/>
          <p:cNvSpPr>
            <a:spLocks/>
          </p:cNvSpPr>
          <p:nvPr/>
        </p:nvSpPr>
        <p:spPr bwMode="auto">
          <a:xfrm>
            <a:off x="7732713" y="5283200"/>
            <a:ext cx="46037" cy="46038"/>
          </a:xfrm>
          <a:custGeom>
            <a:avLst/>
            <a:gdLst/>
            <a:ahLst/>
            <a:cxnLst>
              <a:cxn ang="0">
                <a:pos x="0" y="45291"/>
              </a:cxn>
              <a:cxn ang="0">
                <a:pos x="45744" y="45291"/>
              </a:cxn>
              <a:cxn ang="0">
                <a:pos x="45744" y="0"/>
              </a:cxn>
              <a:cxn ang="0">
                <a:pos x="0" y="0"/>
              </a:cxn>
              <a:cxn ang="0">
                <a:pos x="0" y="45291"/>
              </a:cxn>
            </a:cxnLst>
            <a:rect l="0" t="0" r="r" b="b"/>
            <a:pathLst>
              <a:path w="46354" h="45720">
                <a:moveTo>
                  <a:pt x="0" y="45291"/>
                </a:moveTo>
                <a:lnTo>
                  <a:pt x="45744" y="45291"/>
                </a:lnTo>
                <a:lnTo>
                  <a:pt x="45744" y="0"/>
                </a:lnTo>
                <a:lnTo>
                  <a:pt x="0" y="0"/>
                </a:lnTo>
                <a:lnTo>
                  <a:pt x="0" y="4529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94" name="object 275"/>
          <p:cNvSpPr>
            <a:spLocks/>
          </p:cNvSpPr>
          <p:nvPr/>
        </p:nvSpPr>
        <p:spPr bwMode="auto">
          <a:xfrm>
            <a:off x="7732713" y="5283200"/>
            <a:ext cx="46037" cy="46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744" y="0"/>
              </a:cxn>
              <a:cxn ang="0">
                <a:pos x="45744" y="45291"/>
              </a:cxn>
              <a:cxn ang="0">
                <a:pos x="0" y="45291"/>
              </a:cxn>
              <a:cxn ang="0">
                <a:pos x="0" y="0"/>
              </a:cxn>
            </a:cxnLst>
            <a:rect l="0" t="0" r="r" b="b"/>
            <a:pathLst>
              <a:path w="46354" h="45720">
                <a:moveTo>
                  <a:pt x="0" y="0"/>
                </a:moveTo>
                <a:lnTo>
                  <a:pt x="45744" y="0"/>
                </a:lnTo>
                <a:lnTo>
                  <a:pt x="45744" y="45291"/>
                </a:lnTo>
                <a:lnTo>
                  <a:pt x="0" y="45291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95" name="object 276"/>
          <p:cNvSpPr>
            <a:spLocks/>
          </p:cNvSpPr>
          <p:nvPr/>
        </p:nvSpPr>
        <p:spPr bwMode="auto">
          <a:xfrm>
            <a:off x="7796213" y="5283200"/>
            <a:ext cx="47625" cy="46038"/>
          </a:xfrm>
          <a:custGeom>
            <a:avLst/>
            <a:gdLst/>
            <a:ahLst/>
            <a:cxnLst>
              <a:cxn ang="0">
                <a:pos x="0" y="45291"/>
              </a:cxn>
              <a:cxn ang="0">
                <a:pos x="46717" y="45291"/>
              </a:cxn>
              <a:cxn ang="0">
                <a:pos x="46717" y="0"/>
              </a:cxn>
              <a:cxn ang="0">
                <a:pos x="0" y="0"/>
              </a:cxn>
              <a:cxn ang="0">
                <a:pos x="0" y="45291"/>
              </a:cxn>
            </a:cxnLst>
            <a:rect l="0" t="0" r="r" b="b"/>
            <a:pathLst>
              <a:path w="46990" h="45720">
                <a:moveTo>
                  <a:pt x="0" y="45291"/>
                </a:moveTo>
                <a:lnTo>
                  <a:pt x="46717" y="45291"/>
                </a:lnTo>
                <a:lnTo>
                  <a:pt x="46717" y="0"/>
                </a:lnTo>
                <a:lnTo>
                  <a:pt x="0" y="0"/>
                </a:lnTo>
                <a:lnTo>
                  <a:pt x="0" y="4529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96" name="object 277"/>
          <p:cNvSpPr>
            <a:spLocks/>
          </p:cNvSpPr>
          <p:nvPr/>
        </p:nvSpPr>
        <p:spPr bwMode="auto">
          <a:xfrm>
            <a:off x="7796213" y="5283200"/>
            <a:ext cx="47625" cy="46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6720" y="0"/>
              </a:cxn>
              <a:cxn ang="0">
                <a:pos x="46720" y="45291"/>
              </a:cxn>
              <a:cxn ang="0">
                <a:pos x="0" y="45291"/>
              </a:cxn>
              <a:cxn ang="0">
                <a:pos x="0" y="0"/>
              </a:cxn>
            </a:cxnLst>
            <a:rect l="0" t="0" r="r" b="b"/>
            <a:pathLst>
              <a:path w="46990" h="45720">
                <a:moveTo>
                  <a:pt x="0" y="0"/>
                </a:moveTo>
                <a:lnTo>
                  <a:pt x="46720" y="0"/>
                </a:lnTo>
                <a:lnTo>
                  <a:pt x="46720" y="45291"/>
                </a:lnTo>
                <a:lnTo>
                  <a:pt x="0" y="45291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97" name="object 278"/>
          <p:cNvSpPr>
            <a:spLocks/>
          </p:cNvSpPr>
          <p:nvPr/>
        </p:nvSpPr>
        <p:spPr bwMode="auto">
          <a:xfrm>
            <a:off x="7864475" y="5283200"/>
            <a:ext cx="44450" cy="46038"/>
          </a:xfrm>
          <a:custGeom>
            <a:avLst/>
            <a:gdLst/>
            <a:ahLst/>
            <a:cxnLst>
              <a:cxn ang="0">
                <a:pos x="0" y="45291"/>
              </a:cxn>
              <a:cxn ang="0">
                <a:pos x="44933" y="45291"/>
              </a:cxn>
              <a:cxn ang="0">
                <a:pos x="44933" y="0"/>
              </a:cxn>
              <a:cxn ang="0">
                <a:pos x="0" y="0"/>
              </a:cxn>
              <a:cxn ang="0">
                <a:pos x="0" y="45291"/>
              </a:cxn>
            </a:cxnLst>
            <a:rect l="0" t="0" r="r" b="b"/>
            <a:pathLst>
              <a:path w="45084" h="45720">
                <a:moveTo>
                  <a:pt x="0" y="45291"/>
                </a:moveTo>
                <a:lnTo>
                  <a:pt x="44933" y="45291"/>
                </a:lnTo>
                <a:lnTo>
                  <a:pt x="44933" y="0"/>
                </a:lnTo>
                <a:lnTo>
                  <a:pt x="0" y="0"/>
                </a:lnTo>
                <a:lnTo>
                  <a:pt x="0" y="4529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98" name="object 279"/>
          <p:cNvSpPr>
            <a:spLocks/>
          </p:cNvSpPr>
          <p:nvPr/>
        </p:nvSpPr>
        <p:spPr bwMode="auto">
          <a:xfrm>
            <a:off x="7864475" y="5283200"/>
            <a:ext cx="44450" cy="46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933" y="0"/>
              </a:cxn>
              <a:cxn ang="0">
                <a:pos x="44933" y="45291"/>
              </a:cxn>
              <a:cxn ang="0">
                <a:pos x="0" y="45291"/>
              </a:cxn>
              <a:cxn ang="0">
                <a:pos x="0" y="0"/>
              </a:cxn>
            </a:cxnLst>
            <a:rect l="0" t="0" r="r" b="b"/>
            <a:pathLst>
              <a:path w="45084" h="45720">
                <a:moveTo>
                  <a:pt x="0" y="0"/>
                </a:moveTo>
                <a:lnTo>
                  <a:pt x="44933" y="0"/>
                </a:lnTo>
                <a:lnTo>
                  <a:pt x="44933" y="45291"/>
                </a:lnTo>
                <a:lnTo>
                  <a:pt x="0" y="45291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999" name="object 280"/>
          <p:cNvSpPr>
            <a:spLocks/>
          </p:cNvSpPr>
          <p:nvPr/>
        </p:nvSpPr>
        <p:spPr bwMode="auto">
          <a:xfrm>
            <a:off x="7927975" y="5283200"/>
            <a:ext cx="49213" cy="46038"/>
          </a:xfrm>
          <a:custGeom>
            <a:avLst/>
            <a:gdLst/>
            <a:ahLst/>
            <a:cxnLst>
              <a:cxn ang="0">
                <a:pos x="0" y="45291"/>
              </a:cxn>
              <a:cxn ang="0">
                <a:pos x="47691" y="45291"/>
              </a:cxn>
              <a:cxn ang="0">
                <a:pos x="47691" y="0"/>
              </a:cxn>
              <a:cxn ang="0">
                <a:pos x="0" y="0"/>
              </a:cxn>
              <a:cxn ang="0">
                <a:pos x="0" y="45291"/>
              </a:cxn>
            </a:cxnLst>
            <a:rect l="0" t="0" r="r" b="b"/>
            <a:pathLst>
              <a:path w="48259" h="45720">
                <a:moveTo>
                  <a:pt x="0" y="45291"/>
                </a:moveTo>
                <a:lnTo>
                  <a:pt x="47691" y="45291"/>
                </a:lnTo>
                <a:lnTo>
                  <a:pt x="47691" y="0"/>
                </a:lnTo>
                <a:lnTo>
                  <a:pt x="0" y="0"/>
                </a:lnTo>
                <a:lnTo>
                  <a:pt x="0" y="4529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000" name="object 281"/>
          <p:cNvSpPr>
            <a:spLocks/>
          </p:cNvSpPr>
          <p:nvPr/>
        </p:nvSpPr>
        <p:spPr bwMode="auto">
          <a:xfrm>
            <a:off x="7927975" y="5283200"/>
            <a:ext cx="49213" cy="46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7696" y="0"/>
              </a:cxn>
              <a:cxn ang="0">
                <a:pos x="47696" y="45291"/>
              </a:cxn>
              <a:cxn ang="0">
                <a:pos x="0" y="45291"/>
              </a:cxn>
              <a:cxn ang="0">
                <a:pos x="0" y="0"/>
              </a:cxn>
            </a:cxnLst>
            <a:rect l="0" t="0" r="r" b="b"/>
            <a:pathLst>
              <a:path w="48259" h="45720">
                <a:moveTo>
                  <a:pt x="0" y="0"/>
                </a:moveTo>
                <a:lnTo>
                  <a:pt x="47696" y="0"/>
                </a:lnTo>
                <a:lnTo>
                  <a:pt x="47696" y="45291"/>
                </a:lnTo>
                <a:lnTo>
                  <a:pt x="0" y="45291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001" name="object 282"/>
          <p:cNvSpPr>
            <a:spLocks/>
          </p:cNvSpPr>
          <p:nvPr/>
        </p:nvSpPr>
        <p:spPr bwMode="auto">
          <a:xfrm>
            <a:off x="7993063" y="5283200"/>
            <a:ext cx="47625" cy="46038"/>
          </a:xfrm>
          <a:custGeom>
            <a:avLst/>
            <a:gdLst/>
            <a:ahLst/>
            <a:cxnLst>
              <a:cxn ang="0">
                <a:pos x="0" y="45291"/>
              </a:cxn>
              <a:cxn ang="0">
                <a:pos x="45744" y="45291"/>
              </a:cxn>
              <a:cxn ang="0">
                <a:pos x="45744" y="0"/>
              </a:cxn>
              <a:cxn ang="0">
                <a:pos x="0" y="0"/>
              </a:cxn>
              <a:cxn ang="0">
                <a:pos x="0" y="45291"/>
              </a:cxn>
            </a:cxnLst>
            <a:rect l="0" t="0" r="r" b="b"/>
            <a:pathLst>
              <a:path w="46354" h="45720">
                <a:moveTo>
                  <a:pt x="0" y="45291"/>
                </a:moveTo>
                <a:lnTo>
                  <a:pt x="45744" y="45291"/>
                </a:lnTo>
                <a:lnTo>
                  <a:pt x="45744" y="0"/>
                </a:lnTo>
                <a:lnTo>
                  <a:pt x="0" y="0"/>
                </a:lnTo>
                <a:lnTo>
                  <a:pt x="0" y="4529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002" name="object 283"/>
          <p:cNvSpPr>
            <a:spLocks/>
          </p:cNvSpPr>
          <p:nvPr/>
        </p:nvSpPr>
        <p:spPr bwMode="auto">
          <a:xfrm>
            <a:off x="7993063" y="5283200"/>
            <a:ext cx="47625" cy="46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744" y="0"/>
              </a:cxn>
              <a:cxn ang="0">
                <a:pos x="45744" y="45291"/>
              </a:cxn>
              <a:cxn ang="0">
                <a:pos x="0" y="45291"/>
              </a:cxn>
              <a:cxn ang="0">
                <a:pos x="0" y="0"/>
              </a:cxn>
            </a:cxnLst>
            <a:rect l="0" t="0" r="r" b="b"/>
            <a:pathLst>
              <a:path w="46354" h="45720">
                <a:moveTo>
                  <a:pt x="0" y="0"/>
                </a:moveTo>
                <a:lnTo>
                  <a:pt x="45744" y="0"/>
                </a:lnTo>
                <a:lnTo>
                  <a:pt x="45744" y="45291"/>
                </a:lnTo>
                <a:lnTo>
                  <a:pt x="0" y="45291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003" name="object 284"/>
          <p:cNvSpPr>
            <a:spLocks/>
          </p:cNvSpPr>
          <p:nvPr/>
        </p:nvSpPr>
        <p:spPr bwMode="auto">
          <a:xfrm>
            <a:off x="7477125" y="5287963"/>
            <a:ext cx="47625" cy="46037"/>
          </a:xfrm>
          <a:custGeom>
            <a:avLst/>
            <a:gdLst/>
            <a:ahLst/>
            <a:cxnLst>
              <a:cxn ang="0">
                <a:pos x="0" y="45291"/>
              </a:cxn>
              <a:cxn ang="0">
                <a:pos x="45906" y="45291"/>
              </a:cxn>
              <a:cxn ang="0">
                <a:pos x="45906" y="0"/>
              </a:cxn>
              <a:cxn ang="0">
                <a:pos x="0" y="0"/>
              </a:cxn>
              <a:cxn ang="0">
                <a:pos x="0" y="45291"/>
              </a:cxn>
            </a:cxnLst>
            <a:rect l="0" t="0" r="r" b="b"/>
            <a:pathLst>
              <a:path w="46354" h="45720">
                <a:moveTo>
                  <a:pt x="0" y="45291"/>
                </a:moveTo>
                <a:lnTo>
                  <a:pt x="45906" y="45291"/>
                </a:lnTo>
                <a:lnTo>
                  <a:pt x="45906" y="0"/>
                </a:lnTo>
                <a:lnTo>
                  <a:pt x="0" y="0"/>
                </a:lnTo>
                <a:lnTo>
                  <a:pt x="0" y="4529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004" name="object 285"/>
          <p:cNvSpPr>
            <a:spLocks/>
          </p:cNvSpPr>
          <p:nvPr/>
        </p:nvSpPr>
        <p:spPr bwMode="auto">
          <a:xfrm>
            <a:off x="7477125" y="5287963"/>
            <a:ext cx="47625" cy="46037"/>
          </a:xfrm>
          <a:custGeom>
            <a:avLst/>
            <a:gdLst/>
            <a:ahLst/>
            <a:cxnLst>
              <a:cxn ang="0">
                <a:pos x="0" y="45291"/>
              </a:cxn>
              <a:cxn ang="0">
                <a:pos x="45906" y="45291"/>
              </a:cxn>
              <a:cxn ang="0">
                <a:pos x="45906" y="0"/>
              </a:cxn>
              <a:cxn ang="0">
                <a:pos x="0" y="0"/>
              </a:cxn>
              <a:cxn ang="0">
                <a:pos x="0" y="45291"/>
              </a:cxn>
            </a:cxnLst>
            <a:rect l="0" t="0" r="r" b="b"/>
            <a:pathLst>
              <a:path w="46354" h="45720">
                <a:moveTo>
                  <a:pt x="0" y="45291"/>
                </a:moveTo>
                <a:lnTo>
                  <a:pt x="45906" y="45291"/>
                </a:lnTo>
                <a:lnTo>
                  <a:pt x="45906" y="0"/>
                </a:lnTo>
                <a:lnTo>
                  <a:pt x="0" y="0"/>
                </a:lnTo>
                <a:lnTo>
                  <a:pt x="0" y="4529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005" name="object 286"/>
          <p:cNvSpPr>
            <a:spLocks/>
          </p:cNvSpPr>
          <p:nvPr/>
        </p:nvSpPr>
        <p:spPr bwMode="auto">
          <a:xfrm>
            <a:off x="7477125" y="5287963"/>
            <a:ext cx="47625" cy="460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902" y="0"/>
              </a:cxn>
              <a:cxn ang="0">
                <a:pos x="45902" y="45293"/>
              </a:cxn>
              <a:cxn ang="0">
                <a:pos x="0" y="45293"/>
              </a:cxn>
              <a:cxn ang="0">
                <a:pos x="0" y="0"/>
              </a:cxn>
            </a:cxnLst>
            <a:rect l="0" t="0" r="r" b="b"/>
            <a:pathLst>
              <a:path w="46354" h="45720">
                <a:moveTo>
                  <a:pt x="0" y="0"/>
                </a:moveTo>
                <a:lnTo>
                  <a:pt x="45902" y="0"/>
                </a:lnTo>
                <a:lnTo>
                  <a:pt x="45902" y="45293"/>
                </a:lnTo>
                <a:lnTo>
                  <a:pt x="0" y="45293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006" name="object 287"/>
          <p:cNvSpPr>
            <a:spLocks/>
          </p:cNvSpPr>
          <p:nvPr/>
        </p:nvSpPr>
        <p:spPr bwMode="auto">
          <a:xfrm>
            <a:off x="7540625" y="5287963"/>
            <a:ext cx="49213" cy="46037"/>
          </a:xfrm>
          <a:custGeom>
            <a:avLst/>
            <a:gdLst/>
            <a:ahLst/>
            <a:cxnLst>
              <a:cxn ang="0">
                <a:pos x="0" y="45291"/>
              </a:cxn>
              <a:cxn ang="0">
                <a:pos x="47691" y="45291"/>
              </a:cxn>
              <a:cxn ang="0">
                <a:pos x="47691" y="0"/>
              </a:cxn>
              <a:cxn ang="0">
                <a:pos x="0" y="0"/>
              </a:cxn>
              <a:cxn ang="0">
                <a:pos x="0" y="45291"/>
              </a:cxn>
            </a:cxnLst>
            <a:rect l="0" t="0" r="r" b="b"/>
            <a:pathLst>
              <a:path w="48259" h="45720">
                <a:moveTo>
                  <a:pt x="0" y="45291"/>
                </a:moveTo>
                <a:lnTo>
                  <a:pt x="47691" y="45291"/>
                </a:lnTo>
                <a:lnTo>
                  <a:pt x="47691" y="0"/>
                </a:lnTo>
                <a:lnTo>
                  <a:pt x="0" y="0"/>
                </a:lnTo>
                <a:lnTo>
                  <a:pt x="0" y="4529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007" name="object 288"/>
          <p:cNvSpPr>
            <a:spLocks/>
          </p:cNvSpPr>
          <p:nvPr/>
        </p:nvSpPr>
        <p:spPr bwMode="auto">
          <a:xfrm>
            <a:off x="7540625" y="5287963"/>
            <a:ext cx="49213" cy="46037"/>
          </a:xfrm>
          <a:custGeom>
            <a:avLst/>
            <a:gdLst/>
            <a:ahLst/>
            <a:cxnLst>
              <a:cxn ang="0">
                <a:pos x="0" y="45291"/>
              </a:cxn>
              <a:cxn ang="0">
                <a:pos x="47691" y="45291"/>
              </a:cxn>
              <a:cxn ang="0">
                <a:pos x="47691" y="0"/>
              </a:cxn>
              <a:cxn ang="0">
                <a:pos x="0" y="0"/>
              </a:cxn>
              <a:cxn ang="0">
                <a:pos x="0" y="45291"/>
              </a:cxn>
            </a:cxnLst>
            <a:rect l="0" t="0" r="r" b="b"/>
            <a:pathLst>
              <a:path w="48259" h="45720">
                <a:moveTo>
                  <a:pt x="0" y="45291"/>
                </a:moveTo>
                <a:lnTo>
                  <a:pt x="47691" y="45291"/>
                </a:lnTo>
                <a:lnTo>
                  <a:pt x="47691" y="0"/>
                </a:lnTo>
                <a:lnTo>
                  <a:pt x="0" y="0"/>
                </a:lnTo>
                <a:lnTo>
                  <a:pt x="0" y="4529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008" name="object 289"/>
          <p:cNvSpPr>
            <a:spLocks/>
          </p:cNvSpPr>
          <p:nvPr/>
        </p:nvSpPr>
        <p:spPr bwMode="auto">
          <a:xfrm>
            <a:off x="7540625" y="5287963"/>
            <a:ext cx="49213" cy="460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7696" y="0"/>
              </a:cxn>
              <a:cxn ang="0">
                <a:pos x="47696" y="45293"/>
              </a:cxn>
              <a:cxn ang="0">
                <a:pos x="0" y="45293"/>
              </a:cxn>
              <a:cxn ang="0">
                <a:pos x="0" y="0"/>
              </a:cxn>
            </a:cxnLst>
            <a:rect l="0" t="0" r="r" b="b"/>
            <a:pathLst>
              <a:path w="48259" h="45720">
                <a:moveTo>
                  <a:pt x="0" y="0"/>
                </a:moveTo>
                <a:lnTo>
                  <a:pt x="47696" y="0"/>
                </a:lnTo>
                <a:lnTo>
                  <a:pt x="47696" y="45293"/>
                </a:lnTo>
                <a:lnTo>
                  <a:pt x="0" y="45293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009" name="object 290"/>
          <p:cNvSpPr>
            <a:spLocks/>
          </p:cNvSpPr>
          <p:nvPr/>
        </p:nvSpPr>
        <p:spPr bwMode="auto">
          <a:xfrm>
            <a:off x="7608888" y="5287963"/>
            <a:ext cx="47625" cy="46037"/>
          </a:xfrm>
          <a:custGeom>
            <a:avLst/>
            <a:gdLst/>
            <a:ahLst/>
            <a:cxnLst>
              <a:cxn ang="0">
                <a:pos x="0" y="45291"/>
              </a:cxn>
              <a:cxn ang="0">
                <a:pos x="45744" y="45291"/>
              </a:cxn>
              <a:cxn ang="0">
                <a:pos x="45744" y="0"/>
              </a:cxn>
              <a:cxn ang="0">
                <a:pos x="0" y="0"/>
              </a:cxn>
              <a:cxn ang="0">
                <a:pos x="0" y="45291"/>
              </a:cxn>
            </a:cxnLst>
            <a:rect l="0" t="0" r="r" b="b"/>
            <a:pathLst>
              <a:path w="46354" h="45720">
                <a:moveTo>
                  <a:pt x="0" y="45291"/>
                </a:moveTo>
                <a:lnTo>
                  <a:pt x="45744" y="45291"/>
                </a:lnTo>
                <a:lnTo>
                  <a:pt x="45744" y="0"/>
                </a:lnTo>
                <a:lnTo>
                  <a:pt x="0" y="0"/>
                </a:lnTo>
                <a:lnTo>
                  <a:pt x="0" y="4529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010" name="object 291"/>
          <p:cNvSpPr>
            <a:spLocks/>
          </p:cNvSpPr>
          <p:nvPr/>
        </p:nvSpPr>
        <p:spPr bwMode="auto">
          <a:xfrm>
            <a:off x="7608888" y="5287963"/>
            <a:ext cx="47625" cy="46037"/>
          </a:xfrm>
          <a:custGeom>
            <a:avLst/>
            <a:gdLst/>
            <a:ahLst/>
            <a:cxnLst>
              <a:cxn ang="0">
                <a:pos x="0" y="45291"/>
              </a:cxn>
              <a:cxn ang="0">
                <a:pos x="45744" y="45291"/>
              </a:cxn>
              <a:cxn ang="0">
                <a:pos x="45744" y="0"/>
              </a:cxn>
              <a:cxn ang="0">
                <a:pos x="0" y="0"/>
              </a:cxn>
              <a:cxn ang="0">
                <a:pos x="0" y="45291"/>
              </a:cxn>
            </a:cxnLst>
            <a:rect l="0" t="0" r="r" b="b"/>
            <a:pathLst>
              <a:path w="46354" h="45720">
                <a:moveTo>
                  <a:pt x="0" y="45291"/>
                </a:moveTo>
                <a:lnTo>
                  <a:pt x="45744" y="45291"/>
                </a:lnTo>
                <a:lnTo>
                  <a:pt x="45744" y="0"/>
                </a:lnTo>
                <a:lnTo>
                  <a:pt x="0" y="0"/>
                </a:lnTo>
                <a:lnTo>
                  <a:pt x="0" y="4529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011" name="object 292"/>
          <p:cNvSpPr>
            <a:spLocks/>
          </p:cNvSpPr>
          <p:nvPr/>
        </p:nvSpPr>
        <p:spPr bwMode="auto">
          <a:xfrm>
            <a:off x="7608888" y="5287963"/>
            <a:ext cx="47625" cy="460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744" y="0"/>
              </a:cxn>
              <a:cxn ang="0">
                <a:pos x="45744" y="45293"/>
              </a:cxn>
              <a:cxn ang="0">
                <a:pos x="0" y="45293"/>
              </a:cxn>
              <a:cxn ang="0">
                <a:pos x="0" y="0"/>
              </a:cxn>
            </a:cxnLst>
            <a:rect l="0" t="0" r="r" b="b"/>
            <a:pathLst>
              <a:path w="46354" h="45720">
                <a:moveTo>
                  <a:pt x="0" y="0"/>
                </a:moveTo>
                <a:lnTo>
                  <a:pt x="45744" y="0"/>
                </a:lnTo>
                <a:lnTo>
                  <a:pt x="45744" y="45293"/>
                </a:lnTo>
                <a:lnTo>
                  <a:pt x="0" y="45293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012" name="object 293"/>
          <p:cNvSpPr>
            <a:spLocks/>
          </p:cNvSpPr>
          <p:nvPr/>
        </p:nvSpPr>
        <p:spPr bwMode="auto">
          <a:xfrm>
            <a:off x="7675563" y="5287963"/>
            <a:ext cx="46037" cy="46037"/>
          </a:xfrm>
          <a:custGeom>
            <a:avLst/>
            <a:gdLst/>
            <a:ahLst/>
            <a:cxnLst>
              <a:cxn ang="0">
                <a:pos x="0" y="45291"/>
              </a:cxn>
              <a:cxn ang="0">
                <a:pos x="45744" y="45291"/>
              </a:cxn>
              <a:cxn ang="0">
                <a:pos x="45744" y="0"/>
              </a:cxn>
              <a:cxn ang="0">
                <a:pos x="0" y="0"/>
              </a:cxn>
              <a:cxn ang="0">
                <a:pos x="0" y="45291"/>
              </a:cxn>
            </a:cxnLst>
            <a:rect l="0" t="0" r="r" b="b"/>
            <a:pathLst>
              <a:path w="46354" h="45720">
                <a:moveTo>
                  <a:pt x="0" y="45291"/>
                </a:moveTo>
                <a:lnTo>
                  <a:pt x="45744" y="45291"/>
                </a:lnTo>
                <a:lnTo>
                  <a:pt x="45744" y="0"/>
                </a:lnTo>
                <a:lnTo>
                  <a:pt x="0" y="0"/>
                </a:lnTo>
                <a:lnTo>
                  <a:pt x="0" y="4529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013" name="object 294"/>
          <p:cNvSpPr>
            <a:spLocks/>
          </p:cNvSpPr>
          <p:nvPr/>
        </p:nvSpPr>
        <p:spPr bwMode="auto">
          <a:xfrm>
            <a:off x="7675563" y="5287963"/>
            <a:ext cx="46037" cy="46037"/>
          </a:xfrm>
          <a:custGeom>
            <a:avLst/>
            <a:gdLst/>
            <a:ahLst/>
            <a:cxnLst>
              <a:cxn ang="0">
                <a:pos x="0" y="45291"/>
              </a:cxn>
              <a:cxn ang="0">
                <a:pos x="45744" y="45291"/>
              </a:cxn>
              <a:cxn ang="0">
                <a:pos x="45744" y="0"/>
              </a:cxn>
              <a:cxn ang="0">
                <a:pos x="0" y="0"/>
              </a:cxn>
              <a:cxn ang="0">
                <a:pos x="0" y="45291"/>
              </a:cxn>
            </a:cxnLst>
            <a:rect l="0" t="0" r="r" b="b"/>
            <a:pathLst>
              <a:path w="46354" h="45720">
                <a:moveTo>
                  <a:pt x="0" y="45291"/>
                </a:moveTo>
                <a:lnTo>
                  <a:pt x="45744" y="45291"/>
                </a:lnTo>
                <a:lnTo>
                  <a:pt x="45744" y="0"/>
                </a:lnTo>
                <a:lnTo>
                  <a:pt x="0" y="0"/>
                </a:lnTo>
                <a:lnTo>
                  <a:pt x="0" y="4529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014" name="object 295"/>
          <p:cNvSpPr>
            <a:spLocks/>
          </p:cNvSpPr>
          <p:nvPr/>
        </p:nvSpPr>
        <p:spPr bwMode="auto">
          <a:xfrm>
            <a:off x="7675563" y="5287963"/>
            <a:ext cx="46037" cy="460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744" y="0"/>
              </a:cxn>
              <a:cxn ang="0">
                <a:pos x="45744" y="45293"/>
              </a:cxn>
              <a:cxn ang="0">
                <a:pos x="0" y="45293"/>
              </a:cxn>
              <a:cxn ang="0">
                <a:pos x="0" y="0"/>
              </a:cxn>
            </a:cxnLst>
            <a:rect l="0" t="0" r="r" b="b"/>
            <a:pathLst>
              <a:path w="46354" h="45720">
                <a:moveTo>
                  <a:pt x="0" y="0"/>
                </a:moveTo>
                <a:lnTo>
                  <a:pt x="45744" y="0"/>
                </a:lnTo>
                <a:lnTo>
                  <a:pt x="45744" y="45293"/>
                </a:lnTo>
                <a:lnTo>
                  <a:pt x="0" y="45293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015" name="object 296"/>
          <p:cNvSpPr>
            <a:spLocks/>
          </p:cNvSpPr>
          <p:nvPr/>
        </p:nvSpPr>
        <p:spPr bwMode="auto">
          <a:xfrm>
            <a:off x="7739063" y="5287963"/>
            <a:ext cx="46037" cy="46037"/>
          </a:xfrm>
          <a:custGeom>
            <a:avLst/>
            <a:gdLst/>
            <a:ahLst/>
            <a:cxnLst>
              <a:cxn ang="0">
                <a:pos x="0" y="45291"/>
              </a:cxn>
              <a:cxn ang="0">
                <a:pos x="45744" y="45291"/>
              </a:cxn>
              <a:cxn ang="0">
                <a:pos x="45744" y="0"/>
              </a:cxn>
              <a:cxn ang="0">
                <a:pos x="0" y="0"/>
              </a:cxn>
              <a:cxn ang="0">
                <a:pos x="0" y="45291"/>
              </a:cxn>
            </a:cxnLst>
            <a:rect l="0" t="0" r="r" b="b"/>
            <a:pathLst>
              <a:path w="46354" h="45720">
                <a:moveTo>
                  <a:pt x="0" y="45291"/>
                </a:moveTo>
                <a:lnTo>
                  <a:pt x="45744" y="45291"/>
                </a:lnTo>
                <a:lnTo>
                  <a:pt x="45744" y="0"/>
                </a:lnTo>
                <a:lnTo>
                  <a:pt x="0" y="0"/>
                </a:lnTo>
                <a:lnTo>
                  <a:pt x="0" y="4529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016" name="object 297"/>
          <p:cNvSpPr>
            <a:spLocks/>
          </p:cNvSpPr>
          <p:nvPr/>
        </p:nvSpPr>
        <p:spPr bwMode="auto">
          <a:xfrm>
            <a:off x="7739063" y="5287963"/>
            <a:ext cx="46037" cy="46037"/>
          </a:xfrm>
          <a:custGeom>
            <a:avLst/>
            <a:gdLst/>
            <a:ahLst/>
            <a:cxnLst>
              <a:cxn ang="0">
                <a:pos x="0" y="45291"/>
              </a:cxn>
              <a:cxn ang="0">
                <a:pos x="45744" y="45291"/>
              </a:cxn>
              <a:cxn ang="0">
                <a:pos x="45744" y="0"/>
              </a:cxn>
              <a:cxn ang="0">
                <a:pos x="0" y="0"/>
              </a:cxn>
              <a:cxn ang="0">
                <a:pos x="0" y="45291"/>
              </a:cxn>
            </a:cxnLst>
            <a:rect l="0" t="0" r="r" b="b"/>
            <a:pathLst>
              <a:path w="46354" h="45720">
                <a:moveTo>
                  <a:pt x="0" y="45291"/>
                </a:moveTo>
                <a:lnTo>
                  <a:pt x="45744" y="45291"/>
                </a:lnTo>
                <a:lnTo>
                  <a:pt x="45744" y="0"/>
                </a:lnTo>
                <a:lnTo>
                  <a:pt x="0" y="0"/>
                </a:lnTo>
                <a:lnTo>
                  <a:pt x="0" y="4529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017" name="object 298"/>
          <p:cNvSpPr>
            <a:spLocks/>
          </p:cNvSpPr>
          <p:nvPr/>
        </p:nvSpPr>
        <p:spPr bwMode="auto">
          <a:xfrm>
            <a:off x="7739063" y="5287963"/>
            <a:ext cx="46037" cy="460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744" y="0"/>
              </a:cxn>
              <a:cxn ang="0">
                <a:pos x="45744" y="45293"/>
              </a:cxn>
              <a:cxn ang="0">
                <a:pos x="0" y="45293"/>
              </a:cxn>
              <a:cxn ang="0">
                <a:pos x="0" y="0"/>
              </a:cxn>
            </a:cxnLst>
            <a:rect l="0" t="0" r="r" b="b"/>
            <a:pathLst>
              <a:path w="46354" h="45720">
                <a:moveTo>
                  <a:pt x="0" y="0"/>
                </a:moveTo>
                <a:lnTo>
                  <a:pt x="45744" y="0"/>
                </a:lnTo>
                <a:lnTo>
                  <a:pt x="45744" y="45293"/>
                </a:lnTo>
                <a:lnTo>
                  <a:pt x="0" y="45293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018" name="object 299"/>
          <p:cNvSpPr>
            <a:spLocks/>
          </p:cNvSpPr>
          <p:nvPr/>
        </p:nvSpPr>
        <p:spPr bwMode="auto">
          <a:xfrm>
            <a:off x="7807325" y="5287963"/>
            <a:ext cx="46038" cy="46037"/>
          </a:xfrm>
          <a:custGeom>
            <a:avLst/>
            <a:gdLst/>
            <a:ahLst/>
            <a:cxnLst>
              <a:cxn ang="0">
                <a:pos x="0" y="45291"/>
              </a:cxn>
              <a:cxn ang="0">
                <a:pos x="45906" y="45291"/>
              </a:cxn>
              <a:cxn ang="0">
                <a:pos x="45906" y="0"/>
              </a:cxn>
              <a:cxn ang="0">
                <a:pos x="0" y="0"/>
              </a:cxn>
              <a:cxn ang="0">
                <a:pos x="0" y="45291"/>
              </a:cxn>
            </a:cxnLst>
            <a:rect l="0" t="0" r="r" b="b"/>
            <a:pathLst>
              <a:path w="46354" h="45720">
                <a:moveTo>
                  <a:pt x="0" y="45291"/>
                </a:moveTo>
                <a:lnTo>
                  <a:pt x="45906" y="45291"/>
                </a:lnTo>
                <a:lnTo>
                  <a:pt x="45906" y="0"/>
                </a:lnTo>
                <a:lnTo>
                  <a:pt x="0" y="0"/>
                </a:lnTo>
                <a:lnTo>
                  <a:pt x="0" y="4529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019" name="object 300"/>
          <p:cNvSpPr>
            <a:spLocks/>
          </p:cNvSpPr>
          <p:nvPr/>
        </p:nvSpPr>
        <p:spPr bwMode="auto">
          <a:xfrm>
            <a:off x="7807325" y="5287963"/>
            <a:ext cx="46038" cy="46037"/>
          </a:xfrm>
          <a:custGeom>
            <a:avLst/>
            <a:gdLst/>
            <a:ahLst/>
            <a:cxnLst>
              <a:cxn ang="0">
                <a:pos x="0" y="45291"/>
              </a:cxn>
              <a:cxn ang="0">
                <a:pos x="45906" y="45291"/>
              </a:cxn>
              <a:cxn ang="0">
                <a:pos x="45906" y="0"/>
              </a:cxn>
              <a:cxn ang="0">
                <a:pos x="0" y="0"/>
              </a:cxn>
              <a:cxn ang="0">
                <a:pos x="0" y="45291"/>
              </a:cxn>
            </a:cxnLst>
            <a:rect l="0" t="0" r="r" b="b"/>
            <a:pathLst>
              <a:path w="46354" h="45720">
                <a:moveTo>
                  <a:pt x="0" y="45291"/>
                </a:moveTo>
                <a:lnTo>
                  <a:pt x="45906" y="45291"/>
                </a:lnTo>
                <a:lnTo>
                  <a:pt x="45906" y="0"/>
                </a:lnTo>
                <a:lnTo>
                  <a:pt x="0" y="0"/>
                </a:lnTo>
                <a:lnTo>
                  <a:pt x="0" y="4529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020" name="object 301"/>
          <p:cNvSpPr>
            <a:spLocks/>
          </p:cNvSpPr>
          <p:nvPr/>
        </p:nvSpPr>
        <p:spPr bwMode="auto">
          <a:xfrm>
            <a:off x="7807325" y="5287963"/>
            <a:ext cx="46038" cy="460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909" y="0"/>
              </a:cxn>
              <a:cxn ang="0">
                <a:pos x="45909" y="45293"/>
              </a:cxn>
              <a:cxn ang="0">
                <a:pos x="0" y="45293"/>
              </a:cxn>
              <a:cxn ang="0">
                <a:pos x="0" y="0"/>
              </a:cxn>
            </a:cxnLst>
            <a:rect l="0" t="0" r="r" b="b"/>
            <a:pathLst>
              <a:path w="46354" h="45720">
                <a:moveTo>
                  <a:pt x="0" y="0"/>
                </a:moveTo>
                <a:lnTo>
                  <a:pt x="45909" y="0"/>
                </a:lnTo>
                <a:lnTo>
                  <a:pt x="45909" y="45293"/>
                </a:lnTo>
                <a:lnTo>
                  <a:pt x="0" y="45293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021" name="object 302"/>
          <p:cNvSpPr>
            <a:spLocks/>
          </p:cNvSpPr>
          <p:nvPr/>
        </p:nvSpPr>
        <p:spPr bwMode="auto">
          <a:xfrm>
            <a:off x="7870825" y="5287963"/>
            <a:ext cx="46038" cy="46037"/>
          </a:xfrm>
          <a:custGeom>
            <a:avLst/>
            <a:gdLst/>
            <a:ahLst/>
            <a:cxnLst>
              <a:cxn ang="0">
                <a:pos x="0" y="45291"/>
              </a:cxn>
              <a:cxn ang="0">
                <a:pos x="45744" y="45291"/>
              </a:cxn>
              <a:cxn ang="0">
                <a:pos x="45744" y="0"/>
              </a:cxn>
              <a:cxn ang="0">
                <a:pos x="0" y="0"/>
              </a:cxn>
              <a:cxn ang="0">
                <a:pos x="0" y="45291"/>
              </a:cxn>
            </a:cxnLst>
            <a:rect l="0" t="0" r="r" b="b"/>
            <a:pathLst>
              <a:path w="46354" h="45720">
                <a:moveTo>
                  <a:pt x="0" y="45291"/>
                </a:moveTo>
                <a:lnTo>
                  <a:pt x="45744" y="45291"/>
                </a:lnTo>
                <a:lnTo>
                  <a:pt x="45744" y="0"/>
                </a:lnTo>
                <a:lnTo>
                  <a:pt x="0" y="0"/>
                </a:lnTo>
                <a:lnTo>
                  <a:pt x="0" y="4529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022" name="object 303"/>
          <p:cNvSpPr>
            <a:spLocks/>
          </p:cNvSpPr>
          <p:nvPr/>
        </p:nvSpPr>
        <p:spPr bwMode="auto">
          <a:xfrm>
            <a:off x="7870825" y="5287963"/>
            <a:ext cx="46038" cy="46037"/>
          </a:xfrm>
          <a:custGeom>
            <a:avLst/>
            <a:gdLst/>
            <a:ahLst/>
            <a:cxnLst>
              <a:cxn ang="0">
                <a:pos x="0" y="45291"/>
              </a:cxn>
              <a:cxn ang="0">
                <a:pos x="45744" y="45291"/>
              </a:cxn>
              <a:cxn ang="0">
                <a:pos x="45744" y="0"/>
              </a:cxn>
              <a:cxn ang="0">
                <a:pos x="0" y="0"/>
              </a:cxn>
              <a:cxn ang="0">
                <a:pos x="0" y="45291"/>
              </a:cxn>
            </a:cxnLst>
            <a:rect l="0" t="0" r="r" b="b"/>
            <a:pathLst>
              <a:path w="46354" h="45720">
                <a:moveTo>
                  <a:pt x="0" y="45291"/>
                </a:moveTo>
                <a:lnTo>
                  <a:pt x="45744" y="45291"/>
                </a:lnTo>
                <a:lnTo>
                  <a:pt x="45744" y="0"/>
                </a:lnTo>
                <a:lnTo>
                  <a:pt x="0" y="0"/>
                </a:lnTo>
                <a:lnTo>
                  <a:pt x="0" y="4529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023" name="object 304"/>
          <p:cNvSpPr>
            <a:spLocks/>
          </p:cNvSpPr>
          <p:nvPr/>
        </p:nvSpPr>
        <p:spPr bwMode="auto">
          <a:xfrm>
            <a:off x="7870825" y="5287963"/>
            <a:ext cx="46038" cy="460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744" y="0"/>
              </a:cxn>
              <a:cxn ang="0">
                <a:pos x="45744" y="45293"/>
              </a:cxn>
              <a:cxn ang="0">
                <a:pos x="0" y="45293"/>
              </a:cxn>
              <a:cxn ang="0">
                <a:pos x="0" y="0"/>
              </a:cxn>
            </a:cxnLst>
            <a:rect l="0" t="0" r="r" b="b"/>
            <a:pathLst>
              <a:path w="46354" h="45720">
                <a:moveTo>
                  <a:pt x="0" y="0"/>
                </a:moveTo>
                <a:lnTo>
                  <a:pt x="45744" y="0"/>
                </a:lnTo>
                <a:lnTo>
                  <a:pt x="45744" y="45293"/>
                </a:lnTo>
                <a:lnTo>
                  <a:pt x="0" y="45293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024" name="object 305"/>
          <p:cNvSpPr>
            <a:spLocks/>
          </p:cNvSpPr>
          <p:nvPr/>
        </p:nvSpPr>
        <p:spPr bwMode="auto">
          <a:xfrm>
            <a:off x="7935913" y="5287963"/>
            <a:ext cx="46037" cy="46037"/>
          </a:xfrm>
          <a:custGeom>
            <a:avLst/>
            <a:gdLst/>
            <a:ahLst/>
            <a:cxnLst>
              <a:cxn ang="0">
                <a:pos x="0" y="45291"/>
              </a:cxn>
              <a:cxn ang="0">
                <a:pos x="44933" y="45291"/>
              </a:cxn>
              <a:cxn ang="0">
                <a:pos x="44933" y="0"/>
              </a:cxn>
              <a:cxn ang="0">
                <a:pos x="0" y="0"/>
              </a:cxn>
              <a:cxn ang="0">
                <a:pos x="0" y="45291"/>
              </a:cxn>
            </a:cxnLst>
            <a:rect l="0" t="0" r="r" b="b"/>
            <a:pathLst>
              <a:path w="45084" h="45720">
                <a:moveTo>
                  <a:pt x="0" y="45291"/>
                </a:moveTo>
                <a:lnTo>
                  <a:pt x="44933" y="45291"/>
                </a:lnTo>
                <a:lnTo>
                  <a:pt x="44933" y="0"/>
                </a:lnTo>
                <a:lnTo>
                  <a:pt x="0" y="0"/>
                </a:lnTo>
                <a:lnTo>
                  <a:pt x="0" y="4529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025" name="object 306"/>
          <p:cNvSpPr>
            <a:spLocks/>
          </p:cNvSpPr>
          <p:nvPr/>
        </p:nvSpPr>
        <p:spPr bwMode="auto">
          <a:xfrm>
            <a:off x="7935913" y="5287963"/>
            <a:ext cx="46037" cy="46037"/>
          </a:xfrm>
          <a:custGeom>
            <a:avLst/>
            <a:gdLst/>
            <a:ahLst/>
            <a:cxnLst>
              <a:cxn ang="0">
                <a:pos x="0" y="45291"/>
              </a:cxn>
              <a:cxn ang="0">
                <a:pos x="44933" y="45291"/>
              </a:cxn>
              <a:cxn ang="0">
                <a:pos x="44933" y="0"/>
              </a:cxn>
              <a:cxn ang="0">
                <a:pos x="0" y="0"/>
              </a:cxn>
              <a:cxn ang="0">
                <a:pos x="0" y="45291"/>
              </a:cxn>
            </a:cxnLst>
            <a:rect l="0" t="0" r="r" b="b"/>
            <a:pathLst>
              <a:path w="45084" h="45720">
                <a:moveTo>
                  <a:pt x="0" y="45291"/>
                </a:moveTo>
                <a:lnTo>
                  <a:pt x="44933" y="45291"/>
                </a:lnTo>
                <a:lnTo>
                  <a:pt x="44933" y="0"/>
                </a:lnTo>
                <a:lnTo>
                  <a:pt x="0" y="0"/>
                </a:lnTo>
                <a:lnTo>
                  <a:pt x="0" y="4529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026" name="object 307"/>
          <p:cNvSpPr>
            <a:spLocks/>
          </p:cNvSpPr>
          <p:nvPr/>
        </p:nvSpPr>
        <p:spPr bwMode="auto">
          <a:xfrm>
            <a:off x="7935913" y="5287963"/>
            <a:ext cx="46037" cy="460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933" y="0"/>
              </a:cxn>
              <a:cxn ang="0">
                <a:pos x="44933" y="45293"/>
              </a:cxn>
              <a:cxn ang="0">
                <a:pos x="0" y="45293"/>
              </a:cxn>
              <a:cxn ang="0">
                <a:pos x="0" y="0"/>
              </a:cxn>
            </a:cxnLst>
            <a:rect l="0" t="0" r="r" b="b"/>
            <a:pathLst>
              <a:path w="45084" h="45720">
                <a:moveTo>
                  <a:pt x="0" y="0"/>
                </a:moveTo>
                <a:lnTo>
                  <a:pt x="44933" y="0"/>
                </a:lnTo>
                <a:lnTo>
                  <a:pt x="44933" y="45293"/>
                </a:lnTo>
                <a:lnTo>
                  <a:pt x="0" y="45293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027" name="object 308"/>
          <p:cNvSpPr>
            <a:spLocks/>
          </p:cNvSpPr>
          <p:nvPr/>
        </p:nvSpPr>
        <p:spPr bwMode="auto">
          <a:xfrm>
            <a:off x="8002588" y="5287963"/>
            <a:ext cx="46037" cy="46037"/>
          </a:xfrm>
          <a:custGeom>
            <a:avLst/>
            <a:gdLst/>
            <a:ahLst/>
            <a:cxnLst>
              <a:cxn ang="0">
                <a:pos x="0" y="45291"/>
              </a:cxn>
              <a:cxn ang="0">
                <a:pos x="45906" y="45291"/>
              </a:cxn>
              <a:cxn ang="0">
                <a:pos x="45906" y="0"/>
              </a:cxn>
              <a:cxn ang="0">
                <a:pos x="0" y="0"/>
              </a:cxn>
              <a:cxn ang="0">
                <a:pos x="0" y="45291"/>
              </a:cxn>
            </a:cxnLst>
            <a:rect l="0" t="0" r="r" b="b"/>
            <a:pathLst>
              <a:path w="46354" h="45720">
                <a:moveTo>
                  <a:pt x="0" y="45291"/>
                </a:moveTo>
                <a:lnTo>
                  <a:pt x="45906" y="45291"/>
                </a:lnTo>
                <a:lnTo>
                  <a:pt x="45906" y="0"/>
                </a:lnTo>
                <a:lnTo>
                  <a:pt x="0" y="0"/>
                </a:lnTo>
                <a:lnTo>
                  <a:pt x="0" y="4529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028" name="object 309"/>
          <p:cNvSpPr>
            <a:spLocks/>
          </p:cNvSpPr>
          <p:nvPr/>
        </p:nvSpPr>
        <p:spPr bwMode="auto">
          <a:xfrm>
            <a:off x="8002588" y="5287963"/>
            <a:ext cx="46037" cy="46037"/>
          </a:xfrm>
          <a:custGeom>
            <a:avLst/>
            <a:gdLst/>
            <a:ahLst/>
            <a:cxnLst>
              <a:cxn ang="0">
                <a:pos x="0" y="45291"/>
              </a:cxn>
              <a:cxn ang="0">
                <a:pos x="45906" y="45291"/>
              </a:cxn>
              <a:cxn ang="0">
                <a:pos x="45906" y="0"/>
              </a:cxn>
              <a:cxn ang="0">
                <a:pos x="0" y="0"/>
              </a:cxn>
              <a:cxn ang="0">
                <a:pos x="0" y="45291"/>
              </a:cxn>
            </a:cxnLst>
            <a:rect l="0" t="0" r="r" b="b"/>
            <a:pathLst>
              <a:path w="46354" h="45720">
                <a:moveTo>
                  <a:pt x="0" y="45291"/>
                </a:moveTo>
                <a:lnTo>
                  <a:pt x="45906" y="45291"/>
                </a:lnTo>
                <a:lnTo>
                  <a:pt x="45906" y="0"/>
                </a:lnTo>
                <a:lnTo>
                  <a:pt x="0" y="0"/>
                </a:lnTo>
                <a:lnTo>
                  <a:pt x="0" y="4529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029" name="object 310"/>
          <p:cNvSpPr>
            <a:spLocks/>
          </p:cNvSpPr>
          <p:nvPr/>
        </p:nvSpPr>
        <p:spPr bwMode="auto">
          <a:xfrm>
            <a:off x="8002588" y="5287963"/>
            <a:ext cx="46037" cy="460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909" y="0"/>
              </a:cxn>
              <a:cxn ang="0">
                <a:pos x="45909" y="45293"/>
              </a:cxn>
              <a:cxn ang="0">
                <a:pos x="0" y="45293"/>
              </a:cxn>
              <a:cxn ang="0">
                <a:pos x="0" y="0"/>
              </a:cxn>
            </a:cxnLst>
            <a:rect l="0" t="0" r="r" b="b"/>
            <a:pathLst>
              <a:path w="46354" h="45720">
                <a:moveTo>
                  <a:pt x="0" y="0"/>
                </a:moveTo>
                <a:lnTo>
                  <a:pt x="45909" y="0"/>
                </a:lnTo>
                <a:lnTo>
                  <a:pt x="45909" y="45293"/>
                </a:lnTo>
                <a:lnTo>
                  <a:pt x="0" y="45293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1" name="object 311"/>
          <p:cNvSpPr txBox="1"/>
          <p:nvPr/>
        </p:nvSpPr>
        <p:spPr>
          <a:xfrm>
            <a:off x="1603375" y="3244850"/>
            <a:ext cx="468313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CPE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12" name="object 312"/>
          <p:cNvSpPr txBox="1"/>
          <p:nvPr/>
        </p:nvSpPr>
        <p:spPr>
          <a:xfrm>
            <a:off x="4803775" y="3244850"/>
            <a:ext cx="277813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5" dirty="0">
                <a:latin typeface="Tahoma"/>
                <a:cs typeface="Tahoma"/>
              </a:rPr>
              <a:t>IE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13" name="object 313"/>
          <p:cNvSpPr txBox="1"/>
          <p:nvPr/>
        </p:nvSpPr>
        <p:spPr>
          <a:xfrm>
            <a:off x="7732713" y="3259138"/>
            <a:ext cx="3048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EE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1033" name="object 314"/>
          <p:cNvSpPr txBox="1">
            <a:spLocks noChangeArrowheads="1"/>
          </p:cNvSpPr>
          <p:nvPr/>
        </p:nvSpPr>
        <p:spPr bwMode="auto">
          <a:xfrm>
            <a:off x="4249738" y="2208213"/>
            <a:ext cx="2152650" cy="37147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lIns="0" rIns="0" bIns="0">
            <a:spAutoFit/>
          </a:bodyPr>
          <a:lstStyle/>
          <a:p>
            <a:pPr marL="96838">
              <a:spcBef>
                <a:spcPts val="363"/>
              </a:spcBef>
            </a:pPr>
            <a:r>
              <a:rPr lang="th-TH" sz="1800" b="1">
                <a:solidFill>
                  <a:srgbClr val="FFFFE0"/>
                </a:solidFill>
                <a:latin typeface="Tahoma" pitchFamily="34" charset="0"/>
                <a:cs typeface="Tahoma" pitchFamily="34" charset="0"/>
              </a:rPr>
              <a:t>165.23.208.0/20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5" name="object 315"/>
          <p:cNvSpPr txBox="1"/>
          <p:nvPr/>
        </p:nvSpPr>
        <p:spPr>
          <a:xfrm>
            <a:off x="763588" y="5592763"/>
            <a:ext cx="1416050" cy="3095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0000CC"/>
                </a:solidFill>
                <a:latin typeface="Tahoma"/>
                <a:cs typeface="Tahoma"/>
              </a:rPr>
              <a:t>700</a:t>
            </a:r>
            <a:r>
              <a:rPr sz="2000" spc="-90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00CC"/>
                </a:solidFill>
                <a:latin typeface="Tahoma"/>
                <a:cs typeface="Tahoma"/>
              </a:rPr>
              <a:t>Stations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16" name="object 316"/>
          <p:cNvSpPr txBox="1"/>
          <p:nvPr/>
        </p:nvSpPr>
        <p:spPr>
          <a:xfrm>
            <a:off x="4132263" y="5608638"/>
            <a:ext cx="1417637" cy="3095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solidFill>
                  <a:srgbClr val="0000CC"/>
                </a:solidFill>
                <a:latin typeface="Tahoma"/>
                <a:cs typeface="Tahoma"/>
              </a:rPr>
              <a:t>500</a:t>
            </a:r>
            <a:r>
              <a:rPr sz="2000" spc="-9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00CC"/>
                </a:solidFill>
                <a:latin typeface="Tahoma"/>
                <a:cs typeface="Tahoma"/>
              </a:rPr>
              <a:t>Stations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17" name="object 317"/>
          <p:cNvSpPr txBox="1"/>
          <p:nvPr/>
        </p:nvSpPr>
        <p:spPr>
          <a:xfrm>
            <a:off x="7180263" y="5608638"/>
            <a:ext cx="1417637" cy="3095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0000CC"/>
                </a:solidFill>
                <a:latin typeface="Tahoma"/>
                <a:cs typeface="Tahoma"/>
              </a:rPr>
              <a:t>100</a:t>
            </a:r>
            <a:r>
              <a:rPr sz="2000" spc="-8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00CC"/>
                </a:solidFill>
                <a:latin typeface="Tahoma"/>
                <a:cs typeface="Tahoma"/>
              </a:rPr>
              <a:t>Stations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1037" name="object 318"/>
          <p:cNvSpPr txBox="1">
            <a:spLocks noChangeArrowheads="1"/>
          </p:cNvSpPr>
          <p:nvPr/>
        </p:nvSpPr>
        <p:spPr bwMode="auto">
          <a:xfrm>
            <a:off x="531813" y="5865813"/>
            <a:ext cx="2155825" cy="371475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</p:spPr>
        <p:txBody>
          <a:bodyPr lIns="0" tIns="46355" rIns="0" bIns="0">
            <a:spAutoFit/>
          </a:bodyPr>
          <a:lstStyle/>
          <a:p>
            <a:pPr marL="88900">
              <a:spcBef>
                <a:spcPts val="363"/>
              </a:spcBef>
            </a:pPr>
            <a:r>
              <a:rPr lang="th-TH" sz="1800" b="1">
                <a:solidFill>
                  <a:srgbClr val="FFFFE0"/>
                </a:solidFill>
                <a:latin typeface="Tahoma" pitchFamily="34" charset="0"/>
                <a:cs typeface="Tahoma" pitchFamily="34" charset="0"/>
              </a:rPr>
              <a:t>165.23.208.0/22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038" name="object 319"/>
          <p:cNvSpPr>
            <a:spLocks/>
          </p:cNvSpPr>
          <p:nvPr/>
        </p:nvSpPr>
        <p:spPr bwMode="auto">
          <a:xfrm>
            <a:off x="531813" y="1598613"/>
            <a:ext cx="2155825" cy="371475"/>
          </a:xfrm>
          <a:custGeom>
            <a:avLst/>
            <a:gdLst/>
            <a:ahLst/>
            <a:cxnLst>
              <a:cxn ang="0">
                <a:pos x="0" y="371856"/>
              </a:cxn>
              <a:cxn ang="0">
                <a:pos x="2154936" y="371856"/>
              </a:cxn>
              <a:cxn ang="0">
                <a:pos x="2154936" y="0"/>
              </a:cxn>
              <a:cxn ang="0">
                <a:pos x="0" y="0"/>
              </a:cxn>
              <a:cxn ang="0">
                <a:pos x="0" y="371856"/>
              </a:cxn>
            </a:cxnLst>
            <a:rect l="0" t="0" r="r" b="b"/>
            <a:pathLst>
              <a:path w="2155190" h="372110">
                <a:moveTo>
                  <a:pt x="0" y="371856"/>
                </a:moveTo>
                <a:lnTo>
                  <a:pt x="2154936" y="371856"/>
                </a:lnTo>
                <a:lnTo>
                  <a:pt x="2154936" y="0"/>
                </a:lnTo>
                <a:lnTo>
                  <a:pt x="0" y="0"/>
                </a:lnTo>
                <a:lnTo>
                  <a:pt x="0" y="371856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0" name="object 320"/>
          <p:cNvSpPr txBox="1"/>
          <p:nvPr/>
        </p:nvSpPr>
        <p:spPr>
          <a:xfrm>
            <a:off x="609600" y="1644650"/>
            <a:ext cx="1979613" cy="615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/>
            <a:r>
              <a:rPr lang="th-TH" sz="1800" b="1">
                <a:solidFill>
                  <a:srgbClr val="FFFFE0"/>
                </a:solidFill>
                <a:latin typeface="Tahoma" pitchFamily="34" charset="0"/>
                <a:cs typeface="Tahoma" pitchFamily="34" charset="0"/>
              </a:rPr>
              <a:t>165.23.214.0/24</a:t>
            </a:r>
            <a:endParaRPr lang="th-TH" sz="1800">
              <a:latin typeface="Tahoma" pitchFamily="34" charset="0"/>
              <a:cs typeface="Tahoma" pitchFamily="34" charset="0"/>
            </a:endParaRPr>
          </a:p>
          <a:p>
            <a:pPr algn="ctr">
              <a:spcBef>
                <a:spcPts val="238"/>
              </a:spcBef>
            </a:pPr>
            <a:r>
              <a:rPr lang="th-TH" sz="200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250 Stations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040" name="object 321"/>
          <p:cNvSpPr txBox="1">
            <a:spLocks noChangeArrowheads="1"/>
          </p:cNvSpPr>
          <p:nvPr/>
        </p:nvSpPr>
        <p:spPr bwMode="auto">
          <a:xfrm>
            <a:off x="2208213" y="3198813"/>
            <a:ext cx="2447925" cy="371475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</p:spPr>
        <p:txBody>
          <a:bodyPr lIns="0" rIns="0" bIns="0">
            <a:spAutoFit/>
          </a:bodyPr>
          <a:lstStyle/>
          <a:p>
            <a:pPr marL="88900">
              <a:spcBef>
                <a:spcPts val="363"/>
              </a:spcBef>
            </a:pPr>
            <a:r>
              <a:rPr lang="th-TH" sz="1800" b="1">
                <a:solidFill>
                  <a:srgbClr val="FFFFE0"/>
                </a:solidFill>
                <a:latin typeface="Tahoma" pitchFamily="34" charset="0"/>
                <a:cs typeface="Tahoma" pitchFamily="34" charset="0"/>
              </a:rPr>
              <a:t>165.23.215.128/30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041" name="object 322"/>
          <p:cNvSpPr txBox="1">
            <a:spLocks noChangeArrowheads="1"/>
          </p:cNvSpPr>
          <p:nvPr/>
        </p:nvSpPr>
        <p:spPr bwMode="auto">
          <a:xfrm>
            <a:off x="5180013" y="3198813"/>
            <a:ext cx="2447925" cy="371475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</p:spPr>
        <p:txBody>
          <a:bodyPr lIns="0" rIns="0" bIns="0">
            <a:spAutoFit/>
          </a:bodyPr>
          <a:lstStyle/>
          <a:p>
            <a:pPr marL="88900">
              <a:spcBef>
                <a:spcPts val="363"/>
              </a:spcBef>
            </a:pPr>
            <a:r>
              <a:rPr lang="th-TH" sz="1800" b="1">
                <a:solidFill>
                  <a:srgbClr val="FFFFE0"/>
                </a:solidFill>
                <a:latin typeface="Tahoma" pitchFamily="34" charset="0"/>
                <a:cs typeface="Tahoma" pitchFamily="34" charset="0"/>
              </a:rPr>
              <a:t>165.23.215.132/30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042" name="object 323"/>
          <p:cNvSpPr txBox="1">
            <a:spLocks noChangeArrowheads="1"/>
          </p:cNvSpPr>
          <p:nvPr/>
        </p:nvSpPr>
        <p:spPr bwMode="auto">
          <a:xfrm>
            <a:off x="3886200" y="5865813"/>
            <a:ext cx="2155825" cy="371475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</p:spPr>
        <p:txBody>
          <a:bodyPr lIns="0" tIns="46355" rIns="0" bIns="0">
            <a:spAutoFit/>
          </a:bodyPr>
          <a:lstStyle/>
          <a:p>
            <a:pPr marL="88900">
              <a:spcBef>
                <a:spcPts val="363"/>
              </a:spcBef>
            </a:pPr>
            <a:r>
              <a:rPr lang="th-TH" sz="1800" b="1">
                <a:solidFill>
                  <a:srgbClr val="FFFFE0"/>
                </a:solidFill>
                <a:latin typeface="Tahoma" pitchFamily="34" charset="0"/>
                <a:cs typeface="Tahoma" pitchFamily="34" charset="0"/>
              </a:rPr>
              <a:t>165.23.212.0/23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043" name="object 324"/>
          <p:cNvSpPr>
            <a:spLocks/>
          </p:cNvSpPr>
          <p:nvPr/>
        </p:nvSpPr>
        <p:spPr bwMode="auto">
          <a:xfrm>
            <a:off x="6896100" y="5865813"/>
            <a:ext cx="2155825" cy="371475"/>
          </a:xfrm>
          <a:custGeom>
            <a:avLst/>
            <a:gdLst/>
            <a:ahLst/>
            <a:cxnLst>
              <a:cxn ang="0">
                <a:pos x="0" y="371856"/>
              </a:cxn>
              <a:cxn ang="0">
                <a:pos x="2154936" y="371856"/>
              </a:cxn>
              <a:cxn ang="0">
                <a:pos x="2154936" y="0"/>
              </a:cxn>
              <a:cxn ang="0">
                <a:pos x="0" y="0"/>
              </a:cxn>
              <a:cxn ang="0">
                <a:pos x="0" y="371856"/>
              </a:cxn>
            </a:cxnLst>
            <a:rect l="0" t="0" r="r" b="b"/>
            <a:pathLst>
              <a:path w="2155190" h="372110">
                <a:moveTo>
                  <a:pt x="0" y="371856"/>
                </a:moveTo>
                <a:lnTo>
                  <a:pt x="2154936" y="371856"/>
                </a:lnTo>
                <a:lnTo>
                  <a:pt x="2154936" y="0"/>
                </a:lnTo>
                <a:lnTo>
                  <a:pt x="0" y="0"/>
                </a:lnTo>
                <a:lnTo>
                  <a:pt x="0" y="371856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044" name="object 325"/>
          <p:cNvSpPr txBox="1">
            <a:spLocks noChangeArrowheads="1"/>
          </p:cNvSpPr>
          <p:nvPr/>
        </p:nvSpPr>
        <p:spPr bwMode="auto">
          <a:xfrm>
            <a:off x="6973888" y="5911850"/>
            <a:ext cx="198120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FFE0"/>
                </a:solidFill>
                <a:latin typeface="Tahoma" pitchFamily="34" charset="0"/>
                <a:cs typeface="Tahoma" pitchFamily="34" charset="0"/>
              </a:rPr>
              <a:t>165.23.215.0/25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045" name="object 32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27424819-D161-42A2-AD48-4667E394A1F5}" type="slidenum">
              <a:rPr lang="th-TH"/>
              <a:pPr marL="209550">
                <a:lnSpc>
                  <a:spcPct val="100000"/>
                </a:lnSpc>
                <a:spcBef>
                  <a:spcPts val="25"/>
                </a:spcBef>
              </a:pPr>
              <a:t>24</a:t>
            </a:fld>
            <a:endParaRPr lang="th-TH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object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54088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Quiz</a:t>
            </a:r>
          </a:p>
        </p:txBody>
      </p:sp>
      <p:sp>
        <p:nvSpPr>
          <p:cNvPr id="31746" name="object 3"/>
          <p:cNvSpPr>
            <a:spLocks noChangeArrowheads="1"/>
          </p:cNvSpPr>
          <p:nvPr/>
        </p:nvSpPr>
        <p:spPr bwMode="auto">
          <a:xfrm>
            <a:off x="2413000" y="1957388"/>
            <a:ext cx="5975350" cy="42862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47" name="object 4"/>
          <p:cNvSpPr>
            <a:spLocks noChangeArrowheads="1"/>
          </p:cNvSpPr>
          <p:nvPr/>
        </p:nvSpPr>
        <p:spPr bwMode="auto">
          <a:xfrm>
            <a:off x="603250" y="3943350"/>
            <a:ext cx="1439863" cy="23002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48" name="object 5"/>
          <p:cNvSpPr>
            <a:spLocks/>
          </p:cNvSpPr>
          <p:nvPr/>
        </p:nvSpPr>
        <p:spPr bwMode="auto">
          <a:xfrm>
            <a:off x="1325563" y="2763838"/>
            <a:ext cx="1784350" cy="1203325"/>
          </a:xfrm>
          <a:custGeom>
            <a:avLst/>
            <a:gdLst/>
            <a:ahLst/>
            <a:cxnLst>
              <a:cxn ang="0">
                <a:pos x="0" y="1203070"/>
              </a:cxn>
              <a:cxn ang="0">
                <a:pos x="1784604" y="0"/>
              </a:cxn>
            </a:cxnLst>
            <a:rect l="0" t="0" r="r" b="b"/>
            <a:pathLst>
              <a:path w="1784985" h="1203325">
                <a:moveTo>
                  <a:pt x="0" y="1203070"/>
                </a:moveTo>
                <a:lnTo>
                  <a:pt x="1784604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49" name="object 6"/>
          <p:cNvSpPr>
            <a:spLocks/>
          </p:cNvSpPr>
          <p:nvPr/>
        </p:nvSpPr>
        <p:spPr bwMode="auto">
          <a:xfrm>
            <a:off x="2632075" y="2763838"/>
            <a:ext cx="501650" cy="520700"/>
          </a:xfrm>
          <a:custGeom>
            <a:avLst/>
            <a:gdLst/>
            <a:ahLst/>
            <a:cxnLst>
              <a:cxn ang="0">
                <a:pos x="500379" y="0"/>
              </a:cxn>
              <a:cxn ang="0">
                <a:pos x="0" y="520446"/>
              </a:cxn>
            </a:cxnLst>
            <a:rect l="0" t="0" r="r" b="b"/>
            <a:pathLst>
              <a:path w="500380" h="520700">
                <a:moveTo>
                  <a:pt x="500379" y="0"/>
                </a:moveTo>
                <a:lnTo>
                  <a:pt x="0" y="520446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50" name="object 7"/>
          <p:cNvSpPr>
            <a:spLocks/>
          </p:cNvSpPr>
          <p:nvPr/>
        </p:nvSpPr>
        <p:spPr bwMode="auto">
          <a:xfrm>
            <a:off x="2632075" y="2403475"/>
            <a:ext cx="2301875" cy="881063"/>
          </a:xfrm>
          <a:custGeom>
            <a:avLst/>
            <a:gdLst/>
            <a:ahLst/>
            <a:cxnLst>
              <a:cxn ang="0">
                <a:pos x="0" y="880490"/>
              </a:cxn>
              <a:cxn ang="0">
                <a:pos x="2300604" y="0"/>
              </a:cxn>
            </a:cxnLst>
            <a:rect l="0" t="0" r="r" b="b"/>
            <a:pathLst>
              <a:path w="2300604" h="880745">
                <a:moveTo>
                  <a:pt x="0" y="880490"/>
                </a:moveTo>
                <a:lnTo>
                  <a:pt x="2300604" y="0"/>
                </a:lnTo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51" name="object 8"/>
          <p:cNvSpPr>
            <a:spLocks/>
          </p:cNvSpPr>
          <p:nvPr/>
        </p:nvSpPr>
        <p:spPr bwMode="auto">
          <a:xfrm>
            <a:off x="800100" y="5916613"/>
            <a:ext cx="1017588" cy="557212"/>
          </a:xfrm>
          <a:custGeom>
            <a:avLst/>
            <a:gdLst/>
            <a:ahLst/>
            <a:cxnLst>
              <a:cxn ang="0">
                <a:pos x="0" y="556260"/>
              </a:cxn>
              <a:cxn ang="0">
                <a:pos x="1016508" y="556260"/>
              </a:cxn>
              <a:cxn ang="0">
                <a:pos x="1016508" y="0"/>
              </a:cxn>
              <a:cxn ang="0">
                <a:pos x="0" y="0"/>
              </a:cxn>
              <a:cxn ang="0">
                <a:pos x="0" y="556260"/>
              </a:cxn>
            </a:cxnLst>
            <a:rect l="0" t="0" r="r" b="b"/>
            <a:pathLst>
              <a:path w="1016635" h="556260">
                <a:moveTo>
                  <a:pt x="0" y="556260"/>
                </a:moveTo>
                <a:lnTo>
                  <a:pt x="1016508" y="556260"/>
                </a:lnTo>
                <a:lnTo>
                  <a:pt x="1016508" y="0"/>
                </a:lnTo>
                <a:lnTo>
                  <a:pt x="0" y="0"/>
                </a:lnTo>
                <a:lnTo>
                  <a:pt x="0" y="55626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52" name="object 9"/>
          <p:cNvSpPr>
            <a:spLocks/>
          </p:cNvSpPr>
          <p:nvPr/>
        </p:nvSpPr>
        <p:spPr bwMode="auto">
          <a:xfrm>
            <a:off x="800100" y="5916613"/>
            <a:ext cx="1017588" cy="557212"/>
          </a:xfrm>
          <a:custGeom>
            <a:avLst/>
            <a:gdLst/>
            <a:ahLst/>
            <a:cxnLst>
              <a:cxn ang="0">
                <a:pos x="0" y="556260"/>
              </a:cxn>
              <a:cxn ang="0">
                <a:pos x="1016508" y="556260"/>
              </a:cxn>
              <a:cxn ang="0">
                <a:pos x="1016508" y="0"/>
              </a:cxn>
              <a:cxn ang="0">
                <a:pos x="0" y="0"/>
              </a:cxn>
              <a:cxn ang="0">
                <a:pos x="0" y="556260"/>
              </a:cxn>
            </a:cxnLst>
            <a:rect l="0" t="0" r="r" b="b"/>
            <a:pathLst>
              <a:path w="1016635" h="556260">
                <a:moveTo>
                  <a:pt x="0" y="556260"/>
                </a:moveTo>
                <a:lnTo>
                  <a:pt x="1016508" y="556260"/>
                </a:lnTo>
                <a:lnTo>
                  <a:pt x="1016508" y="0"/>
                </a:lnTo>
                <a:lnTo>
                  <a:pt x="0" y="0"/>
                </a:lnTo>
                <a:lnTo>
                  <a:pt x="0" y="556260"/>
                </a:lnTo>
                <a:close/>
              </a:path>
            </a:pathLst>
          </a:custGeom>
          <a:noFill/>
          <a:ln w="25908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927100" y="5975350"/>
            <a:ext cx="1023938" cy="555625"/>
          </a:xfrm>
          <a:prstGeom prst="rect">
            <a:avLst/>
          </a:prstGeom>
        </p:spPr>
        <p:txBody>
          <a:bodyPr lIns="0" tIns="113030" rIns="0" bIns="0">
            <a:spAutoFit/>
          </a:bodyPr>
          <a:lstStyle/>
          <a:p>
            <a:pPr fontAlgn="auto">
              <a:spcBef>
                <a:spcPts val="89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100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hosts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1754" name="object 11"/>
          <p:cNvSpPr>
            <a:spLocks/>
          </p:cNvSpPr>
          <p:nvPr/>
        </p:nvSpPr>
        <p:spPr bwMode="auto">
          <a:xfrm>
            <a:off x="2578100" y="5967413"/>
            <a:ext cx="1014413" cy="554037"/>
          </a:xfrm>
          <a:custGeom>
            <a:avLst/>
            <a:gdLst/>
            <a:ahLst/>
            <a:cxnLst>
              <a:cxn ang="0">
                <a:pos x="0" y="554735"/>
              </a:cxn>
              <a:cxn ang="0">
                <a:pos x="1014983" y="554735"/>
              </a:cxn>
              <a:cxn ang="0">
                <a:pos x="1014983" y="0"/>
              </a:cxn>
              <a:cxn ang="0">
                <a:pos x="0" y="0"/>
              </a:cxn>
              <a:cxn ang="0">
                <a:pos x="0" y="554735"/>
              </a:cxn>
            </a:cxnLst>
            <a:rect l="0" t="0" r="r" b="b"/>
            <a:pathLst>
              <a:path w="1015364" h="554990">
                <a:moveTo>
                  <a:pt x="0" y="554735"/>
                </a:moveTo>
                <a:lnTo>
                  <a:pt x="1014983" y="554735"/>
                </a:lnTo>
                <a:lnTo>
                  <a:pt x="1014983" y="0"/>
                </a:lnTo>
                <a:lnTo>
                  <a:pt x="0" y="0"/>
                </a:lnTo>
                <a:lnTo>
                  <a:pt x="0" y="55473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55" name="object 12"/>
          <p:cNvSpPr>
            <a:spLocks/>
          </p:cNvSpPr>
          <p:nvPr/>
        </p:nvSpPr>
        <p:spPr bwMode="auto">
          <a:xfrm>
            <a:off x="2578100" y="5967413"/>
            <a:ext cx="1014413" cy="554037"/>
          </a:xfrm>
          <a:custGeom>
            <a:avLst/>
            <a:gdLst/>
            <a:ahLst/>
            <a:cxnLst>
              <a:cxn ang="0">
                <a:pos x="0" y="554735"/>
              </a:cxn>
              <a:cxn ang="0">
                <a:pos x="1014983" y="554735"/>
              </a:cxn>
              <a:cxn ang="0">
                <a:pos x="1014983" y="0"/>
              </a:cxn>
              <a:cxn ang="0">
                <a:pos x="0" y="0"/>
              </a:cxn>
              <a:cxn ang="0">
                <a:pos x="0" y="554735"/>
              </a:cxn>
            </a:cxnLst>
            <a:rect l="0" t="0" r="r" b="b"/>
            <a:pathLst>
              <a:path w="1015364" h="554990">
                <a:moveTo>
                  <a:pt x="0" y="554735"/>
                </a:moveTo>
                <a:lnTo>
                  <a:pt x="1014983" y="554735"/>
                </a:lnTo>
                <a:lnTo>
                  <a:pt x="1014983" y="0"/>
                </a:lnTo>
                <a:lnTo>
                  <a:pt x="0" y="0"/>
                </a:lnTo>
                <a:lnTo>
                  <a:pt x="0" y="554735"/>
                </a:lnTo>
                <a:close/>
              </a:path>
            </a:pathLst>
          </a:custGeom>
          <a:noFill/>
          <a:ln w="2590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" name="object 13"/>
          <p:cNvSpPr txBox="1"/>
          <p:nvPr/>
        </p:nvSpPr>
        <p:spPr>
          <a:xfrm>
            <a:off x="2741613" y="6137275"/>
            <a:ext cx="690562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80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hosts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1757" name="object 14"/>
          <p:cNvSpPr>
            <a:spLocks/>
          </p:cNvSpPr>
          <p:nvPr/>
        </p:nvSpPr>
        <p:spPr bwMode="auto">
          <a:xfrm>
            <a:off x="4892675" y="5964238"/>
            <a:ext cx="1016000" cy="555625"/>
          </a:xfrm>
          <a:custGeom>
            <a:avLst/>
            <a:gdLst/>
            <a:ahLst/>
            <a:cxnLst>
              <a:cxn ang="0">
                <a:pos x="0" y="556260"/>
              </a:cxn>
              <a:cxn ang="0">
                <a:pos x="1016508" y="556260"/>
              </a:cxn>
              <a:cxn ang="0">
                <a:pos x="1016508" y="0"/>
              </a:cxn>
              <a:cxn ang="0">
                <a:pos x="0" y="0"/>
              </a:cxn>
              <a:cxn ang="0">
                <a:pos x="0" y="556260"/>
              </a:cxn>
            </a:cxnLst>
            <a:rect l="0" t="0" r="r" b="b"/>
            <a:pathLst>
              <a:path w="1016635" h="556259">
                <a:moveTo>
                  <a:pt x="0" y="556260"/>
                </a:moveTo>
                <a:lnTo>
                  <a:pt x="1016508" y="556260"/>
                </a:lnTo>
                <a:lnTo>
                  <a:pt x="1016508" y="0"/>
                </a:lnTo>
                <a:lnTo>
                  <a:pt x="0" y="0"/>
                </a:lnTo>
                <a:lnTo>
                  <a:pt x="0" y="55626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58" name="object 15"/>
          <p:cNvSpPr>
            <a:spLocks/>
          </p:cNvSpPr>
          <p:nvPr/>
        </p:nvSpPr>
        <p:spPr bwMode="auto">
          <a:xfrm>
            <a:off x="4892675" y="5964238"/>
            <a:ext cx="1016000" cy="555625"/>
          </a:xfrm>
          <a:custGeom>
            <a:avLst/>
            <a:gdLst/>
            <a:ahLst/>
            <a:cxnLst>
              <a:cxn ang="0">
                <a:pos x="0" y="556260"/>
              </a:cxn>
              <a:cxn ang="0">
                <a:pos x="1016508" y="556260"/>
              </a:cxn>
              <a:cxn ang="0">
                <a:pos x="1016508" y="0"/>
              </a:cxn>
              <a:cxn ang="0">
                <a:pos x="0" y="0"/>
              </a:cxn>
              <a:cxn ang="0">
                <a:pos x="0" y="556260"/>
              </a:cxn>
            </a:cxnLst>
            <a:rect l="0" t="0" r="r" b="b"/>
            <a:pathLst>
              <a:path w="1016635" h="556259">
                <a:moveTo>
                  <a:pt x="0" y="556260"/>
                </a:moveTo>
                <a:lnTo>
                  <a:pt x="1016508" y="556260"/>
                </a:lnTo>
                <a:lnTo>
                  <a:pt x="1016508" y="0"/>
                </a:lnTo>
                <a:lnTo>
                  <a:pt x="0" y="0"/>
                </a:lnTo>
                <a:lnTo>
                  <a:pt x="0" y="556260"/>
                </a:lnTo>
                <a:close/>
              </a:path>
            </a:pathLst>
          </a:custGeom>
          <a:noFill/>
          <a:ln w="25908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" name="object 16"/>
          <p:cNvSpPr txBox="1"/>
          <p:nvPr/>
        </p:nvSpPr>
        <p:spPr>
          <a:xfrm>
            <a:off x="5006975" y="6135688"/>
            <a:ext cx="787400" cy="2206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550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hosts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1760" name="object 17"/>
          <p:cNvSpPr>
            <a:spLocks/>
          </p:cNvSpPr>
          <p:nvPr/>
        </p:nvSpPr>
        <p:spPr bwMode="auto">
          <a:xfrm>
            <a:off x="7207250" y="5953125"/>
            <a:ext cx="1017588" cy="557213"/>
          </a:xfrm>
          <a:custGeom>
            <a:avLst/>
            <a:gdLst/>
            <a:ahLst/>
            <a:cxnLst>
              <a:cxn ang="0">
                <a:pos x="0" y="556260"/>
              </a:cxn>
              <a:cxn ang="0">
                <a:pos x="1016507" y="556260"/>
              </a:cxn>
              <a:cxn ang="0">
                <a:pos x="1016507" y="0"/>
              </a:cxn>
              <a:cxn ang="0">
                <a:pos x="0" y="0"/>
              </a:cxn>
              <a:cxn ang="0">
                <a:pos x="0" y="556260"/>
              </a:cxn>
            </a:cxnLst>
            <a:rect l="0" t="0" r="r" b="b"/>
            <a:pathLst>
              <a:path w="1016634" h="556259">
                <a:moveTo>
                  <a:pt x="0" y="556260"/>
                </a:moveTo>
                <a:lnTo>
                  <a:pt x="1016507" y="556260"/>
                </a:lnTo>
                <a:lnTo>
                  <a:pt x="1016507" y="0"/>
                </a:lnTo>
                <a:lnTo>
                  <a:pt x="0" y="0"/>
                </a:lnTo>
                <a:lnTo>
                  <a:pt x="0" y="55626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61" name="object 18"/>
          <p:cNvSpPr>
            <a:spLocks/>
          </p:cNvSpPr>
          <p:nvPr/>
        </p:nvSpPr>
        <p:spPr bwMode="auto">
          <a:xfrm>
            <a:off x="7207250" y="5953125"/>
            <a:ext cx="1017588" cy="557213"/>
          </a:xfrm>
          <a:custGeom>
            <a:avLst/>
            <a:gdLst/>
            <a:ahLst/>
            <a:cxnLst>
              <a:cxn ang="0">
                <a:pos x="0" y="556260"/>
              </a:cxn>
              <a:cxn ang="0">
                <a:pos x="1016507" y="556260"/>
              </a:cxn>
              <a:cxn ang="0">
                <a:pos x="1016507" y="0"/>
              </a:cxn>
              <a:cxn ang="0">
                <a:pos x="0" y="0"/>
              </a:cxn>
              <a:cxn ang="0">
                <a:pos x="0" y="556260"/>
              </a:cxn>
            </a:cxnLst>
            <a:rect l="0" t="0" r="r" b="b"/>
            <a:pathLst>
              <a:path w="1016634" h="556259">
                <a:moveTo>
                  <a:pt x="0" y="556260"/>
                </a:moveTo>
                <a:lnTo>
                  <a:pt x="1016507" y="556260"/>
                </a:lnTo>
                <a:lnTo>
                  <a:pt x="1016507" y="0"/>
                </a:lnTo>
                <a:lnTo>
                  <a:pt x="0" y="0"/>
                </a:lnTo>
                <a:lnTo>
                  <a:pt x="0" y="556260"/>
                </a:lnTo>
                <a:close/>
              </a:path>
            </a:pathLst>
          </a:custGeom>
          <a:noFill/>
          <a:ln w="2590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" name="object 19"/>
          <p:cNvSpPr txBox="1"/>
          <p:nvPr/>
        </p:nvSpPr>
        <p:spPr>
          <a:xfrm>
            <a:off x="7123113" y="5943600"/>
            <a:ext cx="1014412" cy="555625"/>
          </a:xfrm>
          <a:prstGeom prst="rect">
            <a:avLst/>
          </a:prstGeom>
        </p:spPr>
        <p:txBody>
          <a:bodyPr lIns="0" tIns="5080" rIns="0" bIns="0">
            <a:spAutoFit/>
          </a:bodyPr>
          <a:lstStyle/>
          <a:p>
            <a:pPr fontAlgn="auto">
              <a:spcBef>
                <a:spcPts val="40"/>
              </a:spcBef>
              <a:spcAft>
                <a:spcPts val="0"/>
              </a:spcAft>
              <a:defRPr/>
            </a:pPr>
            <a:endParaRPr sz="1200">
              <a:latin typeface="Times New Roman"/>
              <a:cs typeface="Times New Roman"/>
            </a:endParaRPr>
          </a:p>
          <a:p>
            <a:pPr marL="2127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100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hosts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1763" name="object 20"/>
          <p:cNvSpPr>
            <a:spLocks/>
          </p:cNvSpPr>
          <p:nvPr/>
        </p:nvSpPr>
        <p:spPr bwMode="auto">
          <a:xfrm>
            <a:off x="936625" y="5975350"/>
            <a:ext cx="1016000" cy="555625"/>
          </a:xfrm>
          <a:custGeom>
            <a:avLst/>
            <a:gdLst/>
            <a:ahLst/>
            <a:cxnLst>
              <a:cxn ang="0">
                <a:pos x="0" y="556259"/>
              </a:cxn>
              <a:cxn ang="0">
                <a:pos x="1014984" y="556259"/>
              </a:cxn>
              <a:cxn ang="0">
                <a:pos x="1014984" y="0"/>
              </a:cxn>
              <a:cxn ang="0">
                <a:pos x="0" y="0"/>
              </a:cxn>
              <a:cxn ang="0">
                <a:pos x="0" y="556259"/>
              </a:cxn>
            </a:cxnLst>
            <a:rect l="0" t="0" r="r" b="b"/>
            <a:pathLst>
              <a:path w="1015364" h="556259">
                <a:moveTo>
                  <a:pt x="0" y="556259"/>
                </a:moveTo>
                <a:lnTo>
                  <a:pt x="1014984" y="556259"/>
                </a:lnTo>
                <a:lnTo>
                  <a:pt x="1014984" y="0"/>
                </a:lnTo>
                <a:lnTo>
                  <a:pt x="0" y="0"/>
                </a:lnTo>
                <a:lnTo>
                  <a:pt x="0" y="55625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64" name="object 21"/>
          <p:cNvSpPr>
            <a:spLocks/>
          </p:cNvSpPr>
          <p:nvPr/>
        </p:nvSpPr>
        <p:spPr bwMode="auto">
          <a:xfrm>
            <a:off x="936625" y="5975350"/>
            <a:ext cx="1016000" cy="555625"/>
          </a:xfrm>
          <a:custGeom>
            <a:avLst/>
            <a:gdLst/>
            <a:ahLst/>
            <a:cxnLst>
              <a:cxn ang="0">
                <a:pos x="0" y="556259"/>
              </a:cxn>
              <a:cxn ang="0">
                <a:pos x="1014984" y="556259"/>
              </a:cxn>
              <a:cxn ang="0">
                <a:pos x="1014984" y="0"/>
              </a:cxn>
              <a:cxn ang="0">
                <a:pos x="0" y="0"/>
              </a:cxn>
              <a:cxn ang="0">
                <a:pos x="0" y="556259"/>
              </a:cxn>
            </a:cxnLst>
            <a:rect l="0" t="0" r="r" b="b"/>
            <a:pathLst>
              <a:path w="1015364" h="556259">
                <a:moveTo>
                  <a:pt x="0" y="556259"/>
                </a:moveTo>
                <a:lnTo>
                  <a:pt x="1014984" y="556259"/>
                </a:lnTo>
                <a:lnTo>
                  <a:pt x="1014984" y="0"/>
                </a:lnTo>
                <a:lnTo>
                  <a:pt x="0" y="0"/>
                </a:lnTo>
                <a:lnTo>
                  <a:pt x="0" y="556259"/>
                </a:lnTo>
                <a:close/>
              </a:path>
            </a:pathLst>
          </a:custGeom>
          <a:noFill/>
          <a:ln w="25908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" name="object 22"/>
          <p:cNvSpPr txBox="1"/>
          <p:nvPr/>
        </p:nvSpPr>
        <p:spPr>
          <a:xfrm>
            <a:off x="1049338" y="6145213"/>
            <a:ext cx="787400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100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hosts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1766" name="object 23"/>
          <p:cNvSpPr>
            <a:spLocks/>
          </p:cNvSpPr>
          <p:nvPr/>
        </p:nvSpPr>
        <p:spPr bwMode="auto">
          <a:xfrm>
            <a:off x="7123113" y="5943600"/>
            <a:ext cx="1014412" cy="555625"/>
          </a:xfrm>
          <a:custGeom>
            <a:avLst/>
            <a:gdLst/>
            <a:ahLst/>
            <a:cxnLst>
              <a:cxn ang="0">
                <a:pos x="0" y="554735"/>
              </a:cxn>
              <a:cxn ang="0">
                <a:pos x="1014983" y="554735"/>
              </a:cxn>
              <a:cxn ang="0">
                <a:pos x="1014983" y="0"/>
              </a:cxn>
              <a:cxn ang="0">
                <a:pos x="0" y="0"/>
              </a:cxn>
              <a:cxn ang="0">
                <a:pos x="0" y="554735"/>
              </a:cxn>
            </a:cxnLst>
            <a:rect l="0" t="0" r="r" b="b"/>
            <a:pathLst>
              <a:path w="1015365" h="554989">
                <a:moveTo>
                  <a:pt x="0" y="554735"/>
                </a:moveTo>
                <a:lnTo>
                  <a:pt x="1014983" y="554735"/>
                </a:lnTo>
                <a:lnTo>
                  <a:pt x="1014983" y="0"/>
                </a:lnTo>
                <a:lnTo>
                  <a:pt x="0" y="0"/>
                </a:lnTo>
                <a:lnTo>
                  <a:pt x="0" y="55473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67" name="object 24"/>
          <p:cNvSpPr>
            <a:spLocks/>
          </p:cNvSpPr>
          <p:nvPr/>
        </p:nvSpPr>
        <p:spPr bwMode="auto">
          <a:xfrm>
            <a:off x="7123113" y="5943600"/>
            <a:ext cx="1014412" cy="555625"/>
          </a:xfrm>
          <a:custGeom>
            <a:avLst/>
            <a:gdLst/>
            <a:ahLst/>
            <a:cxnLst>
              <a:cxn ang="0">
                <a:pos x="0" y="554735"/>
              </a:cxn>
              <a:cxn ang="0">
                <a:pos x="1014983" y="554735"/>
              </a:cxn>
              <a:cxn ang="0">
                <a:pos x="1014983" y="0"/>
              </a:cxn>
              <a:cxn ang="0">
                <a:pos x="0" y="0"/>
              </a:cxn>
              <a:cxn ang="0">
                <a:pos x="0" y="554735"/>
              </a:cxn>
            </a:cxnLst>
            <a:rect l="0" t="0" r="r" b="b"/>
            <a:pathLst>
              <a:path w="1015365" h="554989">
                <a:moveTo>
                  <a:pt x="0" y="554735"/>
                </a:moveTo>
                <a:lnTo>
                  <a:pt x="1014983" y="554735"/>
                </a:lnTo>
                <a:lnTo>
                  <a:pt x="1014983" y="0"/>
                </a:lnTo>
                <a:lnTo>
                  <a:pt x="0" y="0"/>
                </a:lnTo>
                <a:lnTo>
                  <a:pt x="0" y="554735"/>
                </a:lnTo>
                <a:close/>
              </a:path>
            </a:pathLst>
          </a:custGeom>
          <a:noFill/>
          <a:ln w="25908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" name="object 25"/>
          <p:cNvSpPr txBox="1"/>
          <p:nvPr/>
        </p:nvSpPr>
        <p:spPr>
          <a:xfrm>
            <a:off x="7285038" y="6115050"/>
            <a:ext cx="692150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30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hosts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1769" name="object 26"/>
          <p:cNvSpPr>
            <a:spLocks/>
          </p:cNvSpPr>
          <p:nvPr/>
        </p:nvSpPr>
        <p:spPr bwMode="auto">
          <a:xfrm>
            <a:off x="7927975" y="2208213"/>
            <a:ext cx="1017588" cy="554037"/>
          </a:xfrm>
          <a:custGeom>
            <a:avLst/>
            <a:gdLst/>
            <a:ahLst/>
            <a:cxnLst>
              <a:cxn ang="0">
                <a:pos x="0" y="554736"/>
              </a:cxn>
              <a:cxn ang="0">
                <a:pos x="1016507" y="554736"/>
              </a:cxn>
              <a:cxn ang="0">
                <a:pos x="1016507" y="0"/>
              </a:cxn>
              <a:cxn ang="0">
                <a:pos x="0" y="0"/>
              </a:cxn>
              <a:cxn ang="0">
                <a:pos x="0" y="554736"/>
              </a:cxn>
            </a:cxnLst>
            <a:rect l="0" t="0" r="r" b="b"/>
            <a:pathLst>
              <a:path w="1016634" h="554989">
                <a:moveTo>
                  <a:pt x="0" y="554736"/>
                </a:moveTo>
                <a:lnTo>
                  <a:pt x="1016507" y="554736"/>
                </a:lnTo>
                <a:lnTo>
                  <a:pt x="1016507" y="0"/>
                </a:lnTo>
                <a:lnTo>
                  <a:pt x="0" y="0"/>
                </a:lnTo>
                <a:lnTo>
                  <a:pt x="0" y="5547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70" name="object 27"/>
          <p:cNvSpPr>
            <a:spLocks/>
          </p:cNvSpPr>
          <p:nvPr/>
        </p:nvSpPr>
        <p:spPr bwMode="auto">
          <a:xfrm>
            <a:off x="7927975" y="2208213"/>
            <a:ext cx="1017588" cy="554037"/>
          </a:xfrm>
          <a:custGeom>
            <a:avLst/>
            <a:gdLst/>
            <a:ahLst/>
            <a:cxnLst>
              <a:cxn ang="0">
                <a:pos x="0" y="554736"/>
              </a:cxn>
              <a:cxn ang="0">
                <a:pos x="1016507" y="554736"/>
              </a:cxn>
              <a:cxn ang="0">
                <a:pos x="1016507" y="0"/>
              </a:cxn>
              <a:cxn ang="0">
                <a:pos x="0" y="0"/>
              </a:cxn>
              <a:cxn ang="0">
                <a:pos x="0" y="554736"/>
              </a:cxn>
            </a:cxnLst>
            <a:rect l="0" t="0" r="r" b="b"/>
            <a:pathLst>
              <a:path w="1016634" h="554989">
                <a:moveTo>
                  <a:pt x="0" y="554736"/>
                </a:moveTo>
                <a:lnTo>
                  <a:pt x="1016507" y="554736"/>
                </a:lnTo>
                <a:lnTo>
                  <a:pt x="1016507" y="0"/>
                </a:lnTo>
                <a:lnTo>
                  <a:pt x="0" y="0"/>
                </a:lnTo>
                <a:lnTo>
                  <a:pt x="0" y="554736"/>
                </a:lnTo>
                <a:close/>
              </a:path>
            </a:pathLst>
          </a:custGeom>
          <a:noFill/>
          <a:ln w="25908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" name="object 28"/>
          <p:cNvSpPr txBox="1"/>
          <p:nvPr/>
        </p:nvSpPr>
        <p:spPr>
          <a:xfrm>
            <a:off x="8093075" y="2378075"/>
            <a:ext cx="690563" cy="2206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15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hosts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1772" name="object 29"/>
          <p:cNvSpPr>
            <a:spLocks/>
          </p:cNvSpPr>
          <p:nvPr/>
        </p:nvSpPr>
        <p:spPr bwMode="auto">
          <a:xfrm>
            <a:off x="1030288" y="4364038"/>
            <a:ext cx="588962" cy="307975"/>
          </a:xfrm>
          <a:custGeom>
            <a:avLst/>
            <a:gdLst/>
            <a:ahLst/>
            <a:cxnLst>
              <a:cxn ang="0">
                <a:pos x="0" y="307848"/>
              </a:cxn>
              <a:cxn ang="0">
                <a:pos x="588263" y="307848"/>
              </a:cxn>
              <a:cxn ang="0">
                <a:pos x="588263" y="0"/>
              </a:cxn>
              <a:cxn ang="0">
                <a:pos x="0" y="0"/>
              </a:cxn>
              <a:cxn ang="0">
                <a:pos x="0" y="307848"/>
              </a:cxn>
            </a:cxnLst>
            <a:rect l="0" t="0" r="r" b="b"/>
            <a:pathLst>
              <a:path w="588644" h="307975">
                <a:moveTo>
                  <a:pt x="0" y="307848"/>
                </a:moveTo>
                <a:lnTo>
                  <a:pt x="588263" y="307848"/>
                </a:lnTo>
                <a:lnTo>
                  <a:pt x="588263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73" name="object 30"/>
          <p:cNvSpPr txBox="1">
            <a:spLocks noChangeArrowheads="1"/>
          </p:cNvSpPr>
          <p:nvPr/>
        </p:nvSpPr>
        <p:spPr bwMode="auto">
          <a:xfrm>
            <a:off x="1258888" y="4411663"/>
            <a:ext cx="131762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A</a:t>
            </a:r>
          </a:p>
        </p:txBody>
      </p:sp>
      <p:sp>
        <p:nvSpPr>
          <p:cNvPr id="31774" name="object 31"/>
          <p:cNvSpPr>
            <a:spLocks/>
          </p:cNvSpPr>
          <p:nvPr/>
        </p:nvSpPr>
        <p:spPr bwMode="auto">
          <a:xfrm>
            <a:off x="5243513" y="2478088"/>
            <a:ext cx="588962" cy="307975"/>
          </a:xfrm>
          <a:custGeom>
            <a:avLst/>
            <a:gdLst/>
            <a:ahLst/>
            <a:cxnLst>
              <a:cxn ang="0">
                <a:pos x="0" y="307848"/>
              </a:cxn>
              <a:cxn ang="0">
                <a:pos x="588263" y="307848"/>
              </a:cxn>
              <a:cxn ang="0">
                <a:pos x="588263" y="0"/>
              </a:cxn>
              <a:cxn ang="0">
                <a:pos x="0" y="0"/>
              </a:cxn>
              <a:cxn ang="0">
                <a:pos x="0" y="307848"/>
              </a:cxn>
            </a:cxnLst>
            <a:rect l="0" t="0" r="r" b="b"/>
            <a:pathLst>
              <a:path w="588645" h="307975">
                <a:moveTo>
                  <a:pt x="0" y="307848"/>
                </a:moveTo>
                <a:lnTo>
                  <a:pt x="588263" y="307848"/>
                </a:lnTo>
                <a:lnTo>
                  <a:pt x="588263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" name="object 32"/>
          <p:cNvSpPr txBox="1"/>
          <p:nvPr/>
        </p:nvSpPr>
        <p:spPr>
          <a:xfrm>
            <a:off x="5427663" y="2522538"/>
            <a:ext cx="220662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20" dirty="0">
                <a:latin typeface="Tahoma"/>
                <a:cs typeface="Tahoma"/>
              </a:rPr>
              <a:t>ZZ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1776" name="object 33"/>
          <p:cNvSpPr>
            <a:spLocks/>
          </p:cNvSpPr>
          <p:nvPr/>
        </p:nvSpPr>
        <p:spPr bwMode="auto">
          <a:xfrm>
            <a:off x="2890838" y="4365625"/>
            <a:ext cx="588962" cy="307975"/>
          </a:xfrm>
          <a:custGeom>
            <a:avLst/>
            <a:gdLst/>
            <a:ahLst/>
            <a:cxnLst>
              <a:cxn ang="0">
                <a:pos x="0" y="307848"/>
              </a:cxn>
              <a:cxn ang="0">
                <a:pos x="588263" y="307848"/>
              </a:cxn>
              <a:cxn ang="0">
                <a:pos x="588263" y="0"/>
              </a:cxn>
              <a:cxn ang="0">
                <a:pos x="0" y="0"/>
              </a:cxn>
              <a:cxn ang="0">
                <a:pos x="0" y="307848"/>
              </a:cxn>
            </a:cxnLst>
            <a:rect l="0" t="0" r="r" b="b"/>
            <a:pathLst>
              <a:path w="588645" h="307975">
                <a:moveTo>
                  <a:pt x="0" y="307848"/>
                </a:moveTo>
                <a:lnTo>
                  <a:pt x="588263" y="307848"/>
                </a:lnTo>
                <a:lnTo>
                  <a:pt x="588263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77" name="object 34"/>
          <p:cNvSpPr txBox="1">
            <a:spLocks noChangeArrowheads="1"/>
          </p:cNvSpPr>
          <p:nvPr/>
        </p:nvSpPr>
        <p:spPr bwMode="auto">
          <a:xfrm>
            <a:off x="3121025" y="4411663"/>
            <a:ext cx="13017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B</a:t>
            </a:r>
          </a:p>
        </p:txBody>
      </p:sp>
      <p:sp>
        <p:nvSpPr>
          <p:cNvPr id="31778" name="object 35"/>
          <p:cNvSpPr>
            <a:spLocks/>
          </p:cNvSpPr>
          <p:nvPr/>
        </p:nvSpPr>
        <p:spPr bwMode="auto">
          <a:xfrm>
            <a:off x="5081588" y="4364038"/>
            <a:ext cx="585787" cy="307975"/>
          </a:xfrm>
          <a:custGeom>
            <a:avLst/>
            <a:gdLst/>
            <a:ahLst/>
            <a:cxnLst>
              <a:cxn ang="0">
                <a:pos x="0" y="307848"/>
              </a:cxn>
              <a:cxn ang="0">
                <a:pos x="586739" y="307848"/>
              </a:cxn>
              <a:cxn ang="0">
                <a:pos x="586739" y="0"/>
              </a:cxn>
              <a:cxn ang="0">
                <a:pos x="0" y="0"/>
              </a:cxn>
              <a:cxn ang="0">
                <a:pos x="0" y="307848"/>
              </a:cxn>
            </a:cxnLst>
            <a:rect l="0" t="0" r="r" b="b"/>
            <a:pathLst>
              <a:path w="586739" h="307975">
                <a:moveTo>
                  <a:pt x="0" y="307848"/>
                </a:moveTo>
                <a:lnTo>
                  <a:pt x="586739" y="307848"/>
                </a:lnTo>
                <a:lnTo>
                  <a:pt x="586739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79" name="object 36"/>
          <p:cNvSpPr txBox="1">
            <a:spLocks noChangeArrowheads="1"/>
          </p:cNvSpPr>
          <p:nvPr/>
        </p:nvSpPr>
        <p:spPr bwMode="auto">
          <a:xfrm>
            <a:off x="5308600" y="4411663"/>
            <a:ext cx="133350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C</a:t>
            </a:r>
          </a:p>
        </p:txBody>
      </p:sp>
      <p:sp>
        <p:nvSpPr>
          <p:cNvPr id="31780" name="object 37"/>
          <p:cNvSpPr>
            <a:spLocks/>
          </p:cNvSpPr>
          <p:nvPr/>
        </p:nvSpPr>
        <p:spPr bwMode="auto">
          <a:xfrm>
            <a:off x="7207250" y="4364038"/>
            <a:ext cx="820738" cy="307975"/>
          </a:xfrm>
          <a:custGeom>
            <a:avLst/>
            <a:gdLst/>
            <a:ahLst/>
            <a:cxnLst>
              <a:cxn ang="0">
                <a:pos x="0" y="307848"/>
              </a:cxn>
              <a:cxn ang="0">
                <a:pos x="821436" y="307848"/>
              </a:cxn>
              <a:cxn ang="0">
                <a:pos x="821436" y="0"/>
              </a:cxn>
              <a:cxn ang="0">
                <a:pos x="0" y="0"/>
              </a:cxn>
              <a:cxn ang="0">
                <a:pos x="0" y="307848"/>
              </a:cxn>
            </a:cxnLst>
            <a:rect l="0" t="0" r="r" b="b"/>
            <a:pathLst>
              <a:path w="821690" h="307975">
                <a:moveTo>
                  <a:pt x="0" y="307848"/>
                </a:moveTo>
                <a:lnTo>
                  <a:pt x="821436" y="307848"/>
                </a:lnTo>
                <a:lnTo>
                  <a:pt x="821436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81" name="object 38"/>
          <p:cNvSpPr txBox="1">
            <a:spLocks noChangeArrowheads="1"/>
          </p:cNvSpPr>
          <p:nvPr/>
        </p:nvSpPr>
        <p:spPr bwMode="auto">
          <a:xfrm>
            <a:off x="7545388" y="4411663"/>
            <a:ext cx="147637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D</a:t>
            </a:r>
          </a:p>
        </p:txBody>
      </p:sp>
      <p:sp>
        <p:nvSpPr>
          <p:cNvPr id="31782" name="object 4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74C884DE-BCFD-4F3F-AA66-5D7C56B253BC}" type="slidenum">
              <a:rPr lang="th-TH"/>
              <a:pPr marL="209550">
                <a:lnSpc>
                  <a:spcPct val="100000"/>
                </a:lnSpc>
                <a:spcBef>
                  <a:spcPts val="25"/>
                </a:spcBef>
              </a:pPr>
              <a:t>25</a:t>
            </a:fld>
            <a:endParaRPr lang="th-TH"/>
          </a:p>
        </p:txBody>
      </p:sp>
      <p:sp>
        <p:nvSpPr>
          <p:cNvPr id="39" name="object 39"/>
          <p:cNvSpPr txBox="1"/>
          <p:nvPr/>
        </p:nvSpPr>
        <p:spPr>
          <a:xfrm>
            <a:off x="712788" y="1900238"/>
            <a:ext cx="2800350" cy="463550"/>
          </a:xfrm>
          <a:prstGeom prst="rect">
            <a:avLst/>
          </a:prstGeom>
          <a:solidFill>
            <a:srgbClr val="FF0000"/>
          </a:solidFill>
        </p:spPr>
        <p:txBody>
          <a:bodyPr lIns="0" tIns="45085" rIns="0" bIns="0">
            <a:spAutoFit/>
          </a:bodyPr>
          <a:lstStyle/>
          <a:p>
            <a:pPr marL="90170" fontAlgn="auto">
              <a:spcBef>
                <a:spcPts val="355"/>
              </a:spcBef>
              <a:spcAft>
                <a:spcPts val="0"/>
              </a:spcAft>
              <a:defRPr/>
            </a:pPr>
            <a:r>
              <a:rPr sz="2400" b="1" spc="-5" dirty="0">
                <a:solidFill>
                  <a:srgbClr val="FFFFE0"/>
                </a:solidFill>
                <a:latin typeface="Tahoma"/>
                <a:cs typeface="Tahoma"/>
              </a:rPr>
              <a:t>113.12.128.0/17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object 2"/>
          <p:cNvSpPr>
            <a:spLocks/>
          </p:cNvSpPr>
          <p:nvPr/>
        </p:nvSpPr>
        <p:spPr bwMode="auto">
          <a:xfrm>
            <a:off x="541338" y="1244600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70" name="object 3"/>
          <p:cNvSpPr>
            <a:spLocks noChangeArrowheads="1"/>
          </p:cNvSpPr>
          <p:nvPr/>
        </p:nvSpPr>
        <p:spPr bwMode="auto">
          <a:xfrm>
            <a:off x="911225" y="1244600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71" name="object 4"/>
          <p:cNvSpPr>
            <a:spLocks noChangeArrowheads="1"/>
          </p:cNvSpPr>
          <p:nvPr/>
        </p:nvSpPr>
        <p:spPr bwMode="auto">
          <a:xfrm>
            <a:off x="127000" y="1171575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72" name="object 5"/>
          <p:cNvSpPr>
            <a:spLocks/>
          </p:cNvSpPr>
          <p:nvPr/>
        </p:nvSpPr>
        <p:spPr bwMode="auto">
          <a:xfrm>
            <a:off x="777875" y="714375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1560"/>
              </a:cxn>
            </a:cxnLst>
            <a:rect l="0" t="0" r="r" b="b"/>
            <a:pathLst>
              <a:path h="1051560">
                <a:moveTo>
                  <a:pt x="0" y="0"/>
                </a:moveTo>
                <a:lnTo>
                  <a:pt x="0" y="1051560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73" name="object 6"/>
          <p:cNvSpPr>
            <a:spLocks noChangeArrowheads="1"/>
          </p:cNvSpPr>
          <p:nvPr/>
        </p:nvSpPr>
        <p:spPr bwMode="auto">
          <a:xfrm>
            <a:off x="442913" y="1504950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31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0080"/>
                </a:solidFill>
              </a:rPr>
              <a:t>Notes for</a:t>
            </a:r>
            <a:r>
              <a:rPr spc="-65" dirty="0">
                <a:solidFill>
                  <a:srgbClr val="000080"/>
                </a:solidFill>
              </a:rPr>
              <a:t> </a:t>
            </a:r>
            <a:r>
              <a:rPr dirty="0">
                <a:solidFill>
                  <a:srgbClr val="000080"/>
                </a:solidFill>
              </a:rPr>
              <a:t>CIDR</a:t>
            </a:r>
          </a:p>
        </p:txBody>
      </p:sp>
      <p:sp>
        <p:nvSpPr>
          <p:cNvPr id="32775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A80A1B35-3446-4AF6-8621-CC9D54D87B34}" type="slidenum">
              <a:rPr lang="th-TH"/>
              <a:pPr marL="209550">
                <a:lnSpc>
                  <a:spcPct val="100000"/>
                </a:lnSpc>
                <a:spcBef>
                  <a:spcPts val="25"/>
                </a:spcBef>
              </a:pPr>
              <a:t>26</a:t>
            </a:fld>
            <a:endParaRPr lang="th-TH"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98538" indent="-322263" eaLnBrk="1" hangingPunct="1">
              <a:spcBef>
                <a:spcPct val="0"/>
              </a:spcBef>
              <a:buClr>
                <a:srgbClr val="3333CC"/>
              </a:buClr>
              <a:buSzPct val="45000"/>
              <a:buFont typeface="Wingdings" pitchFamily="2" charset="2"/>
              <a:buChar char=""/>
              <a:tabLst>
                <a:tab pos="1000125" algn="l"/>
              </a:tabLst>
            </a:pPr>
            <a:r>
              <a:rPr lang="th-TH" smtClean="0">
                <a:latin typeface="Tahoma" pitchFamily="34" charset="0"/>
                <a:cs typeface="Tahoma" pitchFamily="34" charset="0"/>
              </a:rPr>
              <a:t>CIDR was actually intended as a </a:t>
            </a:r>
            <a:r>
              <a:rPr lang="th-TH" smtClean="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quick fix</a:t>
            </a:r>
          </a:p>
          <a:p>
            <a:pPr marL="1400175" lvl="1" indent="-323850" eaLnBrk="1" hangingPunct="1">
              <a:spcBef>
                <a:spcPts val="700"/>
              </a:spcBef>
              <a:buClr>
                <a:srgbClr val="FF0000"/>
              </a:buClr>
              <a:buSzPct val="44000"/>
              <a:buFont typeface="Wingdings" pitchFamily="2" charset="2"/>
              <a:buChar char=""/>
              <a:tabLst>
                <a:tab pos="1000125" algn="l"/>
              </a:tabLst>
            </a:pPr>
            <a:r>
              <a:rPr lang="th-TH" sz="24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Solve addressing crisis until IPv6 was deployed</a:t>
            </a:r>
          </a:p>
          <a:p>
            <a:pPr marL="998538" indent="-322263" eaLnBrk="1" hangingPunct="1">
              <a:spcBef>
                <a:spcPts val="700"/>
              </a:spcBef>
              <a:buClr>
                <a:srgbClr val="3333CC"/>
              </a:buClr>
              <a:buSzPct val="45000"/>
              <a:buFont typeface="Wingdings" pitchFamily="2" charset="2"/>
              <a:buChar char=""/>
              <a:tabLst>
                <a:tab pos="1000125" algn="l"/>
              </a:tabLst>
            </a:pPr>
            <a:r>
              <a:rPr lang="th-TH" smtClean="0">
                <a:latin typeface="Tahoma" pitchFamily="34" charset="0"/>
                <a:cs typeface="Tahoma" pitchFamily="34" charset="0"/>
              </a:rPr>
              <a:t>Unfortunately, CIDR has been </a:t>
            </a:r>
            <a:r>
              <a:rPr lang="th-TH" smtClean="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widely</a:t>
            </a:r>
          </a:p>
          <a:p>
            <a:pPr marL="998538" indent="-322263" algn="ctr" eaLnBrk="1" hangingPunct="1">
              <a:spcBef>
                <a:spcPct val="0"/>
              </a:spcBef>
              <a:tabLst>
                <a:tab pos="1000125" algn="l"/>
              </a:tabLst>
            </a:pPr>
            <a:r>
              <a:rPr lang="th-TH" smtClean="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adopted</a:t>
            </a:r>
          </a:p>
          <a:p>
            <a:pPr marL="1400175" lvl="1" indent="-323850" eaLnBrk="1" hangingPunct="1">
              <a:spcBef>
                <a:spcPts val="700"/>
              </a:spcBef>
              <a:buClr>
                <a:srgbClr val="FF0000"/>
              </a:buClr>
              <a:buSzPct val="44000"/>
              <a:buFont typeface="Wingdings" pitchFamily="2" charset="2"/>
              <a:buChar char=""/>
              <a:tabLst>
                <a:tab pos="1000125" algn="l"/>
              </a:tabLst>
            </a:pPr>
            <a:r>
              <a:rPr lang="th-TH" sz="24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IPv6 deployment has proven to be very, very</a:t>
            </a:r>
          </a:p>
          <a:p>
            <a:pPr marL="998538" indent="-322263" algn="ctr" eaLnBrk="1" hangingPunct="1">
              <a:spcBef>
                <a:spcPct val="0"/>
              </a:spcBef>
              <a:tabLst>
                <a:tab pos="1000125" algn="l"/>
              </a:tabLst>
            </a:pPr>
            <a:r>
              <a:rPr lang="th-TH" sz="2400" smtClean="0">
                <a:latin typeface="Tahoma" pitchFamily="34" charset="0"/>
                <a:cs typeface="Tahoma" pitchFamily="34" charset="0"/>
              </a:rPr>
              <a:t>slow</a:t>
            </a:r>
          </a:p>
          <a:p>
            <a:pPr marL="998538" indent="-322263" eaLnBrk="1" hangingPunct="1">
              <a:spcBef>
                <a:spcPts val="700"/>
              </a:spcBef>
              <a:buClr>
                <a:srgbClr val="3333CC"/>
              </a:buClr>
              <a:buSzPct val="45000"/>
              <a:buFont typeface="Wingdings" pitchFamily="2" charset="2"/>
              <a:buChar char=""/>
              <a:tabLst>
                <a:tab pos="1000125" algn="l"/>
              </a:tabLst>
            </a:pPr>
            <a:r>
              <a:rPr lang="th-TH" smtClean="0">
                <a:latin typeface="Tahoma" pitchFamily="34" charset="0"/>
                <a:cs typeface="Tahoma" pitchFamily="34" charset="0"/>
              </a:rPr>
              <a:t>CIDR is </a:t>
            </a:r>
            <a:r>
              <a:rPr lang="th-TH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currently </a:t>
            </a:r>
            <a:r>
              <a:rPr lang="th-TH" smtClean="0">
                <a:latin typeface="Tahoma" pitchFamily="34" charset="0"/>
                <a:cs typeface="Tahoma" pitchFamily="34" charset="0"/>
              </a:rPr>
              <a:t>deployed</a:t>
            </a:r>
          </a:p>
          <a:p>
            <a:pPr marL="1400175" lvl="1" indent="-323850" eaLnBrk="1" hangingPunct="1">
              <a:spcBef>
                <a:spcPts val="713"/>
              </a:spcBef>
              <a:buClr>
                <a:srgbClr val="FF0000"/>
              </a:buClr>
              <a:buSzPct val="44000"/>
              <a:buFont typeface="Wingdings" pitchFamily="2" charset="2"/>
              <a:buChar char=""/>
              <a:tabLst>
                <a:tab pos="1000125" algn="l"/>
              </a:tabLst>
            </a:pPr>
            <a:r>
              <a:rPr lang="th-TH" sz="24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However, IPv6 is not compatible with IPv4</a:t>
            </a:r>
          </a:p>
          <a:p>
            <a:pPr marL="1400175" lvl="1" indent="-323850" eaLnBrk="1" hangingPunct="1">
              <a:spcBef>
                <a:spcPts val="700"/>
              </a:spcBef>
              <a:buClr>
                <a:srgbClr val="FF0000"/>
              </a:buClr>
              <a:buSzPct val="44000"/>
              <a:buFont typeface="Wingdings" pitchFamily="2" charset="2"/>
              <a:buChar char=""/>
              <a:tabLst>
                <a:tab pos="1000125" algn="l"/>
              </a:tabLst>
            </a:pPr>
            <a:r>
              <a:rPr lang="th-TH" sz="24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Generates a big migration problem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object 2"/>
          <p:cNvSpPr>
            <a:spLocks/>
          </p:cNvSpPr>
          <p:nvPr/>
        </p:nvSpPr>
        <p:spPr bwMode="auto">
          <a:xfrm>
            <a:off x="541338" y="1244600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794" name="object 3"/>
          <p:cNvSpPr>
            <a:spLocks noChangeArrowheads="1"/>
          </p:cNvSpPr>
          <p:nvPr/>
        </p:nvSpPr>
        <p:spPr bwMode="auto">
          <a:xfrm>
            <a:off x="911225" y="1244600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795" name="object 4"/>
          <p:cNvSpPr>
            <a:spLocks noChangeArrowheads="1"/>
          </p:cNvSpPr>
          <p:nvPr/>
        </p:nvSpPr>
        <p:spPr bwMode="auto">
          <a:xfrm>
            <a:off x="127000" y="1171575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796" name="object 5"/>
          <p:cNvSpPr>
            <a:spLocks/>
          </p:cNvSpPr>
          <p:nvPr/>
        </p:nvSpPr>
        <p:spPr bwMode="auto">
          <a:xfrm>
            <a:off x="777875" y="714375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1560"/>
              </a:cxn>
            </a:cxnLst>
            <a:rect l="0" t="0" r="r" b="b"/>
            <a:pathLst>
              <a:path h="1051560">
                <a:moveTo>
                  <a:pt x="0" y="0"/>
                </a:moveTo>
                <a:lnTo>
                  <a:pt x="0" y="1051560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797" name="object 6"/>
          <p:cNvSpPr>
            <a:spLocks noChangeArrowheads="1"/>
          </p:cNvSpPr>
          <p:nvPr/>
        </p:nvSpPr>
        <p:spPr bwMode="auto">
          <a:xfrm>
            <a:off x="442913" y="1504950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440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Growth </a:t>
            </a:r>
            <a:r>
              <a:rPr dirty="0"/>
              <a:t>in Routing Table</a:t>
            </a:r>
            <a:r>
              <a:rPr spc="-110" dirty="0"/>
              <a:t> </a:t>
            </a:r>
            <a:r>
              <a:rPr spc="-5" dirty="0"/>
              <a:t>Size</a:t>
            </a:r>
          </a:p>
        </p:txBody>
      </p:sp>
      <p:sp>
        <p:nvSpPr>
          <p:cNvPr id="33799" name="object 8"/>
          <p:cNvSpPr>
            <a:spLocks noChangeArrowheads="1"/>
          </p:cNvSpPr>
          <p:nvPr/>
        </p:nvSpPr>
        <p:spPr bwMode="auto">
          <a:xfrm>
            <a:off x="457200" y="1828800"/>
            <a:ext cx="7926388" cy="37814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17725" y="5638800"/>
            <a:ext cx="4979988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Pre-CIDR </a:t>
            </a:r>
            <a:r>
              <a:rPr sz="1800" b="1" dirty="0">
                <a:solidFill>
                  <a:srgbClr val="0000FF"/>
                </a:solidFill>
                <a:latin typeface="Tahoma"/>
                <a:cs typeface="Tahoma"/>
              </a:rPr>
              <a:t>(1988-1994): </a:t>
            </a: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Steep Growth</a:t>
            </a:r>
            <a:r>
              <a:rPr sz="1800" b="1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Rate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89500" y="6370638"/>
            <a:ext cx="3281363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3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latin typeface="Tahoma"/>
                <a:cs typeface="Tahoma"/>
              </a:rPr>
              <a:t>“Jennifer </a:t>
            </a:r>
            <a:r>
              <a:rPr sz="1200" spc="-20" dirty="0">
                <a:latin typeface="Tahoma"/>
                <a:cs typeface="Tahoma"/>
              </a:rPr>
              <a:t>Rexford”, </a:t>
            </a:r>
            <a:r>
              <a:rPr sz="1200" spc="-5" dirty="0">
                <a:latin typeface="Tahoma"/>
                <a:cs typeface="Tahoma"/>
              </a:rPr>
              <a:t>Internet </a:t>
            </a:r>
            <a:r>
              <a:rPr sz="1200" spc="-10" dirty="0">
                <a:latin typeface="Tahoma"/>
                <a:cs typeface="Tahoma"/>
              </a:rPr>
              <a:t>Routing </a:t>
            </a:r>
            <a:r>
              <a:rPr sz="1200" dirty="0">
                <a:latin typeface="Tahoma"/>
                <a:cs typeface="Tahoma"/>
              </a:rPr>
              <a:t>(COS</a:t>
            </a:r>
            <a:r>
              <a:rPr sz="1200" spc="12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598A)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3802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6B0611BA-7A23-411D-B5A9-F49FD10AEF2F}" type="slidenum">
              <a:rPr lang="th-TH"/>
              <a:pPr marL="209550"/>
              <a:t>27</a:t>
            </a:fld>
            <a:endParaRPr lang="th-TH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object 2"/>
          <p:cNvSpPr>
            <a:spLocks/>
          </p:cNvSpPr>
          <p:nvPr/>
        </p:nvSpPr>
        <p:spPr bwMode="auto">
          <a:xfrm>
            <a:off x="541338" y="1244600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18" name="object 3"/>
          <p:cNvSpPr>
            <a:spLocks noChangeArrowheads="1"/>
          </p:cNvSpPr>
          <p:nvPr/>
        </p:nvSpPr>
        <p:spPr bwMode="auto">
          <a:xfrm>
            <a:off x="911225" y="1244600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4819" name="object 4"/>
          <p:cNvSpPr>
            <a:spLocks noChangeArrowheads="1"/>
          </p:cNvSpPr>
          <p:nvPr/>
        </p:nvSpPr>
        <p:spPr bwMode="auto">
          <a:xfrm>
            <a:off x="127000" y="1171575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4820" name="object 5"/>
          <p:cNvSpPr>
            <a:spLocks/>
          </p:cNvSpPr>
          <p:nvPr/>
        </p:nvSpPr>
        <p:spPr bwMode="auto">
          <a:xfrm>
            <a:off x="777875" y="714375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1560"/>
              </a:cxn>
            </a:cxnLst>
            <a:rect l="0" t="0" r="r" b="b"/>
            <a:pathLst>
              <a:path h="1051560">
                <a:moveTo>
                  <a:pt x="0" y="0"/>
                </a:moveTo>
                <a:lnTo>
                  <a:pt x="0" y="1051560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21" name="object 6"/>
          <p:cNvSpPr>
            <a:spLocks noChangeArrowheads="1"/>
          </p:cNvSpPr>
          <p:nvPr/>
        </p:nvSpPr>
        <p:spPr bwMode="auto">
          <a:xfrm>
            <a:off x="442913" y="1504950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440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Growth </a:t>
            </a:r>
            <a:r>
              <a:rPr dirty="0"/>
              <a:t>in Routing Table</a:t>
            </a:r>
            <a:r>
              <a:rPr spc="-110" dirty="0"/>
              <a:t> </a:t>
            </a:r>
            <a:r>
              <a:rPr spc="-5" dirty="0"/>
              <a:t>Size</a:t>
            </a:r>
          </a:p>
        </p:txBody>
      </p:sp>
      <p:sp>
        <p:nvSpPr>
          <p:cNvPr id="34823" name="object 8"/>
          <p:cNvSpPr>
            <a:spLocks noChangeArrowheads="1"/>
          </p:cNvSpPr>
          <p:nvPr/>
        </p:nvSpPr>
        <p:spPr bwMode="auto">
          <a:xfrm>
            <a:off x="457200" y="1700213"/>
            <a:ext cx="7931150" cy="397986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84388" y="5638800"/>
            <a:ext cx="5221287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CIDR Deployment </a:t>
            </a:r>
            <a:r>
              <a:rPr sz="1800" b="1" dirty="0">
                <a:solidFill>
                  <a:srgbClr val="0000FF"/>
                </a:solidFill>
                <a:latin typeface="Tahoma"/>
                <a:cs typeface="Tahoma"/>
              </a:rPr>
              <a:t>(1994-1996): </a:t>
            </a: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Much</a:t>
            </a:r>
            <a:r>
              <a:rPr sz="1800" b="1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Flatter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89500" y="6370638"/>
            <a:ext cx="3281363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3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latin typeface="Tahoma"/>
                <a:cs typeface="Tahoma"/>
              </a:rPr>
              <a:t>“Jennifer </a:t>
            </a:r>
            <a:r>
              <a:rPr sz="1200" spc="-20" dirty="0">
                <a:latin typeface="Tahoma"/>
                <a:cs typeface="Tahoma"/>
              </a:rPr>
              <a:t>Rexford”, </a:t>
            </a:r>
            <a:r>
              <a:rPr sz="1200" spc="-5" dirty="0">
                <a:latin typeface="Tahoma"/>
                <a:cs typeface="Tahoma"/>
              </a:rPr>
              <a:t>Internet </a:t>
            </a:r>
            <a:r>
              <a:rPr sz="1200" spc="-10" dirty="0">
                <a:latin typeface="Tahoma"/>
                <a:cs typeface="Tahoma"/>
              </a:rPr>
              <a:t>Routing </a:t>
            </a:r>
            <a:r>
              <a:rPr sz="1200" dirty="0">
                <a:latin typeface="Tahoma"/>
                <a:cs typeface="Tahoma"/>
              </a:rPr>
              <a:t>(COS</a:t>
            </a:r>
            <a:r>
              <a:rPr sz="1200" spc="12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598A)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4826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3D7DF6BA-651D-4F01-B047-66F5F8659D44}" type="slidenum">
              <a:rPr lang="th-TH"/>
              <a:pPr marL="209550"/>
              <a:t>28</a:t>
            </a:fld>
            <a:endParaRPr lang="th-TH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object 2"/>
          <p:cNvSpPr>
            <a:spLocks/>
          </p:cNvSpPr>
          <p:nvPr/>
        </p:nvSpPr>
        <p:spPr bwMode="auto">
          <a:xfrm>
            <a:off x="541338" y="1244600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42" name="object 3"/>
          <p:cNvSpPr>
            <a:spLocks noChangeArrowheads="1"/>
          </p:cNvSpPr>
          <p:nvPr/>
        </p:nvSpPr>
        <p:spPr bwMode="auto">
          <a:xfrm>
            <a:off x="911225" y="1244600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43" name="object 4"/>
          <p:cNvSpPr>
            <a:spLocks noChangeArrowheads="1"/>
          </p:cNvSpPr>
          <p:nvPr/>
        </p:nvSpPr>
        <p:spPr bwMode="auto">
          <a:xfrm>
            <a:off x="127000" y="1171575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44" name="object 5"/>
          <p:cNvSpPr>
            <a:spLocks/>
          </p:cNvSpPr>
          <p:nvPr/>
        </p:nvSpPr>
        <p:spPr bwMode="auto">
          <a:xfrm>
            <a:off x="777875" y="714375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1560"/>
              </a:cxn>
            </a:cxnLst>
            <a:rect l="0" t="0" r="r" b="b"/>
            <a:pathLst>
              <a:path h="1051560">
                <a:moveTo>
                  <a:pt x="0" y="0"/>
                </a:moveTo>
                <a:lnTo>
                  <a:pt x="0" y="1051560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45" name="object 6"/>
          <p:cNvSpPr>
            <a:spLocks noChangeArrowheads="1"/>
          </p:cNvSpPr>
          <p:nvPr/>
        </p:nvSpPr>
        <p:spPr bwMode="auto">
          <a:xfrm>
            <a:off x="442913" y="1504950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440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Autonomous </a:t>
            </a:r>
            <a:r>
              <a:rPr spc="-5" dirty="0"/>
              <a:t>System</a:t>
            </a:r>
            <a:r>
              <a:rPr spc="-125" dirty="0"/>
              <a:t> </a:t>
            </a:r>
            <a:r>
              <a:rPr spc="-5" dirty="0"/>
              <a:t>(AS)</a:t>
            </a:r>
          </a:p>
        </p:txBody>
      </p:sp>
      <p:sp>
        <p:nvSpPr>
          <p:cNvPr id="35847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959C8FA1-C7D5-4399-81A9-2BB57F632F45}" type="slidenum">
              <a:rPr lang="th-TH"/>
              <a:pPr marL="209550"/>
              <a:t>29</a:t>
            </a:fld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1262063" y="1828800"/>
            <a:ext cx="7248525" cy="22463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A </a:t>
            </a:r>
            <a:r>
              <a:rPr sz="3200" spc="-5" dirty="0">
                <a:latin typeface="Tahoma"/>
                <a:cs typeface="Tahoma"/>
              </a:rPr>
              <a:t>single </a:t>
            </a:r>
            <a:r>
              <a:rPr sz="3200" dirty="0">
                <a:latin typeface="Tahoma"/>
                <a:cs typeface="Tahoma"/>
              </a:rPr>
              <a:t>network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domain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Grouping </a:t>
            </a:r>
            <a:r>
              <a:rPr sz="3200" dirty="0">
                <a:latin typeface="Tahoma"/>
                <a:cs typeface="Tahoma"/>
              </a:rPr>
              <a:t>of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computers/routers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Operate </a:t>
            </a:r>
            <a:r>
              <a:rPr sz="3200" dirty="0">
                <a:latin typeface="Tahoma"/>
                <a:cs typeface="Tahoma"/>
              </a:rPr>
              <a:t>in isolation </a:t>
            </a:r>
            <a:r>
              <a:rPr sz="3200" spc="-5" dirty="0">
                <a:latin typeface="Tahoma"/>
                <a:cs typeface="Tahoma"/>
              </a:rPr>
              <a:t>from </a:t>
            </a:r>
            <a:r>
              <a:rPr sz="3200" dirty="0">
                <a:latin typeface="Tahoma"/>
                <a:cs typeface="Tahoma"/>
              </a:rPr>
              <a:t>other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groups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A </a:t>
            </a:r>
            <a:r>
              <a:rPr sz="3200" spc="-5" dirty="0">
                <a:latin typeface="Tahoma"/>
                <a:cs typeface="Tahoma"/>
              </a:rPr>
              <a:t>single </a:t>
            </a:r>
            <a:r>
              <a:rPr sz="3200" dirty="0">
                <a:latin typeface="Tahoma"/>
                <a:cs typeface="Tahoma"/>
              </a:rPr>
              <a:t>network administrative</a:t>
            </a:r>
            <a:r>
              <a:rPr sz="3200" spc="-3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entity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object 2"/>
          <p:cNvSpPr>
            <a:spLocks/>
          </p:cNvSpPr>
          <p:nvPr/>
        </p:nvSpPr>
        <p:spPr bwMode="auto">
          <a:xfrm>
            <a:off x="541338" y="1244600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218" name="object 3"/>
          <p:cNvSpPr>
            <a:spLocks noChangeArrowheads="1"/>
          </p:cNvSpPr>
          <p:nvPr/>
        </p:nvSpPr>
        <p:spPr bwMode="auto">
          <a:xfrm>
            <a:off x="911225" y="1244600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127000" y="1171575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777875" y="714375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1560"/>
              </a:cxn>
            </a:cxnLst>
            <a:rect l="0" t="0" r="r" b="b"/>
            <a:pathLst>
              <a:path h="1051560">
                <a:moveTo>
                  <a:pt x="0" y="0"/>
                </a:moveTo>
                <a:lnTo>
                  <a:pt x="0" y="1051560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221" name="object 6"/>
          <p:cNvSpPr>
            <a:spLocks noChangeArrowheads="1"/>
          </p:cNvSpPr>
          <p:nvPr/>
        </p:nvSpPr>
        <p:spPr bwMode="auto">
          <a:xfrm>
            <a:off x="442913" y="1504950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28725" y="596900"/>
            <a:ext cx="6446838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solidFill>
                  <a:srgbClr val="000080"/>
                </a:solidFill>
              </a:rPr>
              <a:t>IP Addresses</a:t>
            </a:r>
            <a:r>
              <a:rPr b="1" spc="-40" dirty="0">
                <a:solidFill>
                  <a:srgbClr val="000080"/>
                </a:solidFill>
              </a:rPr>
              <a:t> </a:t>
            </a:r>
            <a:r>
              <a:rPr b="1" spc="-5" dirty="0">
                <a:solidFill>
                  <a:srgbClr val="000080"/>
                </a:solidFill>
              </a:rPr>
              <a:t>Revisited</a:t>
            </a:r>
          </a:p>
        </p:txBody>
      </p:sp>
      <p:sp>
        <p:nvSpPr>
          <p:cNvPr id="9223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306388"/>
            <a:fld id="{130E7578-7315-429C-A895-8A781FBA27FB}" type="slidenum">
              <a:rPr lang="th-TH"/>
              <a:pPr marL="306388"/>
              <a:t>3</a:t>
            </a:fld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904875" y="1770063"/>
            <a:ext cx="7381875" cy="3508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4963" indent="-322263">
              <a:buClr>
                <a:srgbClr val="3333CC"/>
              </a:buClr>
              <a:buSzPct val="45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Potential exhaustion of IPv4 address space</a:t>
            </a:r>
          </a:p>
          <a:p>
            <a:pPr marL="334963" indent="-322263">
              <a:tabLst>
                <a:tab pos="33496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(due to inefficiency)</a:t>
            </a:r>
          </a:p>
          <a:p>
            <a:pPr marL="646113" lvl="1" indent="-284163">
              <a:spcBef>
                <a:spcPts val="60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Class B is too big</a:t>
            </a:r>
          </a:p>
          <a:p>
            <a:pPr marL="646113" lvl="1" indent="-284163">
              <a:spcBef>
                <a:spcPts val="60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Class C is too small (many are available)</a:t>
            </a:r>
          </a:p>
          <a:p>
            <a:pPr marL="334963" indent="-322263">
              <a:spcBef>
                <a:spcPts val="688"/>
              </a:spcBef>
              <a:buClr>
                <a:srgbClr val="3333CC"/>
              </a:buClr>
              <a:buSzPct val="45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Growth of back bone routing tables</a:t>
            </a:r>
          </a:p>
          <a:p>
            <a:pPr marL="646113" lvl="1" indent="-284163">
              <a:spcBef>
                <a:spcPts val="60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Lots of small networks causes large routing tables</a:t>
            </a:r>
          </a:p>
          <a:p>
            <a:pPr marL="646113" lvl="1" indent="-284163">
              <a:spcBef>
                <a:spcPts val="60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Route calculation and management requires high  computational overhead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object 2"/>
          <p:cNvSpPr>
            <a:spLocks/>
          </p:cNvSpPr>
          <p:nvPr/>
        </p:nvSpPr>
        <p:spPr bwMode="auto">
          <a:xfrm>
            <a:off x="541338" y="1244600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66" name="object 3"/>
          <p:cNvSpPr>
            <a:spLocks noChangeArrowheads="1"/>
          </p:cNvSpPr>
          <p:nvPr/>
        </p:nvSpPr>
        <p:spPr bwMode="auto">
          <a:xfrm>
            <a:off x="911225" y="1244600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6867" name="object 4"/>
          <p:cNvSpPr>
            <a:spLocks noChangeArrowheads="1"/>
          </p:cNvSpPr>
          <p:nvPr/>
        </p:nvSpPr>
        <p:spPr bwMode="auto">
          <a:xfrm>
            <a:off x="127000" y="1171575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6868" name="object 5"/>
          <p:cNvSpPr>
            <a:spLocks/>
          </p:cNvSpPr>
          <p:nvPr/>
        </p:nvSpPr>
        <p:spPr bwMode="auto">
          <a:xfrm>
            <a:off x="777875" y="714375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1560"/>
              </a:cxn>
            </a:cxnLst>
            <a:rect l="0" t="0" r="r" b="b"/>
            <a:pathLst>
              <a:path h="1051560">
                <a:moveTo>
                  <a:pt x="0" y="0"/>
                </a:moveTo>
                <a:lnTo>
                  <a:pt x="0" y="1051560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69" name="object 6"/>
          <p:cNvSpPr>
            <a:spLocks noChangeArrowheads="1"/>
          </p:cNvSpPr>
          <p:nvPr/>
        </p:nvSpPr>
        <p:spPr bwMode="auto">
          <a:xfrm>
            <a:off x="442913" y="1504950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440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Autonomous </a:t>
            </a:r>
            <a:r>
              <a:rPr spc="-5" dirty="0"/>
              <a:t>System</a:t>
            </a:r>
            <a:r>
              <a:rPr spc="-125" dirty="0"/>
              <a:t> </a:t>
            </a:r>
            <a:r>
              <a:rPr spc="-5" dirty="0"/>
              <a:t>(AS)</a:t>
            </a:r>
          </a:p>
        </p:txBody>
      </p:sp>
      <p:sp>
        <p:nvSpPr>
          <p:cNvPr id="36871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000F803A-AFB3-428E-9E71-3D16FBC755E6}" type="slidenum">
              <a:rPr lang="th-TH"/>
              <a:pPr marL="209550"/>
              <a:t>30</a:t>
            </a:fld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1262063" y="1828800"/>
            <a:ext cx="6883400" cy="41259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Need protocols for distribute routing  information in the AS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Interior Gateway Protocols (IGPs)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Intradomain routing algorithms</a:t>
            </a:r>
          </a:p>
          <a:p>
            <a:pPr marL="355600" indent="-342900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Between AS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Need interdomain routing algorithms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Exterior Gateway Protocols (EGPs)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More complex task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440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Autonomous </a:t>
            </a:r>
            <a:r>
              <a:rPr spc="-5" dirty="0"/>
              <a:t>System</a:t>
            </a:r>
            <a:r>
              <a:rPr spc="-125" dirty="0"/>
              <a:t> </a:t>
            </a:r>
            <a:r>
              <a:rPr spc="-5" dirty="0"/>
              <a:t>(AS)</a:t>
            </a:r>
          </a:p>
        </p:txBody>
      </p:sp>
      <p:sp>
        <p:nvSpPr>
          <p:cNvPr id="37890" name="object 3"/>
          <p:cNvSpPr>
            <a:spLocks noChangeArrowheads="1"/>
          </p:cNvSpPr>
          <p:nvPr/>
        </p:nvSpPr>
        <p:spPr bwMode="auto">
          <a:xfrm>
            <a:off x="2411413" y="2636838"/>
            <a:ext cx="584200" cy="3683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7891" name="object 4"/>
          <p:cNvSpPr>
            <a:spLocks noChangeArrowheads="1"/>
          </p:cNvSpPr>
          <p:nvPr/>
        </p:nvSpPr>
        <p:spPr bwMode="auto">
          <a:xfrm>
            <a:off x="3203575" y="3284538"/>
            <a:ext cx="584200" cy="3683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7892" name="object 5"/>
          <p:cNvSpPr>
            <a:spLocks noChangeArrowheads="1"/>
          </p:cNvSpPr>
          <p:nvPr/>
        </p:nvSpPr>
        <p:spPr bwMode="auto">
          <a:xfrm>
            <a:off x="3563938" y="2492375"/>
            <a:ext cx="584200" cy="3683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7893" name="object 6"/>
          <p:cNvSpPr>
            <a:spLocks noChangeArrowheads="1"/>
          </p:cNvSpPr>
          <p:nvPr/>
        </p:nvSpPr>
        <p:spPr bwMode="auto">
          <a:xfrm>
            <a:off x="4427538" y="3284538"/>
            <a:ext cx="584200" cy="3683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7894" name="object 7"/>
          <p:cNvSpPr>
            <a:spLocks noChangeArrowheads="1"/>
          </p:cNvSpPr>
          <p:nvPr/>
        </p:nvSpPr>
        <p:spPr bwMode="auto">
          <a:xfrm>
            <a:off x="827088" y="2636838"/>
            <a:ext cx="584200" cy="3683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7895" name="object 8"/>
          <p:cNvSpPr>
            <a:spLocks/>
          </p:cNvSpPr>
          <p:nvPr/>
        </p:nvSpPr>
        <p:spPr bwMode="auto">
          <a:xfrm>
            <a:off x="2995613" y="2676525"/>
            <a:ext cx="568325" cy="144463"/>
          </a:xfrm>
          <a:custGeom>
            <a:avLst/>
            <a:gdLst/>
            <a:ahLst/>
            <a:cxnLst>
              <a:cxn ang="0">
                <a:pos x="0" y="144525"/>
              </a:cxn>
              <a:cxn ang="0">
                <a:pos x="568325" y="0"/>
              </a:cxn>
            </a:cxnLst>
            <a:rect l="0" t="0" r="r" b="b"/>
            <a:pathLst>
              <a:path w="568325" h="144780">
                <a:moveTo>
                  <a:pt x="0" y="144525"/>
                </a:moveTo>
                <a:lnTo>
                  <a:pt x="568325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896" name="object 9"/>
          <p:cNvSpPr>
            <a:spLocks/>
          </p:cNvSpPr>
          <p:nvPr/>
        </p:nvSpPr>
        <p:spPr bwMode="auto">
          <a:xfrm>
            <a:off x="2703513" y="3005138"/>
            <a:ext cx="500062" cy="463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9999" y="463550"/>
              </a:cxn>
            </a:cxnLst>
            <a:rect l="0" t="0" r="r" b="b"/>
            <a:pathLst>
              <a:path w="500380" h="463550">
                <a:moveTo>
                  <a:pt x="0" y="0"/>
                </a:moveTo>
                <a:lnTo>
                  <a:pt x="499999" y="46355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897" name="object 10"/>
          <p:cNvSpPr>
            <a:spLocks/>
          </p:cNvSpPr>
          <p:nvPr/>
        </p:nvSpPr>
        <p:spPr bwMode="auto">
          <a:xfrm>
            <a:off x="3495675" y="2860675"/>
            <a:ext cx="360363" cy="423863"/>
          </a:xfrm>
          <a:custGeom>
            <a:avLst/>
            <a:gdLst/>
            <a:ahLst/>
            <a:cxnLst>
              <a:cxn ang="0">
                <a:pos x="0" y="423925"/>
              </a:cxn>
              <a:cxn ang="0">
                <a:pos x="360426" y="0"/>
              </a:cxn>
            </a:cxnLst>
            <a:rect l="0" t="0" r="r" b="b"/>
            <a:pathLst>
              <a:path w="360679" h="424179">
                <a:moveTo>
                  <a:pt x="0" y="423925"/>
                </a:moveTo>
                <a:lnTo>
                  <a:pt x="360426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898" name="object 11"/>
          <p:cNvSpPr>
            <a:spLocks/>
          </p:cNvSpPr>
          <p:nvPr/>
        </p:nvSpPr>
        <p:spPr bwMode="auto">
          <a:xfrm>
            <a:off x="1411288" y="2820988"/>
            <a:ext cx="1000125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125" y="1524"/>
              </a:cxn>
            </a:cxnLst>
            <a:rect l="0" t="0" r="r" b="b"/>
            <a:pathLst>
              <a:path w="1000125" h="1905">
                <a:moveTo>
                  <a:pt x="0" y="0"/>
                </a:moveTo>
                <a:lnTo>
                  <a:pt x="1000125" y="1524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899" name="object 12"/>
          <p:cNvSpPr>
            <a:spLocks/>
          </p:cNvSpPr>
          <p:nvPr/>
        </p:nvSpPr>
        <p:spPr bwMode="auto">
          <a:xfrm>
            <a:off x="3787775" y="3468688"/>
            <a:ext cx="63976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39826" y="1524"/>
              </a:cxn>
            </a:cxnLst>
            <a:rect l="0" t="0" r="r" b="b"/>
            <a:pathLst>
              <a:path w="640079" h="1904">
                <a:moveTo>
                  <a:pt x="0" y="0"/>
                </a:moveTo>
                <a:lnTo>
                  <a:pt x="639826" y="1524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00" name="object 13"/>
          <p:cNvSpPr>
            <a:spLocks noChangeArrowheads="1"/>
          </p:cNvSpPr>
          <p:nvPr/>
        </p:nvSpPr>
        <p:spPr bwMode="auto">
          <a:xfrm>
            <a:off x="4284663" y="5149850"/>
            <a:ext cx="584200" cy="3683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7901" name="object 14"/>
          <p:cNvSpPr>
            <a:spLocks noChangeArrowheads="1"/>
          </p:cNvSpPr>
          <p:nvPr/>
        </p:nvSpPr>
        <p:spPr bwMode="auto">
          <a:xfrm>
            <a:off x="5076825" y="5797550"/>
            <a:ext cx="584200" cy="3683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7902" name="object 15"/>
          <p:cNvSpPr>
            <a:spLocks noChangeArrowheads="1"/>
          </p:cNvSpPr>
          <p:nvPr/>
        </p:nvSpPr>
        <p:spPr bwMode="auto">
          <a:xfrm>
            <a:off x="5867400" y="5149850"/>
            <a:ext cx="584200" cy="3683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7903" name="object 16"/>
          <p:cNvSpPr>
            <a:spLocks noChangeArrowheads="1"/>
          </p:cNvSpPr>
          <p:nvPr/>
        </p:nvSpPr>
        <p:spPr bwMode="auto">
          <a:xfrm>
            <a:off x="7667625" y="5805488"/>
            <a:ext cx="584200" cy="3683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7904" name="object 17"/>
          <p:cNvSpPr>
            <a:spLocks noChangeArrowheads="1"/>
          </p:cNvSpPr>
          <p:nvPr/>
        </p:nvSpPr>
        <p:spPr bwMode="auto">
          <a:xfrm>
            <a:off x="5219700" y="4357688"/>
            <a:ext cx="584200" cy="3683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7905" name="object 18"/>
          <p:cNvSpPr>
            <a:spLocks/>
          </p:cNvSpPr>
          <p:nvPr/>
        </p:nvSpPr>
        <p:spPr bwMode="auto">
          <a:xfrm>
            <a:off x="5368925" y="5334000"/>
            <a:ext cx="498475" cy="463550"/>
          </a:xfrm>
          <a:custGeom>
            <a:avLst/>
            <a:gdLst/>
            <a:ahLst/>
            <a:cxnLst>
              <a:cxn ang="0">
                <a:pos x="0" y="463550"/>
              </a:cxn>
              <a:cxn ang="0">
                <a:pos x="498475" y="0"/>
              </a:cxn>
            </a:cxnLst>
            <a:rect l="0" t="0" r="r" b="b"/>
            <a:pathLst>
              <a:path w="498475" h="463550">
                <a:moveTo>
                  <a:pt x="0" y="463550"/>
                </a:moveTo>
                <a:lnTo>
                  <a:pt x="498475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06" name="object 19"/>
          <p:cNvSpPr>
            <a:spLocks/>
          </p:cNvSpPr>
          <p:nvPr/>
        </p:nvSpPr>
        <p:spPr bwMode="auto">
          <a:xfrm>
            <a:off x="4576763" y="5518150"/>
            <a:ext cx="500062" cy="465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9999" y="465137"/>
              </a:cxn>
            </a:cxnLst>
            <a:rect l="0" t="0" r="r" b="b"/>
            <a:pathLst>
              <a:path w="500379" h="465454">
                <a:moveTo>
                  <a:pt x="0" y="0"/>
                </a:moveTo>
                <a:lnTo>
                  <a:pt x="499999" y="465137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07" name="object 20"/>
          <p:cNvSpPr>
            <a:spLocks/>
          </p:cNvSpPr>
          <p:nvPr/>
        </p:nvSpPr>
        <p:spPr bwMode="auto">
          <a:xfrm>
            <a:off x="5661025" y="5981700"/>
            <a:ext cx="2006600" cy="7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06599" y="7937"/>
              </a:cxn>
            </a:cxnLst>
            <a:rect l="0" t="0" r="r" b="b"/>
            <a:pathLst>
              <a:path w="2006600" h="8254">
                <a:moveTo>
                  <a:pt x="0" y="0"/>
                </a:moveTo>
                <a:lnTo>
                  <a:pt x="2006599" y="7937"/>
                </a:lnTo>
              </a:path>
            </a:pathLst>
          </a:custGeom>
          <a:noFill/>
          <a:ln w="5791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08" name="object 21"/>
          <p:cNvSpPr>
            <a:spLocks/>
          </p:cNvSpPr>
          <p:nvPr/>
        </p:nvSpPr>
        <p:spPr bwMode="auto">
          <a:xfrm>
            <a:off x="4576763" y="4540250"/>
            <a:ext cx="642937" cy="608013"/>
          </a:xfrm>
          <a:custGeom>
            <a:avLst/>
            <a:gdLst/>
            <a:ahLst/>
            <a:cxnLst>
              <a:cxn ang="0">
                <a:pos x="0" y="608076"/>
              </a:cxn>
              <a:cxn ang="0">
                <a:pos x="642874" y="0"/>
              </a:cxn>
            </a:cxnLst>
            <a:rect l="0" t="0" r="r" b="b"/>
            <a:pathLst>
              <a:path w="643254" h="608329">
                <a:moveTo>
                  <a:pt x="0" y="608076"/>
                </a:moveTo>
                <a:lnTo>
                  <a:pt x="642874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09" name="object 22"/>
          <p:cNvSpPr>
            <a:spLocks/>
          </p:cNvSpPr>
          <p:nvPr/>
        </p:nvSpPr>
        <p:spPr bwMode="auto">
          <a:xfrm>
            <a:off x="5803900" y="4541838"/>
            <a:ext cx="357188" cy="608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7124" y="607948"/>
              </a:cxn>
            </a:cxnLst>
            <a:rect l="0" t="0" r="r" b="b"/>
            <a:pathLst>
              <a:path w="357504" h="608329">
                <a:moveTo>
                  <a:pt x="0" y="0"/>
                </a:moveTo>
                <a:lnTo>
                  <a:pt x="357124" y="607948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10" name="object 23"/>
          <p:cNvSpPr>
            <a:spLocks/>
          </p:cNvSpPr>
          <p:nvPr/>
        </p:nvSpPr>
        <p:spPr bwMode="auto">
          <a:xfrm>
            <a:off x="4719638" y="3652838"/>
            <a:ext cx="793750" cy="704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93750" y="704850"/>
              </a:cxn>
            </a:cxnLst>
            <a:rect l="0" t="0" r="r" b="b"/>
            <a:pathLst>
              <a:path w="793750" h="704850">
                <a:moveTo>
                  <a:pt x="0" y="0"/>
                </a:moveTo>
                <a:lnTo>
                  <a:pt x="793750" y="704850"/>
                </a:lnTo>
              </a:path>
            </a:pathLst>
          </a:custGeom>
          <a:noFill/>
          <a:ln w="5791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11" name="object 24"/>
          <p:cNvSpPr>
            <a:spLocks/>
          </p:cNvSpPr>
          <p:nvPr/>
        </p:nvSpPr>
        <p:spPr bwMode="auto">
          <a:xfrm>
            <a:off x="2124075" y="2205038"/>
            <a:ext cx="3240088" cy="1655762"/>
          </a:xfrm>
          <a:custGeom>
            <a:avLst/>
            <a:gdLst/>
            <a:ahLst/>
            <a:cxnLst>
              <a:cxn ang="0">
                <a:pos x="1496323" y="2375"/>
              </a:cxn>
              <a:cxn ang="0">
                <a:pos x="1315648" y="14580"/>
              </a:cxn>
              <a:cxn ang="0">
                <a:pos x="1141808" y="36640"/>
              </a:cxn>
              <a:cxn ang="0">
                <a:pos x="975936" y="67977"/>
              </a:cxn>
              <a:cxn ang="0">
                <a:pos x="819165" y="108013"/>
              </a:cxn>
              <a:cxn ang="0">
                <a:pos x="672628" y="156169"/>
              </a:cxn>
              <a:cxn ang="0">
                <a:pos x="537457" y="211867"/>
              </a:cxn>
              <a:cxn ang="0">
                <a:pos x="414784" y="274528"/>
              </a:cxn>
              <a:cxn ang="0">
                <a:pos x="305743" y="343575"/>
              </a:cxn>
              <a:cxn ang="0">
                <a:pos x="211466" y="418428"/>
              </a:cxn>
              <a:cxn ang="0">
                <a:pos x="90223" y="554518"/>
              </a:cxn>
              <a:cxn ang="0">
                <a:pos x="10402" y="733226"/>
              </a:cxn>
              <a:cxn ang="0">
                <a:pos x="1169" y="859276"/>
              </a:cxn>
              <a:cxn ang="0">
                <a:pos x="55264" y="1042643"/>
              </a:cxn>
              <a:cxn ang="0">
                <a:pos x="183517" y="1210493"/>
              </a:cxn>
              <a:cxn ang="0">
                <a:pos x="272621" y="1287154"/>
              </a:cxn>
              <a:cxn ang="0">
                <a:pos x="376867" y="1358200"/>
              </a:cxn>
              <a:cxn ang="0">
                <a:pos x="495121" y="1423054"/>
              </a:cxn>
              <a:cxn ang="0">
                <a:pos x="626252" y="1481138"/>
              </a:cxn>
              <a:cxn ang="0">
                <a:pos x="769127" y="1531872"/>
              </a:cxn>
              <a:cxn ang="0">
                <a:pos x="922612" y="1574679"/>
              </a:cxn>
              <a:cxn ang="0">
                <a:pos x="1085576" y="1608979"/>
              </a:cxn>
              <a:cxn ang="0">
                <a:pos x="1256886" y="1634196"/>
              </a:cxn>
              <a:cxn ang="0">
                <a:pos x="1435408" y="1649750"/>
              </a:cxn>
              <a:cxn ang="0">
                <a:pos x="1620011" y="1655064"/>
              </a:cxn>
              <a:cxn ang="0">
                <a:pos x="1804615" y="1649750"/>
              </a:cxn>
              <a:cxn ang="0">
                <a:pos x="1983137" y="1634196"/>
              </a:cxn>
              <a:cxn ang="0">
                <a:pos x="2154447" y="1608979"/>
              </a:cxn>
              <a:cxn ang="0">
                <a:pos x="2317411" y="1574679"/>
              </a:cxn>
              <a:cxn ang="0">
                <a:pos x="2470896" y="1531872"/>
              </a:cxn>
              <a:cxn ang="0">
                <a:pos x="2613771" y="1481138"/>
              </a:cxn>
              <a:cxn ang="0">
                <a:pos x="2744902" y="1423054"/>
              </a:cxn>
              <a:cxn ang="0">
                <a:pos x="2863156" y="1358200"/>
              </a:cxn>
              <a:cxn ang="0">
                <a:pos x="2967402" y="1287154"/>
              </a:cxn>
              <a:cxn ang="0">
                <a:pos x="3056506" y="1210493"/>
              </a:cxn>
              <a:cxn ang="0">
                <a:pos x="3184759" y="1042643"/>
              </a:cxn>
              <a:cxn ang="0">
                <a:pos x="3238854" y="859276"/>
              </a:cxn>
              <a:cxn ang="0">
                <a:pos x="3229621" y="733226"/>
              </a:cxn>
              <a:cxn ang="0">
                <a:pos x="3149800" y="554518"/>
              </a:cxn>
              <a:cxn ang="0">
                <a:pos x="3028557" y="418428"/>
              </a:cxn>
              <a:cxn ang="0">
                <a:pos x="2934280" y="343575"/>
              </a:cxn>
              <a:cxn ang="0">
                <a:pos x="2825239" y="274528"/>
              </a:cxn>
              <a:cxn ang="0">
                <a:pos x="2702566" y="211867"/>
              </a:cxn>
              <a:cxn ang="0">
                <a:pos x="2567395" y="156169"/>
              </a:cxn>
              <a:cxn ang="0">
                <a:pos x="2420858" y="108013"/>
              </a:cxn>
              <a:cxn ang="0">
                <a:pos x="2264087" y="67977"/>
              </a:cxn>
              <a:cxn ang="0">
                <a:pos x="2098215" y="36640"/>
              </a:cxn>
              <a:cxn ang="0">
                <a:pos x="1924375" y="14580"/>
              </a:cxn>
              <a:cxn ang="0">
                <a:pos x="1743700" y="2375"/>
              </a:cxn>
            </a:cxnLst>
            <a:rect l="0" t="0" r="r" b="b"/>
            <a:pathLst>
              <a:path w="3240404" h="1655445">
                <a:moveTo>
                  <a:pt x="1620011" y="0"/>
                </a:moveTo>
                <a:lnTo>
                  <a:pt x="1557871" y="597"/>
                </a:lnTo>
                <a:lnTo>
                  <a:pt x="1496323" y="2375"/>
                </a:lnTo>
                <a:lnTo>
                  <a:pt x="1435408" y="5313"/>
                </a:lnTo>
                <a:lnTo>
                  <a:pt x="1375169" y="9388"/>
                </a:lnTo>
                <a:lnTo>
                  <a:pt x="1315648" y="14580"/>
                </a:lnTo>
                <a:lnTo>
                  <a:pt x="1256886" y="20867"/>
                </a:lnTo>
                <a:lnTo>
                  <a:pt x="1198925" y="28227"/>
                </a:lnTo>
                <a:lnTo>
                  <a:pt x="1141808" y="36640"/>
                </a:lnTo>
                <a:lnTo>
                  <a:pt x="1085576" y="46084"/>
                </a:lnTo>
                <a:lnTo>
                  <a:pt x="1030271" y="56536"/>
                </a:lnTo>
                <a:lnTo>
                  <a:pt x="975936" y="67977"/>
                </a:lnTo>
                <a:lnTo>
                  <a:pt x="922612" y="80384"/>
                </a:lnTo>
                <a:lnTo>
                  <a:pt x="870341" y="93737"/>
                </a:lnTo>
                <a:lnTo>
                  <a:pt x="819165" y="108013"/>
                </a:lnTo>
                <a:lnTo>
                  <a:pt x="769127" y="123191"/>
                </a:lnTo>
                <a:lnTo>
                  <a:pt x="720267" y="139250"/>
                </a:lnTo>
                <a:lnTo>
                  <a:pt x="672628" y="156169"/>
                </a:lnTo>
                <a:lnTo>
                  <a:pt x="626252" y="173925"/>
                </a:lnTo>
                <a:lnTo>
                  <a:pt x="581181" y="192498"/>
                </a:lnTo>
                <a:lnTo>
                  <a:pt x="537457" y="211867"/>
                </a:lnTo>
                <a:lnTo>
                  <a:pt x="495121" y="232009"/>
                </a:lnTo>
                <a:lnTo>
                  <a:pt x="454216" y="252903"/>
                </a:lnTo>
                <a:lnTo>
                  <a:pt x="414784" y="274528"/>
                </a:lnTo>
                <a:lnTo>
                  <a:pt x="376867" y="296863"/>
                </a:lnTo>
                <a:lnTo>
                  <a:pt x="340506" y="319886"/>
                </a:lnTo>
                <a:lnTo>
                  <a:pt x="305743" y="343575"/>
                </a:lnTo>
                <a:lnTo>
                  <a:pt x="272621" y="367909"/>
                </a:lnTo>
                <a:lnTo>
                  <a:pt x="241181" y="392868"/>
                </a:lnTo>
                <a:lnTo>
                  <a:pt x="211466" y="418428"/>
                </a:lnTo>
                <a:lnTo>
                  <a:pt x="183517" y="444570"/>
                </a:lnTo>
                <a:lnTo>
                  <a:pt x="133086" y="498511"/>
                </a:lnTo>
                <a:lnTo>
                  <a:pt x="90223" y="554518"/>
                </a:lnTo>
                <a:lnTo>
                  <a:pt x="55264" y="612420"/>
                </a:lnTo>
                <a:lnTo>
                  <a:pt x="28545" y="672047"/>
                </a:lnTo>
                <a:lnTo>
                  <a:pt x="10402" y="733226"/>
                </a:lnTo>
                <a:lnTo>
                  <a:pt x="1169" y="795787"/>
                </a:lnTo>
                <a:lnTo>
                  <a:pt x="0" y="827532"/>
                </a:lnTo>
                <a:lnTo>
                  <a:pt x="1169" y="859276"/>
                </a:lnTo>
                <a:lnTo>
                  <a:pt x="10402" y="921837"/>
                </a:lnTo>
                <a:lnTo>
                  <a:pt x="28545" y="983016"/>
                </a:lnTo>
                <a:lnTo>
                  <a:pt x="55264" y="1042643"/>
                </a:lnTo>
                <a:lnTo>
                  <a:pt x="90223" y="1100545"/>
                </a:lnTo>
                <a:lnTo>
                  <a:pt x="133086" y="1156552"/>
                </a:lnTo>
                <a:lnTo>
                  <a:pt x="183517" y="1210493"/>
                </a:lnTo>
                <a:lnTo>
                  <a:pt x="211466" y="1236635"/>
                </a:lnTo>
                <a:lnTo>
                  <a:pt x="241181" y="1262195"/>
                </a:lnTo>
                <a:lnTo>
                  <a:pt x="272621" y="1287154"/>
                </a:lnTo>
                <a:lnTo>
                  <a:pt x="305743" y="1311488"/>
                </a:lnTo>
                <a:lnTo>
                  <a:pt x="340506" y="1335177"/>
                </a:lnTo>
                <a:lnTo>
                  <a:pt x="376867" y="1358200"/>
                </a:lnTo>
                <a:lnTo>
                  <a:pt x="414784" y="1380535"/>
                </a:lnTo>
                <a:lnTo>
                  <a:pt x="454216" y="1402160"/>
                </a:lnTo>
                <a:lnTo>
                  <a:pt x="495121" y="1423054"/>
                </a:lnTo>
                <a:lnTo>
                  <a:pt x="537457" y="1443196"/>
                </a:lnTo>
                <a:lnTo>
                  <a:pt x="581181" y="1462565"/>
                </a:lnTo>
                <a:lnTo>
                  <a:pt x="626252" y="1481138"/>
                </a:lnTo>
                <a:lnTo>
                  <a:pt x="672628" y="1498894"/>
                </a:lnTo>
                <a:lnTo>
                  <a:pt x="720267" y="1515813"/>
                </a:lnTo>
                <a:lnTo>
                  <a:pt x="769127" y="1531872"/>
                </a:lnTo>
                <a:lnTo>
                  <a:pt x="819165" y="1547050"/>
                </a:lnTo>
                <a:lnTo>
                  <a:pt x="870341" y="1561326"/>
                </a:lnTo>
                <a:lnTo>
                  <a:pt x="922612" y="1574679"/>
                </a:lnTo>
                <a:lnTo>
                  <a:pt x="975936" y="1587086"/>
                </a:lnTo>
                <a:lnTo>
                  <a:pt x="1030271" y="1598527"/>
                </a:lnTo>
                <a:lnTo>
                  <a:pt x="1085576" y="1608979"/>
                </a:lnTo>
                <a:lnTo>
                  <a:pt x="1141808" y="1618423"/>
                </a:lnTo>
                <a:lnTo>
                  <a:pt x="1198925" y="1626836"/>
                </a:lnTo>
                <a:lnTo>
                  <a:pt x="1256886" y="1634196"/>
                </a:lnTo>
                <a:lnTo>
                  <a:pt x="1315648" y="1640483"/>
                </a:lnTo>
                <a:lnTo>
                  <a:pt x="1375169" y="1645675"/>
                </a:lnTo>
                <a:lnTo>
                  <a:pt x="1435408" y="1649750"/>
                </a:lnTo>
                <a:lnTo>
                  <a:pt x="1496323" y="1652688"/>
                </a:lnTo>
                <a:lnTo>
                  <a:pt x="1557871" y="1654466"/>
                </a:lnTo>
                <a:lnTo>
                  <a:pt x="1620011" y="1655064"/>
                </a:lnTo>
                <a:lnTo>
                  <a:pt x="1682152" y="1654466"/>
                </a:lnTo>
                <a:lnTo>
                  <a:pt x="1743700" y="1652688"/>
                </a:lnTo>
                <a:lnTo>
                  <a:pt x="1804615" y="1649750"/>
                </a:lnTo>
                <a:lnTo>
                  <a:pt x="1864854" y="1645675"/>
                </a:lnTo>
                <a:lnTo>
                  <a:pt x="1924375" y="1640483"/>
                </a:lnTo>
                <a:lnTo>
                  <a:pt x="1983137" y="1634196"/>
                </a:lnTo>
                <a:lnTo>
                  <a:pt x="2041098" y="1626836"/>
                </a:lnTo>
                <a:lnTo>
                  <a:pt x="2098215" y="1618423"/>
                </a:lnTo>
                <a:lnTo>
                  <a:pt x="2154447" y="1608979"/>
                </a:lnTo>
                <a:lnTo>
                  <a:pt x="2209752" y="1598527"/>
                </a:lnTo>
                <a:lnTo>
                  <a:pt x="2264087" y="1587086"/>
                </a:lnTo>
                <a:lnTo>
                  <a:pt x="2317411" y="1574679"/>
                </a:lnTo>
                <a:lnTo>
                  <a:pt x="2369682" y="1561326"/>
                </a:lnTo>
                <a:lnTo>
                  <a:pt x="2420858" y="1547050"/>
                </a:lnTo>
                <a:lnTo>
                  <a:pt x="2470896" y="1531872"/>
                </a:lnTo>
                <a:lnTo>
                  <a:pt x="2519756" y="1515813"/>
                </a:lnTo>
                <a:lnTo>
                  <a:pt x="2567395" y="1498894"/>
                </a:lnTo>
                <a:lnTo>
                  <a:pt x="2613771" y="1481138"/>
                </a:lnTo>
                <a:lnTo>
                  <a:pt x="2658842" y="1462565"/>
                </a:lnTo>
                <a:lnTo>
                  <a:pt x="2702566" y="1443196"/>
                </a:lnTo>
                <a:lnTo>
                  <a:pt x="2744902" y="1423054"/>
                </a:lnTo>
                <a:lnTo>
                  <a:pt x="2785807" y="1402160"/>
                </a:lnTo>
                <a:lnTo>
                  <a:pt x="2825239" y="1380535"/>
                </a:lnTo>
                <a:lnTo>
                  <a:pt x="2863156" y="1358200"/>
                </a:lnTo>
                <a:lnTo>
                  <a:pt x="2899517" y="1335177"/>
                </a:lnTo>
                <a:lnTo>
                  <a:pt x="2934280" y="1311488"/>
                </a:lnTo>
                <a:lnTo>
                  <a:pt x="2967402" y="1287154"/>
                </a:lnTo>
                <a:lnTo>
                  <a:pt x="2998842" y="1262195"/>
                </a:lnTo>
                <a:lnTo>
                  <a:pt x="3028557" y="1236635"/>
                </a:lnTo>
                <a:lnTo>
                  <a:pt x="3056506" y="1210493"/>
                </a:lnTo>
                <a:lnTo>
                  <a:pt x="3106937" y="1156552"/>
                </a:lnTo>
                <a:lnTo>
                  <a:pt x="3149800" y="1100545"/>
                </a:lnTo>
                <a:lnTo>
                  <a:pt x="3184759" y="1042643"/>
                </a:lnTo>
                <a:lnTo>
                  <a:pt x="3211478" y="983016"/>
                </a:lnTo>
                <a:lnTo>
                  <a:pt x="3229621" y="921837"/>
                </a:lnTo>
                <a:lnTo>
                  <a:pt x="3238854" y="859276"/>
                </a:lnTo>
                <a:lnTo>
                  <a:pt x="3240023" y="827532"/>
                </a:lnTo>
                <a:lnTo>
                  <a:pt x="3238854" y="795787"/>
                </a:lnTo>
                <a:lnTo>
                  <a:pt x="3229621" y="733226"/>
                </a:lnTo>
                <a:lnTo>
                  <a:pt x="3211478" y="672047"/>
                </a:lnTo>
                <a:lnTo>
                  <a:pt x="3184759" y="612420"/>
                </a:lnTo>
                <a:lnTo>
                  <a:pt x="3149800" y="554518"/>
                </a:lnTo>
                <a:lnTo>
                  <a:pt x="3106937" y="498511"/>
                </a:lnTo>
                <a:lnTo>
                  <a:pt x="3056506" y="444570"/>
                </a:lnTo>
                <a:lnTo>
                  <a:pt x="3028557" y="418428"/>
                </a:lnTo>
                <a:lnTo>
                  <a:pt x="2998842" y="392868"/>
                </a:lnTo>
                <a:lnTo>
                  <a:pt x="2967402" y="367909"/>
                </a:lnTo>
                <a:lnTo>
                  <a:pt x="2934280" y="343575"/>
                </a:lnTo>
                <a:lnTo>
                  <a:pt x="2899517" y="319886"/>
                </a:lnTo>
                <a:lnTo>
                  <a:pt x="2863156" y="296863"/>
                </a:lnTo>
                <a:lnTo>
                  <a:pt x="2825239" y="274528"/>
                </a:lnTo>
                <a:lnTo>
                  <a:pt x="2785807" y="252903"/>
                </a:lnTo>
                <a:lnTo>
                  <a:pt x="2744902" y="232009"/>
                </a:lnTo>
                <a:lnTo>
                  <a:pt x="2702566" y="211867"/>
                </a:lnTo>
                <a:lnTo>
                  <a:pt x="2658842" y="192498"/>
                </a:lnTo>
                <a:lnTo>
                  <a:pt x="2613771" y="173925"/>
                </a:lnTo>
                <a:lnTo>
                  <a:pt x="2567395" y="156169"/>
                </a:lnTo>
                <a:lnTo>
                  <a:pt x="2519756" y="139250"/>
                </a:lnTo>
                <a:lnTo>
                  <a:pt x="2470896" y="123191"/>
                </a:lnTo>
                <a:lnTo>
                  <a:pt x="2420858" y="108013"/>
                </a:lnTo>
                <a:lnTo>
                  <a:pt x="2369682" y="93737"/>
                </a:lnTo>
                <a:lnTo>
                  <a:pt x="2317411" y="80384"/>
                </a:lnTo>
                <a:lnTo>
                  <a:pt x="2264087" y="67977"/>
                </a:lnTo>
                <a:lnTo>
                  <a:pt x="2209752" y="56536"/>
                </a:lnTo>
                <a:lnTo>
                  <a:pt x="2154447" y="46084"/>
                </a:lnTo>
                <a:lnTo>
                  <a:pt x="2098215" y="36640"/>
                </a:lnTo>
                <a:lnTo>
                  <a:pt x="2041098" y="28227"/>
                </a:lnTo>
                <a:lnTo>
                  <a:pt x="1983137" y="20867"/>
                </a:lnTo>
                <a:lnTo>
                  <a:pt x="1924375" y="14580"/>
                </a:lnTo>
                <a:lnTo>
                  <a:pt x="1864854" y="9388"/>
                </a:lnTo>
                <a:lnTo>
                  <a:pt x="1804615" y="5313"/>
                </a:lnTo>
                <a:lnTo>
                  <a:pt x="1743700" y="2375"/>
                </a:lnTo>
                <a:lnTo>
                  <a:pt x="1682152" y="597"/>
                </a:lnTo>
                <a:lnTo>
                  <a:pt x="1620011" y="0"/>
                </a:lnTo>
                <a:close/>
              </a:path>
            </a:pathLst>
          </a:custGeom>
          <a:solidFill>
            <a:srgbClr val="FFC000">
              <a:alpha val="34117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12" name="object 25"/>
          <p:cNvSpPr>
            <a:spLocks/>
          </p:cNvSpPr>
          <p:nvPr/>
        </p:nvSpPr>
        <p:spPr bwMode="auto">
          <a:xfrm>
            <a:off x="2124075" y="2205038"/>
            <a:ext cx="3240088" cy="1655762"/>
          </a:xfrm>
          <a:custGeom>
            <a:avLst/>
            <a:gdLst/>
            <a:ahLst/>
            <a:cxnLst>
              <a:cxn ang="0">
                <a:pos x="18381" y="702453"/>
              </a:cxn>
              <a:cxn ang="0">
                <a:pos x="110687" y="526267"/>
              </a:cxn>
              <a:cxn ang="0">
                <a:pos x="241181" y="392868"/>
              </a:cxn>
              <a:cxn ang="0">
                <a:pos x="340506" y="319886"/>
              </a:cxn>
              <a:cxn ang="0">
                <a:pos x="454216" y="252903"/>
              </a:cxn>
              <a:cxn ang="0">
                <a:pos x="581181" y="192498"/>
              </a:cxn>
              <a:cxn ang="0">
                <a:pos x="720267" y="139250"/>
              </a:cxn>
              <a:cxn ang="0">
                <a:pos x="870341" y="93737"/>
              </a:cxn>
              <a:cxn ang="0">
                <a:pos x="1030271" y="56536"/>
              </a:cxn>
              <a:cxn ang="0">
                <a:pos x="1198925" y="28227"/>
              </a:cxn>
              <a:cxn ang="0">
                <a:pos x="1375169" y="9388"/>
              </a:cxn>
              <a:cxn ang="0">
                <a:pos x="1557871" y="597"/>
              </a:cxn>
              <a:cxn ang="0">
                <a:pos x="1743700" y="2375"/>
              </a:cxn>
              <a:cxn ang="0">
                <a:pos x="1924375" y="14580"/>
              </a:cxn>
              <a:cxn ang="0">
                <a:pos x="2098215" y="36640"/>
              </a:cxn>
              <a:cxn ang="0">
                <a:pos x="2264087" y="67977"/>
              </a:cxn>
              <a:cxn ang="0">
                <a:pos x="2420858" y="108013"/>
              </a:cxn>
              <a:cxn ang="0">
                <a:pos x="2567395" y="156169"/>
              </a:cxn>
              <a:cxn ang="0">
                <a:pos x="2702566" y="211867"/>
              </a:cxn>
              <a:cxn ang="0">
                <a:pos x="2825239" y="274528"/>
              </a:cxn>
              <a:cxn ang="0">
                <a:pos x="2934280" y="343575"/>
              </a:cxn>
              <a:cxn ang="0">
                <a:pos x="3028557" y="418428"/>
              </a:cxn>
              <a:cxn ang="0">
                <a:pos x="3149800" y="554518"/>
              </a:cxn>
              <a:cxn ang="0">
                <a:pos x="3229621" y="733226"/>
              </a:cxn>
              <a:cxn ang="0">
                <a:pos x="3238854" y="859276"/>
              </a:cxn>
              <a:cxn ang="0">
                <a:pos x="3184759" y="1042643"/>
              </a:cxn>
              <a:cxn ang="0">
                <a:pos x="3056506" y="1210493"/>
              </a:cxn>
              <a:cxn ang="0">
                <a:pos x="2967402" y="1287154"/>
              </a:cxn>
              <a:cxn ang="0">
                <a:pos x="2863156" y="1358200"/>
              </a:cxn>
              <a:cxn ang="0">
                <a:pos x="2744902" y="1423054"/>
              </a:cxn>
              <a:cxn ang="0">
                <a:pos x="2613771" y="1481138"/>
              </a:cxn>
              <a:cxn ang="0">
                <a:pos x="2470896" y="1531872"/>
              </a:cxn>
              <a:cxn ang="0">
                <a:pos x="2317411" y="1574679"/>
              </a:cxn>
              <a:cxn ang="0">
                <a:pos x="2154447" y="1608979"/>
              </a:cxn>
              <a:cxn ang="0">
                <a:pos x="1983137" y="1634196"/>
              </a:cxn>
              <a:cxn ang="0">
                <a:pos x="1804615" y="1649750"/>
              </a:cxn>
              <a:cxn ang="0">
                <a:pos x="1620011" y="1655064"/>
              </a:cxn>
              <a:cxn ang="0">
                <a:pos x="1435408" y="1649750"/>
              </a:cxn>
              <a:cxn ang="0">
                <a:pos x="1256886" y="1634196"/>
              </a:cxn>
              <a:cxn ang="0">
                <a:pos x="1085576" y="1608979"/>
              </a:cxn>
              <a:cxn ang="0">
                <a:pos x="922612" y="1574679"/>
              </a:cxn>
              <a:cxn ang="0">
                <a:pos x="769127" y="1531872"/>
              </a:cxn>
              <a:cxn ang="0">
                <a:pos x="626252" y="1481138"/>
              </a:cxn>
              <a:cxn ang="0">
                <a:pos x="495121" y="1423054"/>
              </a:cxn>
              <a:cxn ang="0">
                <a:pos x="376867" y="1358200"/>
              </a:cxn>
              <a:cxn ang="0">
                <a:pos x="272621" y="1287154"/>
              </a:cxn>
              <a:cxn ang="0">
                <a:pos x="183517" y="1210493"/>
              </a:cxn>
              <a:cxn ang="0">
                <a:pos x="55264" y="1042643"/>
              </a:cxn>
              <a:cxn ang="0">
                <a:pos x="1169" y="859276"/>
              </a:cxn>
            </a:cxnLst>
            <a:rect l="0" t="0" r="r" b="b"/>
            <a:pathLst>
              <a:path w="3240404" h="1655445">
                <a:moveTo>
                  <a:pt x="0" y="827532"/>
                </a:moveTo>
                <a:lnTo>
                  <a:pt x="4651" y="764345"/>
                </a:lnTo>
                <a:lnTo>
                  <a:pt x="18381" y="702453"/>
                </a:lnTo>
                <a:lnTo>
                  <a:pt x="40854" y="642029"/>
                </a:lnTo>
                <a:lnTo>
                  <a:pt x="71735" y="583243"/>
                </a:lnTo>
                <a:lnTo>
                  <a:pt x="110687" y="526267"/>
                </a:lnTo>
                <a:lnTo>
                  <a:pt x="157376" y="471271"/>
                </a:lnTo>
                <a:lnTo>
                  <a:pt x="211466" y="418428"/>
                </a:lnTo>
                <a:lnTo>
                  <a:pt x="241181" y="392868"/>
                </a:lnTo>
                <a:lnTo>
                  <a:pt x="272621" y="367909"/>
                </a:lnTo>
                <a:lnTo>
                  <a:pt x="305743" y="343575"/>
                </a:lnTo>
                <a:lnTo>
                  <a:pt x="340506" y="319886"/>
                </a:lnTo>
                <a:lnTo>
                  <a:pt x="376867" y="296863"/>
                </a:lnTo>
                <a:lnTo>
                  <a:pt x="414784" y="274528"/>
                </a:lnTo>
                <a:lnTo>
                  <a:pt x="454216" y="252903"/>
                </a:lnTo>
                <a:lnTo>
                  <a:pt x="495121" y="232009"/>
                </a:lnTo>
                <a:lnTo>
                  <a:pt x="537457" y="211867"/>
                </a:lnTo>
                <a:lnTo>
                  <a:pt x="581181" y="192498"/>
                </a:lnTo>
                <a:lnTo>
                  <a:pt x="626252" y="173925"/>
                </a:lnTo>
                <a:lnTo>
                  <a:pt x="672628" y="156169"/>
                </a:lnTo>
                <a:lnTo>
                  <a:pt x="720267" y="139250"/>
                </a:lnTo>
                <a:lnTo>
                  <a:pt x="769127" y="123191"/>
                </a:lnTo>
                <a:lnTo>
                  <a:pt x="819165" y="108013"/>
                </a:lnTo>
                <a:lnTo>
                  <a:pt x="870341" y="93737"/>
                </a:lnTo>
                <a:lnTo>
                  <a:pt x="922612" y="80384"/>
                </a:lnTo>
                <a:lnTo>
                  <a:pt x="975936" y="67977"/>
                </a:lnTo>
                <a:lnTo>
                  <a:pt x="1030271" y="56536"/>
                </a:lnTo>
                <a:lnTo>
                  <a:pt x="1085576" y="46084"/>
                </a:lnTo>
                <a:lnTo>
                  <a:pt x="1141808" y="36640"/>
                </a:lnTo>
                <a:lnTo>
                  <a:pt x="1198925" y="28227"/>
                </a:lnTo>
                <a:lnTo>
                  <a:pt x="1256886" y="20867"/>
                </a:lnTo>
                <a:lnTo>
                  <a:pt x="1315648" y="14580"/>
                </a:lnTo>
                <a:lnTo>
                  <a:pt x="1375169" y="9388"/>
                </a:lnTo>
                <a:lnTo>
                  <a:pt x="1435408" y="5313"/>
                </a:lnTo>
                <a:lnTo>
                  <a:pt x="1496323" y="2375"/>
                </a:lnTo>
                <a:lnTo>
                  <a:pt x="1557871" y="597"/>
                </a:lnTo>
                <a:lnTo>
                  <a:pt x="1620011" y="0"/>
                </a:lnTo>
                <a:lnTo>
                  <a:pt x="1682152" y="597"/>
                </a:lnTo>
                <a:lnTo>
                  <a:pt x="1743700" y="2375"/>
                </a:lnTo>
                <a:lnTo>
                  <a:pt x="1804615" y="5313"/>
                </a:lnTo>
                <a:lnTo>
                  <a:pt x="1864854" y="9388"/>
                </a:lnTo>
                <a:lnTo>
                  <a:pt x="1924375" y="14580"/>
                </a:lnTo>
                <a:lnTo>
                  <a:pt x="1983137" y="20867"/>
                </a:lnTo>
                <a:lnTo>
                  <a:pt x="2041098" y="28227"/>
                </a:lnTo>
                <a:lnTo>
                  <a:pt x="2098215" y="36640"/>
                </a:lnTo>
                <a:lnTo>
                  <a:pt x="2154447" y="46084"/>
                </a:lnTo>
                <a:lnTo>
                  <a:pt x="2209752" y="56536"/>
                </a:lnTo>
                <a:lnTo>
                  <a:pt x="2264087" y="67977"/>
                </a:lnTo>
                <a:lnTo>
                  <a:pt x="2317411" y="80384"/>
                </a:lnTo>
                <a:lnTo>
                  <a:pt x="2369682" y="93737"/>
                </a:lnTo>
                <a:lnTo>
                  <a:pt x="2420858" y="108013"/>
                </a:lnTo>
                <a:lnTo>
                  <a:pt x="2470896" y="123191"/>
                </a:lnTo>
                <a:lnTo>
                  <a:pt x="2519756" y="139250"/>
                </a:lnTo>
                <a:lnTo>
                  <a:pt x="2567395" y="156169"/>
                </a:lnTo>
                <a:lnTo>
                  <a:pt x="2613771" y="173925"/>
                </a:lnTo>
                <a:lnTo>
                  <a:pt x="2658842" y="192498"/>
                </a:lnTo>
                <a:lnTo>
                  <a:pt x="2702566" y="211867"/>
                </a:lnTo>
                <a:lnTo>
                  <a:pt x="2744902" y="232009"/>
                </a:lnTo>
                <a:lnTo>
                  <a:pt x="2785807" y="252903"/>
                </a:lnTo>
                <a:lnTo>
                  <a:pt x="2825239" y="274528"/>
                </a:lnTo>
                <a:lnTo>
                  <a:pt x="2863156" y="296863"/>
                </a:lnTo>
                <a:lnTo>
                  <a:pt x="2899517" y="319886"/>
                </a:lnTo>
                <a:lnTo>
                  <a:pt x="2934280" y="343575"/>
                </a:lnTo>
                <a:lnTo>
                  <a:pt x="2967402" y="367909"/>
                </a:lnTo>
                <a:lnTo>
                  <a:pt x="2998842" y="392868"/>
                </a:lnTo>
                <a:lnTo>
                  <a:pt x="3028557" y="418428"/>
                </a:lnTo>
                <a:lnTo>
                  <a:pt x="3056506" y="444570"/>
                </a:lnTo>
                <a:lnTo>
                  <a:pt x="3106937" y="498511"/>
                </a:lnTo>
                <a:lnTo>
                  <a:pt x="3149800" y="554518"/>
                </a:lnTo>
                <a:lnTo>
                  <a:pt x="3184759" y="612420"/>
                </a:lnTo>
                <a:lnTo>
                  <a:pt x="3211478" y="672047"/>
                </a:lnTo>
                <a:lnTo>
                  <a:pt x="3229621" y="733226"/>
                </a:lnTo>
                <a:lnTo>
                  <a:pt x="3238854" y="795787"/>
                </a:lnTo>
                <a:lnTo>
                  <a:pt x="3240023" y="827532"/>
                </a:lnTo>
                <a:lnTo>
                  <a:pt x="3238854" y="859276"/>
                </a:lnTo>
                <a:lnTo>
                  <a:pt x="3229621" y="921837"/>
                </a:lnTo>
                <a:lnTo>
                  <a:pt x="3211478" y="983016"/>
                </a:lnTo>
                <a:lnTo>
                  <a:pt x="3184759" y="1042643"/>
                </a:lnTo>
                <a:lnTo>
                  <a:pt x="3149800" y="1100545"/>
                </a:lnTo>
                <a:lnTo>
                  <a:pt x="3106937" y="1156552"/>
                </a:lnTo>
                <a:lnTo>
                  <a:pt x="3056506" y="1210493"/>
                </a:lnTo>
                <a:lnTo>
                  <a:pt x="3028557" y="1236635"/>
                </a:lnTo>
                <a:lnTo>
                  <a:pt x="2998842" y="1262195"/>
                </a:lnTo>
                <a:lnTo>
                  <a:pt x="2967402" y="1287154"/>
                </a:lnTo>
                <a:lnTo>
                  <a:pt x="2934280" y="1311488"/>
                </a:lnTo>
                <a:lnTo>
                  <a:pt x="2899517" y="1335177"/>
                </a:lnTo>
                <a:lnTo>
                  <a:pt x="2863156" y="1358200"/>
                </a:lnTo>
                <a:lnTo>
                  <a:pt x="2825239" y="1380535"/>
                </a:lnTo>
                <a:lnTo>
                  <a:pt x="2785807" y="1402160"/>
                </a:lnTo>
                <a:lnTo>
                  <a:pt x="2744902" y="1423054"/>
                </a:lnTo>
                <a:lnTo>
                  <a:pt x="2702566" y="1443196"/>
                </a:lnTo>
                <a:lnTo>
                  <a:pt x="2658842" y="1462565"/>
                </a:lnTo>
                <a:lnTo>
                  <a:pt x="2613771" y="1481138"/>
                </a:lnTo>
                <a:lnTo>
                  <a:pt x="2567395" y="1498894"/>
                </a:lnTo>
                <a:lnTo>
                  <a:pt x="2519756" y="1515813"/>
                </a:lnTo>
                <a:lnTo>
                  <a:pt x="2470896" y="1531872"/>
                </a:lnTo>
                <a:lnTo>
                  <a:pt x="2420858" y="1547050"/>
                </a:lnTo>
                <a:lnTo>
                  <a:pt x="2369682" y="1561326"/>
                </a:lnTo>
                <a:lnTo>
                  <a:pt x="2317411" y="1574679"/>
                </a:lnTo>
                <a:lnTo>
                  <a:pt x="2264087" y="1587086"/>
                </a:lnTo>
                <a:lnTo>
                  <a:pt x="2209752" y="1598527"/>
                </a:lnTo>
                <a:lnTo>
                  <a:pt x="2154447" y="1608979"/>
                </a:lnTo>
                <a:lnTo>
                  <a:pt x="2098215" y="1618423"/>
                </a:lnTo>
                <a:lnTo>
                  <a:pt x="2041098" y="1626836"/>
                </a:lnTo>
                <a:lnTo>
                  <a:pt x="1983137" y="1634196"/>
                </a:lnTo>
                <a:lnTo>
                  <a:pt x="1924375" y="1640483"/>
                </a:lnTo>
                <a:lnTo>
                  <a:pt x="1864854" y="1645675"/>
                </a:lnTo>
                <a:lnTo>
                  <a:pt x="1804615" y="1649750"/>
                </a:lnTo>
                <a:lnTo>
                  <a:pt x="1743700" y="1652688"/>
                </a:lnTo>
                <a:lnTo>
                  <a:pt x="1682152" y="1654466"/>
                </a:lnTo>
                <a:lnTo>
                  <a:pt x="1620011" y="1655064"/>
                </a:lnTo>
                <a:lnTo>
                  <a:pt x="1557871" y="1654466"/>
                </a:lnTo>
                <a:lnTo>
                  <a:pt x="1496323" y="1652688"/>
                </a:lnTo>
                <a:lnTo>
                  <a:pt x="1435408" y="1649750"/>
                </a:lnTo>
                <a:lnTo>
                  <a:pt x="1375169" y="1645675"/>
                </a:lnTo>
                <a:lnTo>
                  <a:pt x="1315648" y="1640483"/>
                </a:lnTo>
                <a:lnTo>
                  <a:pt x="1256886" y="1634196"/>
                </a:lnTo>
                <a:lnTo>
                  <a:pt x="1198925" y="1626836"/>
                </a:lnTo>
                <a:lnTo>
                  <a:pt x="1141808" y="1618423"/>
                </a:lnTo>
                <a:lnTo>
                  <a:pt x="1085576" y="1608979"/>
                </a:lnTo>
                <a:lnTo>
                  <a:pt x="1030271" y="1598527"/>
                </a:lnTo>
                <a:lnTo>
                  <a:pt x="975936" y="1587086"/>
                </a:lnTo>
                <a:lnTo>
                  <a:pt x="922612" y="1574679"/>
                </a:lnTo>
                <a:lnTo>
                  <a:pt x="870341" y="1561326"/>
                </a:lnTo>
                <a:lnTo>
                  <a:pt x="819165" y="1547050"/>
                </a:lnTo>
                <a:lnTo>
                  <a:pt x="769127" y="1531872"/>
                </a:lnTo>
                <a:lnTo>
                  <a:pt x="720267" y="1515813"/>
                </a:lnTo>
                <a:lnTo>
                  <a:pt x="672628" y="1498894"/>
                </a:lnTo>
                <a:lnTo>
                  <a:pt x="626252" y="1481138"/>
                </a:lnTo>
                <a:lnTo>
                  <a:pt x="581181" y="1462565"/>
                </a:lnTo>
                <a:lnTo>
                  <a:pt x="537457" y="1443196"/>
                </a:lnTo>
                <a:lnTo>
                  <a:pt x="495121" y="1423054"/>
                </a:lnTo>
                <a:lnTo>
                  <a:pt x="454216" y="1402160"/>
                </a:lnTo>
                <a:lnTo>
                  <a:pt x="414784" y="1380535"/>
                </a:lnTo>
                <a:lnTo>
                  <a:pt x="376867" y="1358200"/>
                </a:lnTo>
                <a:lnTo>
                  <a:pt x="340506" y="1335177"/>
                </a:lnTo>
                <a:lnTo>
                  <a:pt x="305743" y="1311488"/>
                </a:lnTo>
                <a:lnTo>
                  <a:pt x="272621" y="1287154"/>
                </a:lnTo>
                <a:lnTo>
                  <a:pt x="241181" y="1262195"/>
                </a:lnTo>
                <a:lnTo>
                  <a:pt x="211466" y="1236635"/>
                </a:lnTo>
                <a:lnTo>
                  <a:pt x="183517" y="1210493"/>
                </a:lnTo>
                <a:lnTo>
                  <a:pt x="133086" y="1156552"/>
                </a:lnTo>
                <a:lnTo>
                  <a:pt x="90223" y="1100545"/>
                </a:lnTo>
                <a:lnTo>
                  <a:pt x="55264" y="1042643"/>
                </a:lnTo>
                <a:lnTo>
                  <a:pt x="28545" y="983016"/>
                </a:lnTo>
                <a:lnTo>
                  <a:pt x="10402" y="921837"/>
                </a:lnTo>
                <a:lnTo>
                  <a:pt x="1169" y="859276"/>
                </a:lnTo>
                <a:lnTo>
                  <a:pt x="0" y="827532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13" name="object 26"/>
          <p:cNvSpPr>
            <a:spLocks/>
          </p:cNvSpPr>
          <p:nvPr/>
        </p:nvSpPr>
        <p:spPr bwMode="auto">
          <a:xfrm>
            <a:off x="3708400" y="4292600"/>
            <a:ext cx="3240088" cy="2017713"/>
          </a:xfrm>
          <a:custGeom>
            <a:avLst/>
            <a:gdLst/>
            <a:ahLst/>
            <a:cxnLst>
              <a:cxn ang="0">
                <a:pos x="1501769" y="2644"/>
              </a:cxn>
              <a:cxn ang="0">
                <a:pos x="1328810" y="16242"/>
              </a:cxn>
              <a:cxn ang="0">
                <a:pos x="1162017" y="40851"/>
              </a:cxn>
              <a:cxn ang="0">
                <a:pos x="1002376" y="75857"/>
              </a:cxn>
              <a:cxn ang="0">
                <a:pos x="850877" y="120643"/>
              </a:cxn>
              <a:cxn ang="0">
                <a:pos x="708507" y="174596"/>
              </a:cxn>
              <a:cxn ang="0">
                <a:pos x="576255" y="237100"/>
              </a:cxn>
              <a:cxn ang="0">
                <a:pos x="455110" y="307539"/>
              </a:cxn>
              <a:cxn ang="0">
                <a:pos x="346058" y="385300"/>
              </a:cxn>
              <a:cxn ang="0">
                <a:pos x="250089" y="469767"/>
              </a:cxn>
              <a:cxn ang="0">
                <a:pos x="168190" y="560325"/>
              </a:cxn>
              <a:cxn ang="0">
                <a:pos x="101351" y="656360"/>
              </a:cxn>
              <a:cxn ang="0">
                <a:pos x="16801" y="862396"/>
              </a:cxn>
              <a:cxn ang="0">
                <a:pos x="1068" y="1045083"/>
              </a:cxn>
              <a:cxn ang="0">
                <a:pos x="50558" y="1258996"/>
              </a:cxn>
              <a:cxn ang="0">
                <a:pos x="144188" y="1424492"/>
              </a:cxn>
              <a:cxn ang="0">
                <a:pos x="221177" y="1516944"/>
              </a:cxn>
              <a:cxn ang="0">
                <a:pos x="312566" y="1603510"/>
              </a:cxn>
              <a:cxn ang="0">
                <a:pos x="417366" y="1683574"/>
              </a:cxn>
              <a:cxn ang="0">
                <a:pos x="534591" y="1756523"/>
              </a:cxn>
              <a:cxn ang="0">
                <a:pos x="663250" y="1821740"/>
              </a:cxn>
              <a:cxn ang="0">
                <a:pos x="802357" y="1878612"/>
              </a:cxn>
              <a:cxn ang="0">
                <a:pos x="950923" y="1926522"/>
              </a:cxn>
              <a:cxn ang="0">
                <a:pos x="1107960" y="1964856"/>
              </a:cxn>
              <a:cxn ang="0">
                <a:pos x="1272479" y="1992999"/>
              </a:cxn>
              <a:cxn ang="0">
                <a:pos x="1443492" y="2010336"/>
              </a:cxn>
              <a:cxn ang="0">
                <a:pos x="1620012" y="2016252"/>
              </a:cxn>
              <a:cxn ang="0">
                <a:pos x="1796531" y="2010336"/>
              </a:cxn>
              <a:cxn ang="0">
                <a:pos x="1967544" y="1992999"/>
              </a:cxn>
              <a:cxn ang="0">
                <a:pos x="2132063" y="1964856"/>
              </a:cxn>
              <a:cxn ang="0">
                <a:pos x="2289100" y="1926522"/>
              </a:cxn>
              <a:cxn ang="0">
                <a:pos x="2437666" y="1878612"/>
              </a:cxn>
              <a:cxn ang="0">
                <a:pos x="2576773" y="1821740"/>
              </a:cxn>
              <a:cxn ang="0">
                <a:pos x="2705432" y="1756523"/>
              </a:cxn>
              <a:cxn ang="0">
                <a:pos x="2822657" y="1683574"/>
              </a:cxn>
              <a:cxn ang="0">
                <a:pos x="2927457" y="1603510"/>
              </a:cxn>
              <a:cxn ang="0">
                <a:pos x="3018846" y="1516944"/>
              </a:cxn>
              <a:cxn ang="0">
                <a:pos x="3095835" y="1424492"/>
              </a:cxn>
              <a:cxn ang="0">
                <a:pos x="3174378" y="1293130"/>
              </a:cxn>
              <a:cxn ang="0">
                <a:pos x="3235774" y="1081706"/>
              </a:cxn>
              <a:cxn ang="0">
                <a:pos x="3230518" y="898280"/>
              </a:cxn>
              <a:cxn ang="0">
                <a:pos x="3157435" y="689481"/>
              </a:cxn>
              <a:cxn ang="0">
                <a:pos x="3071833" y="560325"/>
              </a:cxn>
              <a:cxn ang="0">
                <a:pos x="2989934" y="469767"/>
              </a:cxn>
              <a:cxn ang="0">
                <a:pos x="2893965" y="385300"/>
              </a:cxn>
              <a:cxn ang="0">
                <a:pos x="2784913" y="307539"/>
              </a:cxn>
              <a:cxn ang="0">
                <a:pos x="2663768" y="237100"/>
              </a:cxn>
              <a:cxn ang="0">
                <a:pos x="2531516" y="174596"/>
              </a:cxn>
              <a:cxn ang="0">
                <a:pos x="2389146" y="120643"/>
              </a:cxn>
              <a:cxn ang="0">
                <a:pos x="2237647" y="75857"/>
              </a:cxn>
              <a:cxn ang="0">
                <a:pos x="2078006" y="40851"/>
              </a:cxn>
              <a:cxn ang="0">
                <a:pos x="1911213" y="16242"/>
              </a:cxn>
              <a:cxn ang="0">
                <a:pos x="1738254" y="2644"/>
              </a:cxn>
            </a:cxnLst>
            <a:rect l="0" t="0" r="r" b="b"/>
            <a:pathLst>
              <a:path w="3240404" h="2016760">
                <a:moveTo>
                  <a:pt x="1620012" y="0"/>
                </a:moveTo>
                <a:lnTo>
                  <a:pt x="1560621" y="664"/>
                </a:lnTo>
                <a:lnTo>
                  <a:pt x="1501769" y="2644"/>
                </a:lnTo>
                <a:lnTo>
                  <a:pt x="1443492" y="5915"/>
                </a:lnTo>
                <a:lnTo>
                  <a:pt x="1385827" y="10455"/>
                </a:lnTo>
                <a:lnTo>
                  <a:pt x="1328810" y="16242"/>
                </a:lnTo>
                <a:lnTo>
                  <a:pt x="1272479" y="23252"/>
                </a:lnTo>
                <a:lnTo>
                  <a:pt x="1216869" y="31463"/>
                </a:lnTo>
                <a:lnTo>
                  <a:pt x="1162017" y="40851"/>
                </a:lnTo>
                <a:lnTo>
                  <a:pt x="1107960" y="51395"/>
                </a:lnTo>
                <a:lnTo>
                  <a:pt x="1054734" y="63071"/>
                </a:lnTo>
                <a:lnTo>
                  <a:pt x="1002376" y="75857"/>
                </a:lnTo>
                <a:lnTo>
                  <a:pt x="950923" y="89729"/>
                </a:lnTo>
                <a:lnTo>
                  <a:pt x="900411" y="104665"/>
                </a:lnTo>
                <a:lnTo>
                  <a:pt x="850877" y="120643"/>
                </a:lnTo>
                <a:lnTo>
                  <a:pt x="802357" y="137639"/>
                </a:lnTo>
                <a:lnTo>
                  <a:pt x="754889" y="155631"/>
                </a:lnTo>
                <a:lnTo>
                  <a:pt x="708507" y="174596"/>
                </a:lnTo>
                <a:lnTo>
                  <a:pt x="663250" y="194511"/>
                </a:lnTo>
                <a:lnTo>
                  <a:pt x="619154" y="215353"/>
                </a:lnTo>
                <a:lnTo>
                  <a:pt x="576255" y="237100"/>
                </a:lnTo>
                <a:lnTo>
                  <a:pt x="534591" y="259728"/>
                </a:lnTo>
                <a:lnTo>
                  <a:pt x="494197" y="283216"/>
                </a:lnTo>
                <a:lnTo>
                  <a:pt x="455110" y="307539"/>
                </a:lnTo>
                <a:lnTo>
                  <a:pt x="417366" y="332677"/>
                </a:lnTo>
                <a:lnTo>
                  <a:pt x="381004" y="358605"/>
                </a:lnTo>
                <a:lnTo>
                  <a:pt x="346058" y="385300"/>
                </a:lnTo>
                <a:lnTo>
                  <a:pt x="312566" y="412741"/>
                </a:lnTo>
                <a:lnTo>
                  <a:pt x="280564" y="440905"/>
                </a:lnTo>
                <a:lnTo>
                  <a:pt x="250089" y="469767"/>
                </a:lnTo>
                <a:lnTo>
                  <a:pt x="221177" y="499307"/>
                </a:lnTo>
                <a:lnTo>
                  <a:pt x="193865" y="529501"/>
                </a:lnTo>
                <a:lnTo>
                  <a:pt x="168190" y="560325"/>
                </a:lnTo>
                <a:lnTo>
                  <a:pt x="144188" y="591759"/>
                </a:lnTo>
                <a:lnTo>
                  <a:pt x="121896" y="623778"/>
                </a:lnTo>
                <a:lnTo>
                  <a:pt x="101351" y="656360"/>
                </a:lnTo>
                <a:lnTo>
                  <a:pt x="65645" y="723121"/>
                </a:lnTo>
                <a:lnTo>
                  <a:pt x="37364" y="791860"/>
                </a:lnTo>
                <a:lnTo>
                  <a:pt x="16801" y="862396"/>
                </a:lnTo>
                <a:lnTo>
                  <a:pt x="4249" y="934545"/>
                </a:lnTo>
                <a:lnTo>
                  <a:pt x="0" y="1008126"/>
                </a:lnTo>
                <a:lnTo>
                  <a:pt x="1068" y="1045083"/>
                </a:lnTo>
                <a:lnTo>
                  <a:pt x="9505" y="1117971"/>
                </a:lnTo>
                <a:lnTo>
                  <a:pt x="26100" y="1189336"/>
                </a:lnTo>
                <a:lnTo>
                  <a:pt x="50558" y="1258996"/>
                </a:lnTo>
                <a:lnTo>
                  <a:pt x="82588" y="1326770"/>
                </a:lnTo>
                <a:lnTo>
                  <a:pt x="121896" y="1392473"/>
                </a:lnTo>
                <a:lnTo>
                  <a:pt x="144188" y="1424492"/>
                </a:lnTo>
                <a:lnTo>
                  <a:pt x="168190" y="1455926"/>
                </a:lnTo>
                <a:lnTo>
                  <a:pt x="193865" y="1486750"/>
                </a:lnTo>
                <a:lnTo>
                  <a:pt x="221177" y="1516944"/>
                </a:lnTo>
                <a:lnTo>
                  <a:pt x="250089" y="1546484"/>
                </a:lnTo>
                <a:lnTo>
                  <a:pt x="280564" y="1575346"/>
                </a:lnTo>
                <a:lnTo>
                  <a:pt x="312566" y="1603510"/>
                </a:lnTo>
                <a:lnTo>
                  <a:pt x="346058" y="1630951"/>
                </a:lnTo>
                <a:lnTo>
                  <a:pt x="381004" y="1657646"/>
                </a:lnTo>
                <a:lnTo>
                  <a:pt x="417366" y="1683574"/>
                </a:lnTo>
                <a:lnTo>
                  <a:pt x="455110" y="1708712"/>
                </a:lnTo>
                <a:lnTo>
                  <a:pt x="494197" y="1733035"/>
                </a:lnTo>
                <a:lnTo>
                  <a:pt x="534591" y="1756523"/>
                </a:lnTo>
                <a:lnTo>
                  <a:pt x="576255" y="1779151"/>
                </a:lnTo>
                <a:lnTo>
                  <a:pt x="619154" y="1800898"/>
                </a:lnTo>
                <a:lnTo>
                  <a:pt x="663250" y="1821740"/>
                </a:lnTo>
                <a:lnTo>
                  <a:pt x="708507" y="1841655"/>
                </a:lnTo>
                <a:lnTo>
                  <a:pt x="754889" y="1860620"/>
                </a:lnTo>
                <a:lnTo>
                  <a:pt x="802357" y="1878612"/>
                </a:lnTo>
                <a:lnTo>
                  <a:pt x="850877" y="1895608"/>
                </a:lnTo>
                <a:lnTo>
                  <a:pt x="900411" y="1911586"/>
                </a:lnTo>
                <a:lnTo>
                  <a:pt x="950923" y="1926522"/>
                </a:lnTo>
                <a:lnTo>
                  <a:pt x="1002376" y="1940394"/>
                </a:lnTo>
                <a:lnTo>
                  <a:pt x="1054734" y="1953180"/>
                </a:lnTo>
                <a:lnTo>
                  <a:pt x="1107960" y="1964856"/>
                </a:lnTo>
                <a:lnTo>
                  <a:pt x="1162017" y="1975400"/>
                </a:lnTo>
                <a:lnTo>
                  <a:pt x="1216869" y="1984788"/>
                </a:lnTo>
                <a:lnTo>
                  <a:pt x="1272479" y="1992999"/>
                </a:lnTo>
                <a:lnTo>
                  <a:pt x="1328810" y="2000009"/>
                </a:lnTo>
                <a:lnTo>
                  <a:pt x="1385827" y="2005796"/>
                </a:lnTo>
                <a:lnTo>
                  <a:pt x="1443492" y="2010336"/>
                </a:lnTo>
                <a:lnTo>
                  <a:pt x="1501769" y="2013607"/>
                </a:lnTo>
                <a:lnTo>
                  <a:pt x="1560621" y="2015587"/>
                </a:lnTo>
                <a:lnTo>
                  <a:pt x="1620012" y="2016252"/>
                </a:lnTo>
                <a:lnTo>
                  <a:pt x="1679402" y="2015587"/>
                </a:lnTo>
                <a:lnTo>
                  <a:pt x="1738254" y="2013607"/>
                </a:lnTo>
                <a:lnTo>
                  <a:pt x="1796531" y="2010336"/>
                </a:lnTo>
                <a:lnTo>
                  <a:pt x="1854196" y="2005796"/>
                </a:lnTo>
                <a:lnTo>
                  <a:pt x="1911213" y="2000009"/>
                </a:lnTo>
                <a:lnTo>
                  <a:pt x="1967544" y="1992999"/>
                </a:lnTo>
                <a:lnTo>
                  <a:pt x="2023154" y="1984788"/>
                </a:lnTo>
                <a:lnTo>
                  <a:pt x="2078006" y="1975400"/>
                </a:lnTo>
                <a:lnTo>
                  <a:pt x="2132063" y="1964856"/>
                </a:lnTo>
                <a:lnTo>
                  <a:pt x="2185289" y="1953180"/>
                </a:lnTo>
                <a:lnTo>
                  <a:pt x="2237647" y="1940394"/>
                </a:lnTo>
                <a:lnTo>
                  <a:pt x="2289100" y="1926522"/>
                </a:lnTo>
                <a:lnTo>
                  <a:pt x="2339612" y="1911586"/>
                </a:lnTo>
                <a:lnTo>
                  <a:pt x="2389146" y="1895608"/>
                </a:lnTo>
                <a:lnTo>
                  <a:pt x="2437666" y="1878612"/>
                </a:lnTo>
                <a:lnTo>
                  <a:pt x="2485134" y="1860620"/>
                </a:lnTo>
                <a:lnTo>
                  <a:pt x="2531516" y="1841655"/>
                </a:lnTo>
                <a:lnTo>
                  <a:pt x="2576773" y="1821740"/>
                </a:lnTo>
                <a:lnTo>
                  <a:pt x="2620869" y="1800898"/>
                </a:lnTo>
                <a:lnTo>
                  <a:pt x="2663768" y="1779151"/>
                </a:lnTo>
                <a:lnTo>
                  <a:pt x="2705432" y="1756523"/>
                </a:lnTo>
                <a:lnTo>
                  <a:pt x="2745826" y="1733035"/>
                </a:lnTo>
                <a:lnTo>
                  <a:pt x="2784913" y="1708712"/>
                </a:lnTo>
                <a:lnTo>
                  <a:pt x="2822657" y="1683574"/>
                </a:lnTo>
                <a:lnTo>
                  <a:pt x="2859019" y="1657646"/>
                </a:lnTo>
                <a:lnTo>
                  <a:pt x="2893965" y="1630951"/>
                </a:lnTo>
                <a:lnTo>
                  <a:pt x="2927457" y="1603510"/>
                </a:lnTo>
                <a:lnTo>
                  <a:pt x="2959459" y="1575346"/>
                </a:lnTo>
                <a:lnTo>
                  <a:pt x="2989934" y="1546484"/>
                </a:lnTo>
                <a:lnTo>
                  <a:pt x="3018846" y="1516944"/>
                </a:lnTo>
                <a:lnTo>
                  <a:pt x="3046158" y="1486750"/>
                </a:lnTo>
                <a:lnTo>
                  <a:pt x="3071833" y="1455926"/>
                </a:lnTo>
                <a:lnTo>
                  <a:pt x="3095835" y="1424492"/>
                </a:lnTo>
                <a:lnTo>
                  <a:pt x="3118127" y="1392473"/>
                </a:lnTo>
                <a:lnTo>
                  <a:pt x="3138672" y="1359891"/>
                </a:lnTo>
                <a:lnTo>
                  <a:pt x="3174378" y="1293130"/>
                </a:lnTo>
                <a:lnTo>
                  <a:pt x="3202659" y="1224391"/>
                </a:lnTo>
                <a:lnTo>
                  <a:pt x="3223222" y="1153855"/>
                </a:lnTo>
                <a:lnTo>
                  <a:pt x="3235774" y="1081706"/>
                </a:lnTo>
                <a:lnTo>
                  <a:pt x="3240024" y="1008126"/>
                </a:lnTo>
                <a:lnTo>
                  <a:pt x="3238955" y="971168"/>
                </a:lnTo>
                <a:lnTo>
                  <a:pt x="3230518" y="898280"/>
                </a:lnTo>
                <a:lnTo>
                  <a:pt x="3213923" y="826915"/>
                </a:lnTo>
                <a:lnTo>
                  <a:pt x="3189465" y="757255"/>
                </a:lnTo>
                <a:lnTo>
                  <a:pt x="3157435" y="689481"/>
                </a:lnTo>
                <a:lnTo>
                  <a:pt x="3118127" y="623778"/>
                </a:lnTo>
                <a:lnTo>
                  <a:pt x="3095835" y="591759"/>
                </a:lnTo>
                <a:lnTo>
                  <a:pt x="3071833" y="560325"/>
                </a:lnTo>
                <a:lnTo>
                  <a:pt x="3046158" y="529501"/>
                </a:lnTo>
                <a:lnTo>
                  <a:pt x="3018846" y="499307"/>
                </a:lnTo>
                <a:lnTo>
                  <a:pt x="2989934" y="469767"/>
                </a:lnTo>
                <a:lnTo>
                  <a:pt x="2959459" y="440905"/>
                </a:lnTo>
                <a:lnTo>
                  <a:pt x="2927457" y="412741"/>
                </a:lnTo>
                <a:lnTo>
                  <a:pt x="2893965" y="385300"/>
                </a:lnTo>
                <a:lnTo>
                  <a:pt x="2859019" y="358605"/>
                </a:lnTo>
                <a:lnTo>
                  <a:pt x="2822657" y="332677"/>
                </a:lnTo>
                <a:lnTo>
                  <a:pt x="2784913" y="307539"/>
                </a:lnTo>
                <a:lnTo>
                  <a:pt x="2745826" y="283216"/>
                </a:lnTo>
                <a:lnTo>
                  <a:pt x="2705432" y="259728"/>
                </a:lnTo>
                <a:lnTo>
                  <a:pt x="2663768" y="237100"/>
                </a:lnTo>
                <a:lnTo>
                  <a:pt x="2620869" y="215353"/>
                </a:lnTo>
                <a:lnTo>
                  <a:pt x="2576773" y="194511"/>
                </a:lnTo>
                <a:lnTo>
                  <a:pt x="2531516" y="174596"/>
                </a:lnTo>
                <a:lnTo>
                  <a:pt x="2485134" y="155631"/>
                </a:lnTo>
                <a:lnTo>
                  <a:pt x="2437666" y="137639"/>
                </a:lnTo>
                <a:lnTo>
                  <a:pt x="2389146" y="120643"/>
                </a:lnTo>
                <a:lnTo>
                  <a:pt x="2339612" y="104665"/>
                </a:lnTo>
                <a:lnTo>
                  <a:pt x="2289100" y="89729"/>
                </a:lnTo>
                <a:lnTo>
                  <a:pt x="2237647" y="75857"/>
                </a:lnTo>
                <a:lnTo>
                  <a:pt x="2185289" y="63071"/>
                </a:lnTo>
                <a:lnTo>
                  <a:pt x="2132063" y="51395"/>
                </a:lnTo>
                <a:lnTo>
                  <a:pt x="2078006" y="40851"/>
                </a:lnTo>
                <a:lnTo>
                  <a:pt x="2023154" y="31463"/>
                </a:lnTo>
                <a:lnTo>
                  <a:pt x="1967544" y="23252"/>
                </a:lnTo>
                <a:lnTo>
                  <a:pt x="1911213" y="16242"/>
                </a:lnTo>
                <a:lnTo>
                  <a:pt x="1854196" y="10455"/>
                </a:lnTo>
                <a:lnTo>
                  <a:pt x="1796531" y="5915"/>
                </a:lnTo>
                <a:lnTo>
                  <a:pt x="1738254" y="2644"/>
                </a:lnTo>
                <a:lnTo>
                  <a:pt x="1679402" y="664"/>
                </a:lnTo>
                <a:lnTo>
                  <a:pt x="1620012" y="0"/>
                </a:lnTo>
                <a:close/>
              </a:path>
            </a:pathLst>
          </a:custGeom>
          <a:solidFill>
            <a:srgbClr val="92D050">
              <a:alpha val="32941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14" name="object 27"/>
          <p:cNvSpPr>
            <a:spLocks/>
          </p:cNvSpPr>
          <p:nvPr/>
        </p:nvSpPr>
        <p:spPr bwMode="auto">
          <a:xfrm>
            <a:off x="3708400" y="4292600"/>
            <a:ext cx="3240088" cy="2017713"/>
          </a:xfrm>
          <a:custGeom>
            <a:avLst/>
            <a:gdLst/>
            <a:ahLst/>
            <a:cxnLst>
              <a:cxn ang="0">
                <a:pos x="16801" y="862396"/>
              </a:cxn>
              <a:cxn ang="0">
                <a:pos x="101351" y="656360"/>
              </a:cxn>
              <a:cxn ang="0">
                <a:pos x="168190" y="560325"/>
              </a:cxn>
              <a:cxn ang="0">
                <a:pos x="250089" y="469767"/>
              </a:cxn>
              <a:cxn ang="0">
                <a:pos x="346058" y="385300"/>
              </a:cxn>
              <a:cxn ang="0">
                <a:pos x="455110" y="307539"/>
              </a:cxn>
              <a:cxn ang="0">
                <a:pos x="576255" y="237100"/>
              </a:cxn>
              <a:cxn ang="0">
                <a:pos x="708507" y="174596"/>
              </a:cxn>
              <a:cxn ang="0">
                <a:pos x="850877" y="120643"/>
              </a:cxn>
              <a:cxn ang="0">
                <a:pos x="1002376" y="75857"/>
              </a:cxn>
              <a:cxn ang="0">
                <a:pos x="1162017" y="40851"/>
              </a:cxn>
              <a:cxn ang="0">
                <a:pos x="1328810" y="16242"/>
              </a:cxn>
              <a:cxn ang="0">
                <a:pos x="1501769" y="2644"/>
              </a:cxn>
              <a:cxn ang="0">
                <a:pos x="1679402" y="664"/>
              </a:cxn>
              <a:cxn ang="0">
                <a:pos x="1854196" y="10455"/>
              </a:cxn>
              <a:cxn ang="0">
                <a:pos x="2023154" y="31463"/>
              </a:cxn>
              <a:cxn ang="0">
                <a:pos x="2185289" y="63071"/>
              </a:cxn>
              <a:cxn ang="0">
                <a:pos x="2339612" y="104665"/>
              </a:cxn>
              <a:cxn ang="0">
                <a:pos x="2485134" y="155631"/>
              </a:cxn>
              <a:cxn ang="0">
                <a:pos x="2620869" y="215353"/>
              </a:cxn>
              <a:cxn ang="0">
                <a:pos x="2745826" y="283216"/>
              </a:cxn>
              <a:cxn ang="0">
                <a:pos x="2859019" y="358605"/>
              </a:cxn>
              <a:cxn ang="0">
                <a:pos x="2959459" y="440905"/>
              </a:cxn>
              <a:cxn ang="0">
                <a:pos x="3046158" y="529501"/>
              </a:cxn>
              <a:cxn ang="0">
                <a:pos x="3118127" y="623778"/>
              </a:cxn>
              <a:cxn ang="0">
                <a:pos x="3202659" y="791860"/>
              </a:cxn>
              <a:cxn ang="0">
                <a:pos x="3240024" y="1008126"/>
              </a:cxn>
              <a:cxn ang="0">
                <a:pos x="3213923" y="1189336"/>
              </a:cxn>
              <a:cxn ang="0">
                <a:pos x="3118127" y="1392473"/>
              </a:cxn>
              <a:cxn ang="0">
                <a:pos x="3046158" y="1486750"/>
              </a:cxn>
              <a:cxn ang="0">
                <a:pos x="2959459" y="1575346"/>
              </a:cxn>
              <a:cxn ang="0">
                <a:pos x="2859019" y="1657646"/>
              </a:cxn>
              <a:cxn ang="0">
                <a:pos x="2745826" y="1733035"/>
              </a:cxn>
              <a:cxn ang="0">
                <a:pos x="2620869" y="1800898"/>
              </a:cxn>
              <a:cxn ang="0">
                <a:pos x="2485134" y="1860620"/>
              </a:cxn>
              <a:cxn ang="0">
                <a:pos x="2339612" y="1911586"/>
              </a:cxn>
              <a:cxn ang="0">
                <a:pos x="2185289" y="1953180"/>
              </a:cxn>
              <a:cxn ang="0">
                <a:pos x="2023154" y="1984788"/>
              </a:cxn>
              <a:cxn ang="0">
                <a:pos x="1854196" y="2005796"/>
              </a:cxn>
              <a:cxn ang="0">
                <a:pos x="1679402" y="2015587"/>
              </a:cxn>
              <a:cxn ang="0">
                <a:pos x="1501769" y="2013607"/>
              </a:cxn>
              <a:cxn ang="0">
                <a:pos x="1328810" y="2000009"/>
              </a:cxn>
              <a:cxn ang="0">
                <a:pos x="1162017" y="1975400"/>
              </a:cxn>
              <a:cxn ang="0">
                <a:pos x="1002376" y="1940394"/>
              </a:cxn>
              <a:cxn ang="0">
                <a:pos x="850877" y="1895608"/>
              </a:cxn>
              <a:cxn ang="0">
                <a:pos x="708507" y="1841655"/>
              </a:cxn>
              <a:cxn ang="0">
                <a:pos x="576255" y="1779151"/>
              </a:cxn>
              <a:cxn ang="0">
                <a:pos x="455110" y="1708712"/>
              </a:cxn>
              <a:cxn ang="0">
                <a:pos x="346058" y="1630951"/>
              </a:cxn>
              <a:cxn ang="0">
                <a:pos x="250089" y="1546484"/>
              </a:cxn>
              <a:cxn ang="0">
                <a:pos x="168190" y="1455926"/>
              </a:cxn>
              <a:cxn ang="0">
                <a:pos x="101351" y="1359891"/>
              </a:cxn>
              <a:cxn ang="0">
                <a:pos x="16801" y="1153855"/>
              </a:cxn>
            </a:cxnLst>
            <a:rect l="0" t="0" r="r" b="b"/>
            <a:pathLst>
              <a:path w="3240404" h="2016760">
                <a:moveTo>
                  <a:pt x="0" y="1008126"/>
                </a:moveTo>
                <a:lnTo>
                  <a:pt x="4249" y="934545"/>
                </a:lnTo>
                <a:lnTo>
                  <a:pt x="16801" y="862396"/>
                </a:lnTo>
                <a:lnTo>
                  <a:pt x="37364" y="791860"/>
                </a:lnTo>
                <a:lnTo>
                  <a:pt x="65645" y="723121"/>
                </a:lnTo>
                <a:lnTo>
                  <a:pt x="101351" y="656360"/>
                </a:lnTo>
                <a:lnTo>
                  <a:pt x="121896" y="623778"/>
                </a:lnTo>
                <a:lnTo>
                  <a:pt x="144188" y="591759"/>
                </a:lnTo>
                <a:lnTo>
                  <a:pt x="168190" y="560325"/>
                </a:lnTo>
                <a:lnTo>
                  <a:pt x="193865" y="529501"/>
                </a:lnTo>
                <a:lnTo>
                  <a:pt x="221177" y="499307"/>
                </a:lnTo>
                <a:lnTo>
                  <a:pt x="250089" y="469767"/>
                </a:lnTo>
                <a:lnTo>
                  <a:pt x="280564" y="440905"/>
                </a:lnTo>
                <a:lnTo>
                  <a:pt x="312566" y="412741"/>
                </a:lnTo>
                <a:lnTo>
                  <a:pt x="346058" y="385300"/>
                </a:lnTo>
                <a:lnTo>
                  <a:pt x="381004" y="358605"/>
                </a:lnTo>
                <a:lnTo>
                  <a:pt x="417366" y="332677"/>
                </a:lnTo>
                <a:lnTo>
                  <a:pt x="455110" y="307539"/>
                </a:lnTo>
                <a:lnTo>
                  <a:pt x="494197" y="283216"/>
                </a:lnTo>
                <a:lnTo>
                  <a:pt x="534591" y="259728"/>
                </a:lnTo>
                <a:lnTo>
                  <a:pt x="576255" y="237100"/>
                </a:lnTo>
                <a:lnTo>
                  <a:pt x="619154" y="215353"/>
                </a:lnTo>
                <a:lnTo>
                  <a:pt x="663250" y="194511"/>
                </a:lnTo>
                <a:lnTo>
                  <a:pt x="708507" y="174596"/>
                </a:lnTo>
                <a:lnTo>
                  <a:pt x="754889" y="155631"/>
                </a:lnTo>
                <a:lnTo>
                  <a:pt x="802357" y="137639"/>
                </a:lnTo>
                <a:lnTo>
                  <a:pt x="850877" y="120643"/>
                </a:lnTo>
                <a:lnTo>
                  <a:pt x="900411" y="104665"/>
                </a:lnTo>
                <a:lnTo>
                  <a:pt x="950923" y="89729"/>
                </a:lnTo>
                <a:lnTo>
                  <a:pt x="1002376" y="75857"/>
                </a:lnTo>
                <a:lnTo>
                  <a:pt x="1054734" y="63071"/>
                </a:lnTo>
                <a:lnTo>
                  <a:pt x="1107960" y="51395"/>
                </a:lnTo>
                <a:lnTo>
                  <a:pt x="1162017" y="40851"/>
                </a:lnTo>
                <a:lnTo>
                  <a:pt x="1216869" y="31463"/>
                </a:lnTo>
                <a:lnTo>
                  <a:pt x="1272479" y="23252"/>
                </a:lnTo>
                <a:lnTo>
                  <a:pt x="1328810" y="16242"/>
                </a:lnTo>
                <a:lnTo>
                  <a:pt x="1385827" y="10455"/>
                </a:lnTo>
                <a:lnTo>
                  <a:pt x="1443492" y="5915"/>
                </a:lnTo>
                <a:lnTo>
                  <a:pt x="1501769" y="2644"/>
                </a:lnTo>
                <a:lnTo>
                  <a:pt x="1560621" y="664"/>
                </a:lnTo>
                <a:lnTo>
                  <a:pt x="1620012" y="0"/>
                </a:lnTo>
                <a:lnTo>
                  <a:pt x="1679402" y="664"/>
                </a:lnTo>
                <a:lnTo>
                  <a:pt x="1738254" y="2644"/>
                </a:lnTo>
                <a:lnTo>
                  <a:pt x="1796531" y="5915"/>
                </a:lnTo>
                <a:lnTo>
                  <a:pt x="1854196" y="10455"/>
                </a:lnTo>
                <a:lnTo>
                  <a:pt x="1911213" y="16242"/>
                </a:lnTo>
                <a:lnTo>
                  <a:pt x="1967544" y="23252"/>
                </a:lnTo>
                <a:lnTo>
                  <a:pt x="2023154" y="31463"/>
                </a:lnTo>
                <a:lnTo>
                  <a:pt x="2078006" y="40851"/>
                </a:lnTo>
                <a:lnTo>
                  <a:pt x="2132063" y="51395"/>
                </a:lnTo>
                <a:lnTo>
                  <a:pt x="2185289" y="63071"/>
                </a:lnTo>
                <a:lnTo>
                  <a:pt x="2237647" y="75857"/>
                </a:lnTo>
                <a:lnTo>
                  <a:pt x="2289100" y="89729"/>
                </a:lnTo>
                <a:lnTo>
                  <a:pt x="2339612" y="104665"/>
                </a:lnTo>
                <a:lnTo>
                  <a:pt x="2389146" y="120643"/>
                </a:lnTo>
                <a:lnTo>
                  <a:pt x="2437666" y="137639"/>
                </a:lnTo>
                <a:lnTo>
                  <a:pt x="2485134" y="155631"/>
                </a:lnTo>
                <a:lnTo>
                  <a:pt x="2531516" y="174596"/>
                </a:lnTo>
                <a:lnTo>
                  <a:pt x="2576773" y="194511"/>
                </a:lnTo>
                <a:lnTo>
                  <a:pt x="2620869" y="215353"/>
                </a:lnTo>
                <a:lnTo>
                  <a:pt x="2663768" y="237100"/>
                </a:lnTo>
                <a:lnTo>
                  <a:pt x="2705432" y="259728"/>
                </a:lnTo>
                <a:lnTo>
                  <a:pt x="2745826" y="283216"/>
                </a:lnTo>
                <a:lnTo>
                  <a:pt x="2784913" y="307539"/>
                </a:lnTo>
                <a:lnTo>
                  <a:pt x="2822657" y="332677"/>
                </a:lnTo>
                <a:lnTo>
                  <a:pt x="2859019" y="358605"/>
                </a:lnTo>
                <a:lnTo>
                  <a:pt x="2893965" y="385300"/>
                </a:lnTo>
                <a:lnTo>
                  <a:pt x="2927457" y="412741"/>
                </a:lnTo>
                <a:lnTo>
                  <a:pt x="2959459" y="440905"/>
                </a:lnTo>
                <a:lnTo>
                  <a:pt x="2989934" y="469767"/>
                </a:lnTo>
                <a:lnTo>
                  <a:pt x="3018846" y="499307"/>
                </a:lnTo>
                <a:lnTo>
                  <a:pt x="3046158" y="529501"/>
                </a:lnTo>
                <a:lnTo>
                  <a:pt x="3071833" y="560325"/>
                </a:lnTo>
                <a:lnTo>
                  <a:pt x="3095835" y="591759"/>
                </a:lnTo>
                <a:lnTo>
                  <a:pt x="3118127" y="623778"/>
                </a:lnTo>
                <a:lnTo>
                  <a:pt x="3138672" y="656360"/>
                </a:lnTo>
                <a:lnTo>
                  <a:pt x="3174378" y="723121"/>
                </a:lnTo>
                <a:lnTo>
                  <a:pt x="3202659" y="791860"/>
                </a:lnTo>
                <a:lnTo>
                  <a:pt x="3223222" y="862396"/>
                </a:lnTo>
                <a:lnTo>
                  <a:pt x="3235774" y="934545"/>
                </a:lnTo>
                <a:lnTo>
                  <a:pt x="3240024" y="1008126"/>
                </a:lnTo>
                <a:lnTo>
                  <a:pt x="3238955" y="1045083"/>
                </a:lnTo>
                <a:lnTo>
                  <a:pt x="3230518" y="1117971"/>
                </a:lnTo>
                <a:lnTo>
                  <a:pt x="3213923" y="1189336"/>
                </a:lnTo>
                <a:lnTo>
                  <a:pt x="3189465" y="1258996"/>
                </a:lnTo>
                <a:lnTo>
                  <a:pt x="3157435" y="1326770"/>
                </a:lnTo>
                <a:lnTo>
                  <a:pt x="3118127" y="1392473"/>
                </a:lnTo>
                <a:lnTo>
                  <a:pt x="3095835" y="1424492"/>
                </a:lnTo>
                <a:lnTo>
                  <a:pt x="3071833" y="1455926"/>
                </a:lnTo>
                <a:lnTo>
                  <a:pt x="3046158" y="1486750"/>
                </a:lnTo>
                <a:lnTo>
                  <a:pt x="3018846" y="1516944"/>
                </a:lnTo>
                <a:lnTo>
                  <a:pt x="2989934" y="1546484"/>
                </a:lnTo>
                <a:lnTo>
                  <a:pt x="2959459" y="1575346"/>
                </a:lnTo>
                <a:lnTo>
                  <a:pt x="2927457" y="1603510"/>
                </a:lnTo>
                <a:lnTo>
                  <a:pt x="2893965" y="1630951"/>
                </a:lnTo>
                <a:lnTo>
                  <a:pt x="2859019" y="1657646"/>
                </a:lnTo>
                <a:lnTo>
                  <a:pt x="2822657" y="1683574"/>
                </a:lnTo>
                <a:lnTo>
                  <a:pt x="2784913" y="1708712"/>
                </a:lnTo>
                <a:lnTo>
                  <a:pt x="2745826" y="1733035"/>
                </a:lnTo>
                <a:lnTo>
                  <a:pt x="2705432" y="1756523"/>
                </a:lnTo>
                <a:lnTo>
                  <a:pt x="2663768" y="1779151"/>
                </a:lnTo>
                <a:lnTo>
                  <a:pt x="2620869" y="1800898"/>
                </a:lnTo>
                <a:lnTo>
                  <a:pt x="2576773" y="1821740"/>
                </a:lnTo>
                <a:lnTo>
                  <a:pt x="2531516" y="1841655"/>
                </a:lnTo>
                <a:lnTo>
                  <a:pt x="2485134" y="1860620"/>
                </a:lnTo>
                <a:lnTo>
                  <a:pt x="2437666" y="1878612"/>
                </a:lnTo>
                <a:lnTo>
                  <a:pt x="2389146" y="1895608"/>
                </a:lnTo>
                <a:lnTo>
                  <a:pt x="2339612" y="1911586"/>
                </a:lnTo>
                <a:lnTo>
                  <a:pt x="2289100" y="1926522"/>
                </a:lnTo>
                <a:lnTo>
                  <a:pt x="2237647" y="1940394"/>
                </a:lnTo>
                <a:lnTo>
                  <a:pt x="2185289" y="1953180"/>
                </a:lnTo>
                <a:lnTo>
                  <a:pt x="2132063" y="1964856"/>
                </a:lnTo>
                <a:lnTo>
                  <a:pt x="2078006" y="1975400"/>
                </a:lnTo>
                <a:lnTo>
                  <a:pt x="2023154" y="1984788"/>
                </a:lnTo>
                <a:lnTo>
                  <a:pt x="1967544" y="1992999"/>
                </a:lnTo>
                <a:lnTo>
                  <a:pt x="1911213" y="2000009"/>
                </a:lnTo>
                <a:lnTo>
                  <a:pt x="1854196" y="2005796"/>
                </a:lnTo>
                <a:lnTo>
                  <a:pt x="1796531" y="2010336"/>
                </a:lnTo>
                <a:lnTo>
                  <a:pt x="1738254" y="2013607"/>
                </a:lnTo>
                <a:lnTo>
                  <a:pt x="1679402" y="2015587"/>
                </a:lnTo>
                <a:lnTo>
                  <a:pt x="1620012" y="2016252"/>
                </a:lnTo>
                <a:lnTo>
                  <a:pt x="1560621" y="2015587"/>
                </a:lnTo>
                <a:lnTo>
                  <a:pt x="1501769" y="2013607"/>
                </a:lnTo>
                <a:lnTo>
                  <a:pt x="1443492" y="2010336"/>
                </a:lnTo>
                <a:lnTo>
                  <a:pt x="1385827" y="2005796"/>
                </a:lnTo>
                <a:lnTo>
                  <a:pt x="1328810" y="2000009"/>
                </a:lnTo>
                <a:lnTo>
                  <a:pt x="1272479" y="1992999"/>
                </a:lnTo>
                <a:lnTo>
                  <a:pt x="1216869" y="1984788"/>
                </a:lnTo>
                <a:lnTo>
                  <a:pt x="1162017" y="1975400"/>
                </a:lnTo>
                <a:lnTo>
                  <a:pt x="1107960" y="1964856"/>
                </a:lnTo>
                <a:lnTo>
                  <a:pt x="1054734" y="1953180"/>
                </a:lnTo>
                <a:lnTo>
                  <a:pt x="1002376" y="1940394"/>
                </a:lnTo>
                <a:lnTo>
                  <a:pt x="950923" y="1926522"/>
                </a:lnTo>
                <a:lnTo>
                  <a:pt x="900411" y="1911586"/>
                </a:lnTo>
                <a:lnTo>
                  <a:pt x="850877" y="1895608"/>
                </a:lnTo>
                <a:lnTo>
                  <a:pt x="802357" y="1878612"/>
                </a:lnTo>
                <a:lnTo>
                  <a:pt x="754889" y="1860620"/>
                </a:lnTo>
                <a:lnTo>
                  <a:pt x="708507" y="1841655"/>
                </a:lnTo>
                <a:lnTo>
                  <a:pt x="663250" y="1821740"/>
                </a:lnTo>
                <a:lnTo>
                  <a:pt x="619154" y="1800898"/>
                </a:lnTo>
                <a:lnTo>
                  <a:pt x="576255" y="1779151"/>
                </a:lnTo>
                <a:lnTo>
                  <a:pt x="534591" y="1756523"/>
                </a:lnTo>
                <a:lnTo>
                  <a:pt x="494197" y="1733035"/>
                </a:lnTo>
                <a:lnTo>
                  <a:pt x="455110" y="1708712"/>
                </a:lnTo>
                <a:lnTo>
                  <a:pt x="417366" y="1683574"/>
                </a:lnTo>
                <a:lnTo>
                  <a:pt x="381004" y="1657646"/>
                </a:lnTo>
                <a:lnTo>
                  <a:pt x="346058" y="1630951"/>
                </a:lnTo>
                <a:lnTo>
                  <a:pt x="312566" y="1603510"/>
                </a:lnTo>
                <a:lnTo>
                  <a:pt x="280564" y="1575346"/>
                </a:lnTo>
                <a:lnTo>
                  <a:pt x="250089" y="1546484"/>
                </a:lnTo>
                <a:lnTo>
                  <a:pt x="221177" y="1516944"/>
                </a:lnTo>
                <a:lnTo>
                  <a:pt x="193865" y="1486750"/>
                </a:lnTo>
                <a:lnTo>
                  <a:pt x="168190" y="1455926"/>
                </a:lnTo>
                <a:lnTo>
                  <a:pt x="144188" y="1424492"/>
                </a:lnTo>
                <a:lnTo>
                  <a:pt x="121896" y="1392473"/>
                </a:lnTo>
                <a:lnTo>
                  <a:pt x="101351" y="1359891"/>
                </a:lnTo>
                <a:lnTo>
                  <a:pt x="65645" y="1293130"/>
                </a:lnTo>
                <a:lnTo>
                  <a:pt x="37364" y="1224391"/>
                </a:lnTo>
                <a:lnTo>
                  <a:pt x="16801" y="1153855"/>
                </a:lnTo>
                <a:lnTo>
                  <a:pt x="4249" y="1081706"/>
                </a:lnTo>
                <a:lnTo>
                  <a:pt x="0" y="1008126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15" name="object 28"/>
          <p:cNvSpPr>
            <a:spLocks/>
          </p:cNvSpPr>
          <p:nvPr/>
        </p:nvSpPr>
        <p:spPr bwMode="auto">
          <a:xfrm>
            <a:off x="323850" y="2278063"/>
            <a:ext cx="1585913" cy="1295400"/>
          </a:xfrm>
          <a:custGeom>
            <a:avLst/>
            <a:gdLst/>
            <a:ahLst/>
            <a:cxnLst>
              <a:cxn ang="0">
                <a:pos x="740373" y="1377"/>
              </a:cxn>
              <a:cxn ang="0">
                <a:pos x="638965" y="12141"/>
              </a:cxn>
              <a:cxn ang="0">
                <a:pos x="541992" y="33015"/>
              </a:cxn>
              <a:cxn ang="0">
                <a:pos x="450291" y="63318"/>
              </a:cxn>
              <a:cxn ang="0">
                <a:pos x="364695" y="102365"/>
              </a:cxn>
              <a:cxn ang="0">
                <a:pos x="286042" y="149476"/>
              </a:cxn>
              <a:cxn ang="0">
                <a:pos x="215165" y="203967"/>
              </a:cxn>
              <a:cxn ang="0">
                <a:pos x="152901" y="265157"/>
              </a:cxn>
              <a:cxn ang="0">
                <a:pos x="100084" y="332363"/>
              </a:cxn>
              <a:cxn ang="0">
                <a:pos x="57550" y="404903"/>
              </a:cxn>
              <a:cxn ang="0">
                <a:pos x="26134" y="482093"/>
              </a:cxn>
              <a:cxn ang="0">
                <a:pos x="6672" y="563253"/>
              </a:cxn>
              <a:cxn ang="0">
                <a:pos x="0" y="647700"/>
              </a:cxn>
              <a:cxn ang="0">
                <a:pos x="6672" y="732146"/>
              </a:cxn>
              <a:cxn ang="0">
                <a:pos x="26134" y="813306"/>
              </a:cxn>
              <a:cxn ang="0">
                <a:pos x="57550" y="890496"/>
              </a:cxn>
              <a:cxn ang="0">
                <a:pos x="100084" y="963036"/>
              </a:cxn>
              <a:cxn ang="0">
                <a:pos x="152901" y="1030242"/>
              </a:cxn>
              <a:cxn ang="0">
                <a:pos x="215165" y="1091432"/>
              </a:cxn>
              <a:cxn ang="0">
                <a:pos x="286042" y="1145923"/>
              </a:cxn>
              <a:cxn ang="0">
                <a:pos x="364695" y="1193034"/>
              </a:cxn>
              <a:cxn ang="0">
                <a:pos x="450291" y="1232081"/>
              </a:cxn>
              <a:cxn ang="0">
                <a:pos x="541992" y="1262384"/>
              </a:cxn>
              <a:cxn ang="0">
                <a:pos x="638965" y="1283258"/>
              </a:cxn>
              <a:cxn ang="0">
                <a:pos x="740373" y="1294022"/>
              </a:cxn>
              <a:cxn ang="0">
                <a:pos x="844582" y="1294022"/>
              </a:cxn>
              <a:cxn ang="0">
                <a:pos x="945983" y="1283258"/>
              </a:cxn>
              <a:cxn ang="0">
                <a:pos x="1042952" y="1262384"/>
              </a:cxn>
              <a:cxn ang="0">
                <a:pos x="1134652" y="1232081"/>
              </a:cxn>
              <a:cxn ang="0">
                <a:pos x="1220247" y="1193034"/>
              </a:cxn>
              <a:cxn ang="0">
                <a:pos x="1298901" y="1145923"/>
              </a:cxn>
              <a:cxn ang="0">
                <a:pos x="1369780" y="1091432"/>
              </a:cxn>
              <a:cxn ang="0">
                <a:pos x="1432047" y="1030242"/>
              </a:cxn>
              <a:cxn ang="0">
                <a:pos x="1484867" y="963036"/>
              </a:cxn>
              <a:cxn ang="0">
                <a:pos x="1527404" y="890496"/>
              </a:cxn>
              <a:cxn ang="0">
                <a:pos x="1558822" y="813306"/>
              </a:cxn>
              <a:cxn ang="0">
                <a:pos x="1578286" y="732146"/>
              </a:cxn>
              <a:cxn ang="0">
                <a:pos x="1584960" y="647700"/>
              </a:cxn>
              <a:cxn ang="0">
                <a:pos x="1578286" y="563253"/>
              </a:cxn>
              <a:cxn ang="0">
                <a:pos x="1558822" y="482093"/>
              </a:cxn>
              <a:cxn ang="0">
                <a:pos x="1527404" y="404903"/>
              </a:cxn>
              <a:cxn ang="0">
                <a:pos x="1484867" y="332363"/>
              </a:cxn>
              <a:cxn ang="0">
                <a:pos x="1432047" y="265157"/>
              </a:cxn>
              <a:cxn ang="0">
                <a:pos x="1369780" y="203967"/>
              </a:cxn>
              <a:cxn ang="0">
                <a:pos x="1298901" y="149476"/>
              </a:cxn>
              <a:cxn ang="0">
                <a:pos x="1220247" y="102365"/>
              </a:cxn>
              <a:cxn ang="0">
                <a:pos x="1134652" y="63318"/>
              </a:cxn>
              <a:cxn ang="0">
                <a:pos x="1042952" y="33015"/>
              </a:cxn>
              <a:cxn ang="0">
                <a:pos x="945983" y="12141"/>
              </a:cxn>
              <a:cxn ang="0">
                <a:pos x="844582" y="1377"/>
              </a:cxn>
            </a:cxnLst>
            <a:rect l="0" t="0" r="r" b="b"/>
            <a:pathLst>
              <a:path w="1584960" h="1295400">
                <a:moveTo>
                  <a:pt x="792479" y="0"/>
                </a:moveTo>
                <a:lnTo>
                  <a:pt x="740373" y="1377"/>
                </a:lnTo>
                <a:lnTo>
                  <a:pt x="689167" y="5453"/>
                </a:lnTo>
                <a:lnTo>
                  <a:pt x="638965" y="12141"/>
                </a:lnTo>
                <a:lnTo>
                  <a:pt x="589872" y="21357"/>
                </a:lnTo>
                <a:lnTo>
                  <a:pt x="541992" y="33015"/>
                </a:lnTo>
                <a:lnTo>
                  <a:pt x="495431" y="47031"/>
                </a:lnTo>
                <a:lnTo>
                  <a:pt x="450291" y="63318"/>
                </a:lnTo>
                <a:lnTo>
                  <a:pt x="406678" y="81791"/>
                </a:lnTo>
                <a:lnTo>
                  <a:pt x="364695" y="102365"/>
                </a:lnTo>
                <a:lnTo>
                  <a:pt x="324449" y="124955"/>
                </a:lnTo>
                <a:lnTo>
                  <a:pt x="286042" y="149476"/>
                </a:lnTo>
                <a:lnTo>
                  <a:pt x="249579" y="175842"/>
                </a:lnTo>
                <a:lnTo>
                  <a:pt x="215165" y="203967"/>
                </a:lnTo>
                <a:lnTo>
                  <a:pt x="182904" y="233768"/>
                </a:lnTo>
                <a:lnTo>
                  <a:pt x="152901" y="265157"/>
                </a:lnTo>
                <a:lnTo>
                  <a:pt x="125259" y="298051"/>
                </a:lnTo>
                <a:lnTo>
                  <a:pt x="100084" y="332363"/>
                </a:lnTo>
                <a:lnTo>
                  <a:pt x="77479" y="368009"/>
                </a:lnTo>
                <a:lnTo>
                  <a:pt x="57550" y="404903"/>
                </a:lnTo>
                <a:lnTo>
                  <a:pt x="40400" y="442959"/>
                </a:lnTo>
                <a:lnTo>
                  <a:pt x="26134" y="482093"/>
                </a:lnTo>
                <a:lnTo>
                  <a:pt x="14857" y="522220"/>
                </a:lnTo>
                <a:lnTo>
                  <a:pt x="6672" y="563253"/>
                </a:lnTo>
                <a:lnTo>
                  <a:pt x="1685" y="605108"/>
                </a:lnTo>
                <a:lnTo>
                  <a:pt x="0" y="647700"/>
                </a:lnTo>
                <a:lnTo>
                  <a:pt x="1685" y="690291"/>
                </a:lnTo>
                <a:lnTo>
                  <a:pt x="6672" y="732146"/>
                </a:lnTo>
                <a:lnTo>
                  <a:pt x="14857" y="773179"/>
                </a:lnTo>
                <a:lnTo>
                  <a:pt x="26134" y="813306"/>
                </a:lnTo>
                <a:lnTo>
                  <a:pt x="40400" y="852440"/>
                </a:lnTo>
                <a:lnTo>
                  <a:pt x="57550" y="890496"/>
                </a:lnTo>
                <a:lnTo>
                  <a:pt x="77479" y="927390"/>
                </a:lnTo>
                <a:lnTo>
                  <a:pt x="100084" y="963036"/>
                </a:lnTo>
                <a:lnTo>
                  <a:pt x="125259" y="997348"/>
                </a:lnTo>
                <a:lnTo>
                  <a:pt x="152901" y="1030242"/>
                </a:lnTo>
                <a:lnTo>
                  <a:pt x="182904" y="1061631"/>
                </a:lnTo>
                <a:lnTo>
                  <a:pt x="215165" y="1091432"/>
                </a:lnTo>
                <a:lnTo>
                  <a:pt x="249579" y="1119557"/>
                </a:lnTo>
                <a:lnTo>
                  <a:pt x="286042" y="1145923"/>
                </a:lnTo>
                <a:lnTo>
                  <a:pt x="324449" y="1170444"/>
                </a:lnTo>
                <a:lnTo>
                  <a:pt x="364695" y="1193034"/>
                </a:lnTo>
                <a:lnTo>
                  <a:pt x="406678" y="1213608"/>
                </a:lnTo>
                <a:lnTo>
                  <a:pt x="450291" y="1232081"/>
                </a:lnTo>
                <a:lnTo>
                  <a:pt x="495431" y="1248368"/>
                </a:lnTo>
                <a:lnTo>
                  <a:pt x="541992" y="1262384"/>
                </a:lnTo>
                <a:lnTo>
                  <a:pt x="589872" y="1274042"/>
                </a:lnTo>
                <a:lnTo>
                  <a:pt x="638965" y="1283258"/>
                </a:lnTo>
                <a:lnTo>
                  <a:pt x="689167" y="1289946"/>
                </a:lnTo>
                <a:lnTo>
                  <a:pt x="740373" y="1294022"/>
                </a:lnTo>
                <a:lnTo>
                  <a:pt x="792479" y="1295400"/>
                </a:lnTo>
                <a:lnTo>
                  <a:pt x="844582" y="1294022"/>
                </a:lnTo>
                <a:lnTo>
                  <a:pt x="895784" y="1289946"/>
                </a:lnTo>
                <a:lnTo>
                  <a:pt x="945983" y="1283258"/>
                </a:lnTo>
                <a:lnTo>
                  <a:pt x="995074" y="1274042"/>
                </a:lnTo>
                <a:lnTo>
                  <a:pt x="1042952" y="1262384"/>
                </a:lnTo>
                <a:lnTo>
                  <a:pt x="1089513" y="1248368"/>
                </a:lnTo>
                <a:lnTo>
                  <a:pt x="1134652" y="1232081"/>
                </a:lnTo>
                <a:lnTo>
                  <a:pt x="1178264" y="1213608"/>
                </a:lnTo>
                <a:lnTo>
                  <a:pt x="1220247" y="1193034"/>
                </a:lnTo>
                <a:lnTo>
                  <a:pt x="1260494" y="1170444"/>
                </a:lnTo>
                <a:lnTo>
                  <a:pt x="1298901" y="1145923"/>
                </a:lnTo>
                <a:lnTo>
                  <a:pt x="1335365" y="1119557"/>
                </a:lnTo>
                <a:lnTo>
                  <a:pt x="1369780" y="1091432"/>
                </a:lnTo>
                <a:lnTo>
                  <a:pt x="1402043" y="1061631"/>
                </a:lnTo>
                <a:lnTo>
                  <a:pt x="1432047" y="1030242"/>
                </a:lnTo>
                <a:lnTo>
                  <a:pt x="1459691" y="997348"/>
                </a:lnTo>
                <a:lnTo>
                  <a:pt x="1484867" y="963036"/>
                </a:lnTo>
                <a:lnTo>
                  <a:pt x="1507473" y="927390"/>
                </a:lnTo>
                <a:lnTo>
                  <a:pt x="1527404" y="890496"/>
                </a:lnTo>
                <a:lnTo>
                  <a:pt x="1544555" y="852440"/>
                </a:lnTo>
                <a:lnTo>
                  <a:pt x="1558822" y="813306"/>
                </a:lnTo>
                <a:lnTo>
                  <a:pt x="1570101" y="773179"/>
                </a:lnTo>
                <a:lnTo>
                  <a:pt x="1578286" y="732146"/>
                </a:lnTo>
                <a:lnTo>
                  <a:pt x="1583274" y="690291"/>
                </a:lnTo>
                <a:lnTo>
                  <a:pt x="1584960" y="647700"/>
                </a:lnTo>
                <a:lnTo>
                  <a:pt x="1583274" y="605108"/>
                </a:lnTo>
                <a:lnTo>
                  <a:pt x="1578286" y="563253"/>
                </a:lnTo>
                <a:lnTo>
                  <a:pt x="1570101" y="522220"/>
                </a:lnTo>
                <a:lnTo>
                  <a:pt x="1558822" y="482093"/>
                </a:lnTo>
                <a:lnTo>
                  <a:pt x="1544555" y="442959"/>
                </a:lnTo>
                <a:lnTo>
                  <a:pt x="1527404" y="404903"/>
                </a:lnTo>
                <a:lnTo>
                  <a:pt x="1507473" y="368009"/>
                </a:lnTo>
                <a:lnTo>
                  <a:pt x="1484867" y="332363"/>
                </a:lnTo>
                <a:lnTo>
                  <a:pt x="1459691" y="298051"/>
                </a:lnTo>
                <a:lnTo>
                  <a:pt x="1432047" y="265157"/>
                </a:lnTo>
                <a:lnTo>
                  <a:pt x="1402043" y="233768"/>
                </a:lnTo>
                <a:lnTo>
                  <a:pt x="1369780" y="203967"/>
                </a:lnTo>
                <a:lnTo>
                  <a:pt x="1335365" y="175842"/>
                </a:lnTo>
                <a:lnTo>
                  <a:pt x="1298901" y="149476"/>
                </a:lnTo>
                <a:lnTo>
                  <a:pt x="1260494" y="124955"/>
                </a:lnTo>
                <a:lnTo>
                  <a:pt x="1220247" y="102365"/>
                </a:lnTo>
                <a:lnTo>
                  <a:pt x="1178264" y="81791"/>
                </a:lnTo>
                <a:lnTo>
                  <a:pt x="1134652" y="63318"/>
                </a:lnTo>
                <a:lnTo>
                  <a:pt x="1089513" y="47031"/>
                </a:lnTo>
                <a:lnTo>
                  <a:pt x="1042952" y="33015"/>
                </a:lnTo>
                <a:lnTo>
                  <a:pt x="995074" y="21357"/>
                </a:lnTo>
                <a:lnTo>
                  <a:pt x="945983" y="12141"/>
                </a:lnTo>
                <a:lnTo>
                  <a:pt x="895784" y="5453"/>
                </a:lnTo>
                <a:lnTo>
                  <a:pt x="844582" y="1377"/>
                </a:lnTo>
                <a:lnTo>
                  <a:pt x="792479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16" name="object 29"/>
          <p:cNvSpPr>
            <a:spLocks/>
          </p:cNvSpPr>
          <p:nvPr/>
        </p:nvSpPr>
        <p:spPr bwMode="auto">
          <a:xfrm>
            <a:off x="323850" y="2278063"/>
            <a:ext cx="1585913" cy="1295400"/>
          </a:xfrm>
          <a:custGeom>
            <a:avLst/>
            <a:gdLst/>
            <a:ahLst/>
            <a:cxnLst>
              <a:cxn ang="0">
                <a:pos x="1685" y="605108"/>
              </a:cxn>
              <a:cxn ang="0">
                <a:pos x="14857" y="522220"/>
              </a:cxn>
              <a:cxn ang="0">
                <a:pos x="40400" y="442959"/>
              </a:cxn>
              <a:cxn ang="0">
                <a:pos x="77479" y="368009"/>
              </a:cxn>
              <a:cxn ang="0">
                <a:pos x="125259" y="298051"/>
              </a:cxn>
              <a:cxn ang="0">
                <a:pos x="182904" y="233768"/>
              </a:cxn>
              <a:cxn ang="0">
                <a:pos x="249579" y="175842"/>
              </a:cxn>
              <a:cxn ang="0">
                <a:pos x="324449" y="124955"/>
              </a:cxn>
              <a:cxn ang="0">
                <a:pos x="406678" y="81791"/>
              </a:cxn>
              <a:cxn ang="0">
                <a:pos x="495431" y="47031"/>
              </a:cxn>
              <a:cxn ang="0">
                <a:pos x="589872" y="21357"/>
              </a:cxn>
              <a:cxn ang="0">
                <a:pos x="689167" y="5453"/>
              </a:cxn>
              <a:cxn ang="0">
                <a:pos x="792479" y="0"/>
              </a:cxn>
              <a:cxn ang="0">
                <a:pos x="895784" y="5453"/>
              </a:cxn>
              <a:cxn ang="0">
                <a:pos x="995074" y="21357"/>
              </a:cxn>
              <a:cxn ang="0">
                <a:pos x="1089513" y="47031"/>
              </a:cxn>
              <a:cxn ang="0">
                <a:pos x="1178264" y="81791"/>
              </a:cxn>
              <a:cxn ang="0">
                <a:pos x="1260494" y="124955"/>
              </a:cxn>
              <a:cxn ang="0">
                <a:pos x="1335365" y="175842"/>
              </a:cxn>
              <a:cxn ang="0">
                <a:pos x="1402043" y="233768"/>
              </a:cxn>
              <a:cxn ang="0">
                <a:pos x="1459691" y="298051"/>
              </a:cxn>
              <a:cxn ang="0">
                <a:pos x="1507473" y="368009"/>
              </a:cxn>
              <a:cxn ang="0">
                <a:pos x="1544555" y="442959"/>
              </a:cxn>
              <a:cxn ang="0">
                <a:pos x="1570101" y="522220"/>
              </a:cxn>
              <a:cxn ang="0">
                <a:pos x="1583274" y="605108"/>
              </a:cxn>
              <a:cxn ang="0">
                <a:pos x="1583274" y="690291"/>
              </a:cxn>
              <a:cxn ang="0">
                <a:pos x="1570101" y="773179"/>
              </a:cxn>
              <a:cxn ang="0">
                <a:pos x="1544555" y="852440"/>
              </a:cxn>
              <a:cxn ang="0">
                <a:pos x="1507473" y="927390"/>
              </a:cxn>
              <a:cxn ang="0">
                <a:pos x="1459691" y="997348"/>
              </a:cxn>
              <a:cxn ang="0">
                <a:pos x="1402043" y="1061631"/>
              </a:cxn>
              <a:cxn ang="0">
                <a:pos x="1335365" y="1119557"/>
              </a:cxn>
              <a:cxn ang="0">
                <a:pos x="1260494" y="1170444"/>
              </a:cxn>
              <a:cxn ang="0">
                <a:pos x="1178264" y="1213608"/>
              </a:cxn>
              <a:cxn ang="0">
                <a:pos x="1089513" y="1248368"/>
              </a:cxn>
              <a:cxn ang="0">
                <a:pos x="995074" y="1274042"/>
              </a:cxn>
              <a:cxn ang="0">
                <a:pos x="895784" y="1289946"/>
              </a:cxn>
              <a:cxn ang="0">
                <a:pos x="792479" y="1295400"/>
              </a:cxn>
              <a:cxn ang="0">
                <a:pos x="689167" y="1289946"/>
              </a:cxn>
              <a:cxn ang="0">
                <a:pos x="589872" y="1274042"/>
              </a:cxn>
              <a:cxn ang="0">
                <a:pos x="495431" y="1248368"/>
              </a:cxn>
              <a:cxn ang="0">
                <a:pos x="406678" y="1213608"/>
              </a:cxn>
              <a:cxn ang="0">
                <a:pos x="324449" y="1170444"/>
              </a:cxn>
              <a:cxn ang="0">
                <a:pos x="249579" y="1119557"/>
              </a:cxn>
              <a:cxn ang="0">
                <a:pos x="182904" y="1061631"/>
              </a:cxn>
              <a:cxn ang="0">
                <a:pos x="125259" y="997348"/>
              </a:cxn>
              <a:cxn ang="0">
                <a:pos x="77479" y="927390"/>
              </a:cxn>
              <a:cxn ang="0">
                <a:pos x="40400" y="852440"/>
              </a:cxn>
              <a:cxn ang="0">
                <a:pos x="14857" y="773179"/>
              </a:cxn>
              <a:cxn ang="0">
                <a:pos x="1685" y="690291"/>
              </a:cxn>
            </a:cxnLst>
            <a:rect l="0" t="0" r="r" b="b"/>
            <a:pathLst>
              <a:path w="1584960" h="1295400">
                <a:moveTo>
                  <a:pt x="0" y="647700"/>
                </a:moveTo>
                <a:lnTo>
                  <a:pt x="1685" y="605108"/>
                </a:lnTo>
                <a:lnTo>
                  <a:pt x="6672" y="563253"/>
                </a:lnTo>
                <a:lnTo>
                  <a:pt x="14857" y="522220"/>
                </a:lnTo>
                <a:lnTo>
                  <a:pt x="26134" y="482093"/>
                </a:lnTo>
                <a:lnTo>
                  <a:pt x="40400" y="442959"/>
                </a:lnTo>
                <a:lnTo>
                  <a:pt x="57550" y="404903"/>
                </a:lnTo>
                <a:lnTo>
                  <a:pt x="77479" y="368009"/>
                </a:lnTo>
                <a:lnTo>
                  <a:pt x="100084" y="332363"/>
                </a:lnTo>
                <a:lnTo>
                  <a:pt x="125259" y="298051"/>
                </a:lnTo>
                <a:lnTo>
                  <a:pt x="152901" y="265157"/>
                </a:lnTo>
                <a:lnTo>
                  <a:pt x="182904" y="233768"/>
                </a:lnTo>
                <a:lnTo>
                  <a:pt x="215165" y="203967"/>
                </a:lnTo>
                <a:lnTo>
                  <a:pt x="249579" y="175842"/>
                </a:lnTo>
                <a:lnTo>
                  <a:pt x="286042" y="149476"/>
                </a:lnTo>
                <a:lnTo>
                  <a:pt x="324449" y="124955"/>
                </a:lnTo>
                <a:lnTo>
                  <a:pt x="364695" y="102365"/>
                </a:lnTo>
                <a:lnTo>
                  <a:pt x="406678" y="81791"/>
                </a:lnTo>
                <a:lnTo>
                  <a:pt x="450291" y="63318"/>
                </a:lnTo>
                <a:lnTo>
                  <a:pt x="495431" y="47031"/>
                </a:lnTo>
                <a:lnTo>
                  <a:pt x="541992" y="33015"/>
                </a:lnTo>
                <a:lnTo>
                  <a:pt x="589872" y="21357"/>
                </a:lnTo>
                <a:lnTo>
                  <a:pt x="638965" y="12141"/>
                </a:lnTo>
                <a:lnTo>
                  <a:pt x="689167" y="5453"/>
                </a:lnTo>
                <a:lnTo>
                  <a:pt x="740373" y="1377"/>
                </a:lnTo>
                <a:lnTo>
                  <a:pt x="792479" y="0"/>
                </a:lnTo>
                <a:lnTo>
                  <a:pt x="844582" y="1377"/>
                </a:lnTo>
                <a:lnTo>
                  <a:pt x="895784" y="5453"/>
                </a:lnTo>
                <a:lnTo>
                  <a:pt x="945983" y="12141"/>
                </a:lnTo>
                <a:lnTo>
                  <a:pt x="995074" y="21357"/>
                </a:lnTo>
                <a:lnTo>
                  <a:pt x="1042952" y="33015"/>
                </a:lnTo>
                <a:lnTo>
                  <a:pt x="1089513" y="47031"/>
                </a:lnTo>
                <a:lnTo>
                  <a:pt x="1134652" y="63318"/>
                </a:lnTo>
                <a:lnTo>
                  <a:pt x="1178264" y="81791"/>
                </a:lnTo>
                <a:lnTo>
                  <a:pt x="1220247" y="102365"/>
                </a:lnTo>
                <a:lnTo>
                  <a:pt x="1260494" y="124955"/>
                </a:lnTo>
                <a:lnTo>
                  <a:pt x="1298901" y="149476"/>
                </a:lnTo>
                <a:lnTo>
                  <a:pt x="1335365" y="175842"/>
                </a:lnTo>
                <a:lnTo>
                  <a:pt x="1369780" y="203967"/>
                </a:lnTo>
                <a:lnTo>
                  <a:pt x="1402043" y="233768"/>
                </a:lnTo>
                <a:lnTo>
                  <a:pt x="1432047" y="265157"/>
                </a:lnTo>
                <a:lnTo>
                  <a:pt x="1459691" y="298051"/>
                </a:lnTo>
                <a:lnTo>
                  <a:pt x="1484867" y="332363"/>
                </a:lnTo>
                <a:lnTo>
                  <a:pt x="1507473" y="368009"/>
                </a:lnTo>
                <a:lnTo>
                  <a:pt x="1527404" y="404903"/>
                </a:lnTo>
                <a:lnTo>
                  <a:pt x="1544555" y="442959"/>
                </a:lnTo>
                <a:lnTo>
                  <a:pt x="1558822" y="482093"/>
                </a:lnTo>
                <a:lnTo>
                  <a:pt x="1570101" y="522220"/>
                </a:lnTo>
                <a:lnTo>
                  <a:pt x="1578286" y="563253"/>
                </a:lnTo>
                <a:lnTo>
                  <a:pt x="1583274" y="605108"/>
                </a:lnTo>
                <a:lnTo>
                  <a:pt x="1584960" y="647700"/>
                </a:lnTo>
                <a:lnTo>
                  <a:pt x="1583274" y="690291"/>
                </a:lnTo>
                <a:lnTo>
                  <a:pt x="1578286" y="732146"/>
                </a:lnTo>
                <a:lnTo>
                  <a:pt x="1570101" y="773179"/>
                </a:lnTo>
                <a:lnTo>
                  <a:pt x="1558822" y="813306"/>
                </a:lnTo>
                <a:lnTo>
                  <a:pt x="1544555" y="852440"/>
                </a:lnTo>
                <a:lnTo>
                  <a:pt x="1527404" y="890496"/>
                </a:lnTo>
                <a:lnTo>
                  <a:pt x="1507473" y="927390"/>
                </a:lnTo>
                <a:lnTo>
                  <a:pt x="1484867" y="963036"/>
                </a:lnTo>
                <a:lnTo>
                  <a:pt x="1459691" y="997348"/>
                </a:lnTo>
                <a:lnTo>
                  <a:pt x="1432047" y="1030242"/>
                </a:lnTo>
                <a:lnTo>
                  <a:pt x="1402043" y="1061631"/>
                </a:lnTo>
                <a:lnTo>
                  <a:pt x="1369780" y="1091432"/>
                </a:lnTo>
                <a:lnTo>
                  <a:pt x="1335365" y="1119557"/>
                </a:lnTo>
                <a:lnTo>
                  <a:pt x="1298901" y="1145923"/>
                </a:lnTo>
                <a:lnTo>
                  <a:pt x="1260494" y="1170444"/>
                </a:lnTo>
                <a:lnTo>
                  <a:pt x="1220247" y="1193034"/>
                </a:lnTo>
                <a:lnTo>
                  <a:pt x="1178264" y="1213608"/>
                </a:lnTo>
                <a:lnTo>
                  <a:pt x="1134652" y="1232081"/>
                </a:lnTo>
                <a:lnTo>
                  <a:pt x="1089513" y="1248368"/>
                </a:lnTo>
                <a:lnTo>
                  <a:pt x="1042952" y="1262384"/>
                </a:lnTo>
                <a:lnTo>
                  <a:pt x="995074" y="1274042"/>
                </a:lnTo>
                <a:lnTo>
                  <a:pt x="945983" y="1283258"/>
                </a:lnTo>
                <a:lnTo>
                  <a:pt x="895784" y="1289946"/>
                </a:lnTo>
                <a:lnTo>
                  <a:pt x="844582" y="1294022"/>
                </a:lnTo>
                <a:lnTo>
                  <a:pt x="792479" y="1295400"/>
                </a:lnTo>
                <a:lnTo>
                  <a:pt x="740373" y="1294022"/>
                </a:lnTo>
                <a:lnTo>
                  <a:pt x="689167" y="1289946"/>
                </a:lnTo>
                <a:lnTo>
                  <a:pt x="638965" y="1283258"/>
                </a:lnTo>
                <a:lnTo>
                  <a:pt x="589872" y="1274042"/>
                </a:lnTo>
                <a:lnTo>
                  <a:pt x="541992" y="1262384"/>
                </a:lnTo>
                <a:lnTo>
                  <a:pt x="495431" y="1248368"/>
                </a:lnTo>
                <a:lnTo>
                  <a:pt x="450291" y="1232081"/>
                </a:lnTo>
                <a:lnTo>
                  <a:pt x="406678" y="1213608"/>
                </a:lnTo>
                <a:lnTo>
                  <a:pt x="364695" y="1193034"/>
                </a:lnTo>
                <a:lnTo>
                  <a:pt x="324449" y="1170444"/>
                </a:lnTo>
                <a:lnTo>
                  <a:pt x="286042" y="1145923"/>
                </a:lnTo>
                <a:lnTo>
                  <a:pt x="249579" y="1119557"/>
                </a:lnTo>
                <a:lnTo>
                  <a:pt x="215165" y="1091432"/>
                </a:lnTo>
                <a:lnTo>
                  <a:pt x="182904" y="1061631"/>
                </a:lnTo>
                <a:lnTo>
                  <a:pt x="152901" y="1030242"/>
                </a:lnTo>
                <a:lnTo>
                  <a:pt x="125259" y="997348"/>
                </a:lnTo>
                <a:lnTo>
                  <a:pt x="100084" y="963036"/>
                </a:lnTo>
                <a:lnTo>
                  <a:pt x="77479" y="927390"/>
                </a:lnTo>
                <a:lnTo>
                  <a:pt x="57550" y="890496"/>
                </a:lnTo>
                <a:lnTo>
                  <a:pt x="40400" y="852440"/>
                </a:lnTo>
                <a:lnTo>
                  <a:pt x="26134" y="813306"/>
                </a:lnTo>
                <a:lnTo>
                  <a:pt x="14857" y="773179"/>
                </a:lnTo>
                <a:lnTo>
                  <a:pt x="6672" y="732146"/>
                </a:lnTo>
                <a:lnTo>
                  <a:pt x="1685" y="690291"/>
                </a:lnTo>
                <a:lnTo>
                  <a:pt x="0" y="6477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17" name="object 30"/>
          <p:cNvSpPr>
            <a:spLocks/>
          </p:cNvSpPr>
          <p:nvPr/>
        </p:nvSpPr>
        <p:spPr bwMode="auto">
          <a:xfrm>
            <a:off x="7164388" y="5229225"/>
            <a:ext cx="1658937" cy="1341438"/>
          </a:xfrm>
          <a:custGeom>
            <a:avLst/>
            <a:gdLst/>
            <a:ahLst/>
            <a:cxnLst>
              <a:cxn ang="0">
                <a:pos x="776629" y="1319"/>
              </a:cxn>
              <a:cxn ang="0">
                <a:pos x="674471" y="11637"/>
              </a:cxn>
              <a:cxn ang="0">
                <a:pos x="576554" y="31672"/>
              </a:cxn>
              <a:cxn ang="0">
                <a:pos x="483655" y="60795"/>
              </a:cxn>
              <a:cxn ang="0">
                <a:pos x="396551" y="98377"/>
              </a:cxn>
              <a:cxn ang="0">
                <a:pos x="316020" y="143790"/>
              </a:cxn>
              <a:cxn ang="0">
                <a:pos x="242839" y="196405"/>
              </a:cxn>
              <a:cxn ang="0">
                <a:pos x="177786" y="255594"/>
              </a:cxn>
              <a:cxn ang="0">
                <a:pos x="121637" y="320729"/>
              </a:cxn>
              <a:cxn ang="0">
                <a:pos x="75169" y="391181"/>
              </a:cxn>
              <a:cxn ang="0">
                <a:pos x="39161" y="466321"/>
              </a:cxn>
              <a:cxn ang="0">
                <a:pos x="14389" y="545521"/>
              </a:cxn>
              <a:cxn ang="0">
                <a:pos x="1631" y="628153"/>
              </a:cxn>
              <a:cxn ang="0">
                <a:pos x="1631" y="712967"/>
              </a:cxn>
              <a:cxn ang="0">
                <a:pos x="14389" y="795601"/>
              </a:cxn>
              <a:cxn ang="0">
                <a:pos x="39161" y="874803"/>
              </a:cxn>
              <a:cxn ang="0">
                <a:pos x="75169" y="949944"/>
              </a:cxn>
              <a:cxn ang="0">
                <a:pos x="121637" y="1020396"/>
              </a:cxn>
              <a:cxn ang="0">
                <a:pos x="177786" y="1085530"/>
              </a:cxn>
              <a:cxn ang="0">
                <a:pos x="242839" y="1144719"/>
              </a:cxn>
              <a:cxn ang="0">
                <a:pos x="316020" y="1197333"/>
              </a:cxn>
              <a:cxn ang="0">
                <a:pos x="396551" y="1242745"/>
              </a:cxn>
              <a:cxn ang="0">
                <a:pos x="483655" y="1280326"/>
              </a:cxn>
              <a:cxn ang="0">
                <a:pos x="576554" y="1309448"/>
              </a:cxn>
              <a:cxn ang="0">
                <a:pos x="674471" y="1329482"/>
              </a:cxn>
              <a:cxn ang="0">
                <a:pos x="776629" y="1339800"/>
              </a:cxn>
              <a:cxn ang="0">
                <a:pos x="881482" y="1339800"/>
              </a:cxn>
              <a:cxn ang="0">
                <a:pos x="983640" y="1329482"/>
              </a:cxn>
              <a:cxn ang="0">
                <a:pos x="1081557" y="1309448"/>
              </a:cxn>
              <a:cxn ang="0">
                <a:pos x="1174456" y="1280326"/>
              </a:cxn>
              <a:cxn ang="0">
                <a:pos x="1261560" y="1242745"/>
              </a:cxn>
              <a:cxn ang="0">
                <a:pos x="1342091" y="1197333"/>
              </a:cxn>
              <a:cxn ang="0">
                <a:pos x="1415272" y="1144719"/>
              </a:cxn>
              <a:cxn ang="0">
                <a:pos x="1480325" y="1085530"/>
              </a:cxn>
              <a:cxn ang="0">
                <a:pos x="1536474" y="1020396"/>
              </a:cxn>
              <a:cxn ang="0">
                <a:pos x="1582942" y="949944"/>
              </a:cxn>
              <a:cxn ang="0">
                <a:pos x="1618950" y="874803"/>
              </a:cxn>
              <a:cxn ang="0">
                <a:pos x="1643722" y="795601"/>
              </a:cxn>
              <a:cxn ang="0">
                <a:pos x="1656480" y="712967"/>
              </a:cxn>
              <a:cxn ang="0">
                <a:pos x="1656480" y="628153"/>
              </a:cxn>
              <a:cxn ang="0">
                <a:pos x="1643722" y="545521"/>
              </a:cxn>
              <a:cxn ang="0">
                <a:pos x="1618950" y="466321"/>
              </a:cxn>
              <a:cxn ang="0">
                <a:pos x="1582942" y="391181"/>
              </a:cxn>
              <a:cxn ang="0">
                <a:pos x="1536474" y="320729"/>
              </a:cxn>
              <a:cxn ang="0">
                <a:pos x="1480325" y="255594"/>
              </a:cxn>
              <a:cxn ang="0">
                <a:pos x="1415272" y="196405"/>
              </a:cxn>
              <a:cxn ang="0">
                <a:pos x="1342091" y="143790"/>
              </a:cxn>
              <a:cxn ang="0">
                <a:pos x="1261560" y="98377"/>
              </a:cxn>
              <a:cxn ang="0">
                <a:pos x="1174456" y="60795"/>
              </a:cxn>
              <a:cxn ang="0">
                <a:pos x="1081557" y="31672"/>
              </a:cxn>
              <a:cxn ang="0">
                <a:pos x="983640" y="11637"/>
              </a:cxn>
              <a:cxn ang="0">
                <a:pos x="881482" y="1319"/>
              </a:cxn>
            </a:cxnLst>
            <a:rect l="0" t="0" r="r" b="b"/>
            <a:pathLst>
              <a:path w="1658620" h="1341120">
                <a:moveTo>
                  <a:pt x="829055" y="0"/>
                </a:moveTo>
                <a:lnTo>
                  <a:pt x="776629" y="1319"/>
                </a:lnTo>
                <a:lnTo>
                  <a:pt x="725068" y="5224"/>
                </a:lnTo>
                <a:lnTo>
                  <a:pt x="674471" y="11637"/>
                </a:lnTo>
                <a:lnTo>
                  <a:pt x="624933" y="20480"/>
                </a:lnTo>
                <a:lnTo>
                  <a:pt x="576554" y="31672"/>
                </a:lnTo>
                <a:lnTo>
                  <a:pt x="529428" y="45137"/>
                </a:lnTo>
                <a:lnTo>
                  <a:pt x="483655" y="60795"/>
                </a:lnTo>
                <a:lnTo>
                  <a:pt x="439330" y="78568"/>
                </a:lnTo>
                <a:lnTo>
                  <a:pt x="396551" y="98377"/>
                </a:lnTo>
                <a:lnTo>
                  <a:pt x="355415" y="120144"/>
                </a:lnTo>
                <a:lnTo>
                  <a:pt x="316020" y="143790"/>
                </a:lnTo>
                <a:lnTo>
                  <a:pt x="278462" y="169236"/>
                </a:lnTo>
                <a:lnTo>
                  <a:pt x="242839" y="196405"/>
                </a:lnTo>
                <a:lnTo>
                  <a:pt x="209248" y="225217"/>
                </a:lnTo>
                <a:lnTo>
                  <a:pt x="177786" y="255594"/>
                </a:lnTo>
                <a:lnTo>
                  <a:pt x="148550" y="287458"/>
                </a:lnTo>
                <a:lnTo>
                  <a:pt x="121637" y="320729"/>
                </a:lnTo>
                <a:lnTo>
                  <a:pt x="97144" y="355329"/>
                </a:lnTo>
                <a:lnTo>
                  <a:pt x="75169" y="391181"/>
                </a:lnTo>
                <a:lnTo>
                  <a:pt x="55809" y="428204"/>
                </a:lnTo>
                <a:lnTo>
                  <a:pt x="39161" y="466321"/>
                </a:lnTo>
                <a:lnTo>
                  <a:pt x="25322" y="505453"/>
                </a:lnTo>
                <a:lnTo>
                  <a:pt x="14389" y="545521"/>
                </a:lnTo>
                <a:lnTo>
                  <a:pt x="6460" y="586447"/>
                </a:lnTo>
                <a:lnTo>
                  <a:pt x="1631" y="628153"/>
                </a:lnTo>
                <a:lnTo>
                  <a:pt x="0" y="670559"/>
                </a:lnTo>
                <a:lnTo>
                  <a:pt x="1631" y="712967"/>
                </a:lnTo>
                <a:lnTo>
                  <a:pt x="6460" y="754674"/>
                </a:lnTo>
                <a:lnTo>
                  <a:pt x="14389" y="795601"/>
                </a:lnTo>
                <a:lnTo>
                  <a:pt x="25322" y="835670"/>
                </a:lnTo>
                <a:lnTo>
                  <a:pt x="39161" y="874803"/>
                </a:lnTo>
                <a:lnTo>
                  <a:pt x="55809" y="912920"/>
                </a:lnTo>
                <a:lnTo>
                  <a:pt x="75169" y="949944"/>
                </a:lnTo>
                <a:lnTo>
                  <a:pt x="97144" y="985795"/>
                </a:lnTo>
                <a:lnTo>
                  <a:pt x="121637" y="1020396"/>
                </a:lnTo>
                <a:lnTo>
                  <a:pt x="148550" y="1053667"/>
                </a:lnTo>
                <a:lnTo>
                  <a:pt x="177786" y="1085530"/>
                </a:lnTo>
                <a:lnTo>
                  <a:pt x="209248" y="1115907"/>
                </a:lnTo>
                <a:lnTo>
                  <a:pt x="242839" y="1144719"/>
                </a:lnTo>
                <a:lnTo>
                  <a:pt x="278462" y="1171887"/>
                </a:lnTo>
                <a:lnTo>
                  <a:pt x="316020" y="1197333"/>
                </a:lnTo>
                <a:lnTo>
                  <a:pt x="355415" y="1220979"/>
                </a:lnTo>
                <a:lnTo>
                  <a:pt x="396551" y="1242745"/>
                </a:lnTo>
                <a:lnTo>
                  <a:pt x="439330" y="1262554"/>
                </a:lnTo>
                <a:lnTo>
                  <a:pt x="483655" y="1280326"/>
                </a:lnTo>
                <a:lnTo>
                  <a:pt x="529428" y="1295984"/>
                </a:lnTo>
                <a:lnTo>
                  <a:pt x="576554" y="1309448"/>
                </a:lnTo>
                <a:lnTo>
                  <a:pt x="624933" y="1320640"/>
                </a:lnTo>
                <a:lnTo>
                  <a:pt x="674471" y="1329482"/>
                </a:lnTo>
                <a:lnTo>
                  <a:pt x="725068" y="1335895"/>
                </a:lnTo>
                <a:lnTo>
                  <a:pt x="776629" y="1339800"/>
                </a:lnTo>
                <a:lnTo>
                  <a:pt x="829055" y="1341119"/>
                </a:lnTo>
                <a:lnTo>
                  <a:pt x="881482" y="1339800"/>
                </a:lnTo>
                <a:lnTo>
                  <a:pt x="933043" y="1335895"/>
                </a:lnTo>
                <a:lnTo>
                  <a:pt x="983640" y="1329482"/>
                </a:lnTo>
                <a:lnTo>
                  <a:pt x="1033178" y="1320640"/>
                </a:lnTo>
                <a:lnTo>
                  <a:pt x="1081557" y="1309448"/>
                </a:lnTo>
                <a:lnTo>
                  <a:pt x="1128683" y="1295984"/>
                </a:lnTo>
                <a:lnTo>
                  <a:pt x="1174456" y="1280326"/>
                </a:lnTo>
                <a:lnTo>
                  <a:pt x="1218781" y="1262554"/>
                </a:lnTo>
                <a:lnTo>
                  <a:pt x="1261560" y="1242745"/>
                </a:lnTo>
                <a:lnTo>
                  <a:pt x="1302696" y="1220979"/>
                </a:lnTo>
                <a:lnTo>
                  <a:pt x="1342091" y="1197333"/>
                </a:lnTo>
                <a:lnTo>
                  <a:pt x="1379649" y="1171887"/>
                </a:lnTo>
                <a:lnTo>
                  <a:pt x="1415272" y="1144719"/>
                </a:lnTo>
                <a:lnTo>
                  <a:pt x="1448863" y="1115907"/>
                </a:lnTo>
                <a:lnTo>
                  <a:pt x="1480325" y="1085530"/>
                </a:lnTo>
                <a:lnTo>
                  <a:pt x="1509561" y="1053667"/>
                </a:lnTo>
                <a:lnTo>
                  <a:pt x="1536474" y="1020396"/>
                </a:lnTo>
                <a:lnTo>
                  <a:pt x="1560967" y="985795"/>
                </a:lnTo>
                <a:lnTo>
                  <a:pt x="1582942" y="949944"/>
                </a:lnTo>
                <a:lnTo>
                  <a:pt x="1602302" y="912920"/>
                </a:lnTo>
                <a:lnTo>
                  <a:pt x="1618950" y="874803"/>
                </a:lnTo>
                <a:lnTo>
                  <a:pt x="1632789" y="835670"/>
                </a:lnTo>
                <a:lnTo>
                  <a:pt x="1643722" y="795601"/>
                </a:lnTo>
                <a:lnTo>
                  <a:pt x="1651651" y="754674"/>
                </a:lnTo>
                <a:lnTo>
                  <a:pt x="1656480" y="712967"/>
                </a:lnTo>
                <a:lnTo>
                  <a:pt x="1658111" y="670559"/>
                </a:lnTo>
                <a:lnTo>
                  <a:pt x="1656480" y="628153"/>
                </a:lnTo>
                <a:lnTo>
                  <a:pt x="1651651" y="586447"/>
                </a:lnTo>
                <a:lnTo>
                  <a:pt x="1643722" y="545521"/>
                </a:lnTo>
                <a:lnTo>
                  <a:pt x="1632789" y="505453"/>
                </a:lnTo>
                <a:lnTo>
                  <a:pt x="1618950" y="466321"/>
                </a:lnTo>
                <a:lnTo>
                  <a:pt x="1602302" y="428204"/>
                </a:lnTo>
                <a:lnTo>
                  <a:pt x="1582942" y="391181"/>
                </a:lnTo>
                <a:lnTo>
                  <a:pt x="1560967" y="355329"/>
                </a:lnTo>
                <a:lnTo>
                  <a:pt x="1536474" y="320729"/>
                </a:lnTo>
                <a:lnTo>
                  <a:pt x="1509561" y="287458"/>
                </a:lnTo>
                <a:lnTo>
                  <a:pt x="1480325" y="255594"/>
                </a:lnTo>
                <a:lnTo>
                  <a:pt x="1448863" y="225217"/>
                </a:lnTo>
                <a:lnTo>
                  <a:pt x="1415272" y="196405"/>
                </a:lnTo>
                <a:lnTo>
                  <a:pt x="1379649" y="169236"/>
                </a:lnTo>
                <a:lnTo>
                  <a:pt x="1342091" y="143790"/>
                </a:lnTo>
                <a:lnTo>
                  <a:pt x="1302696" y="120144"/>
                </a:lnTo>
                <a:lnTo>
                  <a:pt x="1261560" y="98377"/>
                </a:lnTo>
                <a:lnTo>
                  <a:pt x="1218781" y="78568"/>
                </a:lnTo>
                <a:lnTo>
                  <a:pt x="1174456" y="60795"/>
                </a:lnTo>
                <a:lnTo>
                  <a:pt x="1128683" y="45137"/>
                </a:lnTo>
                <a:lnTo>
                  <a:pt x="1081557" y="31672"/>
                </a:lnTo>
                <a:lnTo>
                  <a:pt x="1033178" y="20480"/>
                </a:lnTo>
                <a:lnTo>
                  <a:pt x="983640" y="11637"/>
                </a:lnTo>
                <a:lnTo>
                  <a:pt x="933043" y="5224"/>
                </a:lnTo>
                <a:lnTo>
                  <a:pt x="881482" y="1319"/>
                </a:lnTo>
                <a:lnTo>
                  <a:pt x="829055" y="0"/>
                </a:lnTo>
                <a:close/>
              </a:path>
            </a:pathLst>
          </a:custGeom>
          <a:solidFill>
            <a:srgbClr val="FF66FF">
              <a:alpha val="32941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18" name="object 31"/>
          <p:cNvSpPr>
            <a:spLocks/>
          </p:cNvSpPr>
          <p:nvPr/>
        </p:nvSpPr>
        <p:spPr bwMode="auto">
          <a:xfrm>
            <a:off x="7164388" y="5229225"/>
            <a:ext cx="1658937" cy="1341438"/>
          </a:xfrm>
          <a:custGeom>
            <a:avLst/>
            <a:gdLst/>
            <a:ahLst/>
            <a:cxnLst>
              <a:cxn ang="0">
                <a:pos x="1631" y="628153"/>
              </a:cxn>
              <a:cxn ang="0">
                <a:pos x="14389" y="545521"/>
              </a:cxn>
              <a:cxn ang="0">
                <a:pos x="39161" y="466321"/>
              </a:cxn>
              <a:cxn ang="0">
                <a:pos x="75169" y="391181"/>
              </a:cxn>
              <a:cxn ang="0">
                <a:pos x="121637" y="320729"/>
              </a:cxn>
              <a:cxn ang="0">
                <a:pos x="177786" y="255594"/>
              </a:cxn>
              <a:cxn ang="0">
                <a:pos x="242839" y="196405"/>
              </a:cxn>
              <a:cxn ang="0">
                <a:pos x="316020" y="143790"/>
              </a:cxn>
              <a:cxn ang="0">
                <a:pos x="396551" y="98377"/>
              </a:cxn>
              <a:cxn ang="0">
                <a:pos x="483655" y="60795"/>
              </a:cxn>
              <a:cxn ang="0">
                <a:pos x="576554" y="31672"/>
              </a:cxn>
              <a:cxn ang="0">
                <a:pos x="674471" y="11637"/>
              </a:cxn>
              <a:cxn ang="0">
                <a:pos x="776629" y="1319"/>
              </a:cxn>
              <a:cxn ang="0">
                <a:pos x="881482" y="1319"/>
              </a:cxn>
              <a:cxn ang="0">
                <a:pos x="983640" y="11637"/>
              </a:cxn>
              <a:cxn ang="0">
                <a:pos x="1081557" y="31672"/>
              </a:cxn>
              <a:cxn ang="0">
                <a:pos x="1174456" y="60795"/>
              </a:cxn>
              <a:cxn ang="0">
                <a:pos x="1261560" y="98377"/>
              </a:cxn>
              <a:cxn ang="0">
                <a:pos x="1342091" y="143790"/>
              </a:cxn>
              <a:cxn ang="0">
                <a:pos x="1415272" y="196405"/>
              </a:cxn>
              <a:cxn ang="0">
                <a:pos x="1480325" y="255594"/>
              </a:cxn>
              <a:cxn ang="0">
                <a:pos x="1536474" y="320729"/>
              </a:cxn>
              <a:cxn ang="0">
                <a:pos x="1582942" y="391181"/>
              </a:cxn>
              <a:cxn ang="0">
                <a:pos x="1618950" y="466321"/>
              </a:cxn>
              <a:cxn ang="0">
                <a:pos x="1643722" y="545521"/>
              </a:cxn>
              <a:cxn ang="0">
                <a:pos x="1656480" y="628153"/>
              </a:cxn>
              <a:cxn ang="0">
                <a:pos x="1656480" y="712967"/>
              </a:cxn>
              <a:cxn ang="0">
                <a:pos x="1643722" y="795601"/>
              </a:cxn>
              <a:cxn ang="0">
                <a:pos x="1618950" y="874803"/>
              </a:cxn>
              <a:cxn ang="0">
                <a:pos x="1582942" y="949944"/>
              </a:cxn>
              <a:cxn ang="0">
                <a:pos x="1536474" y="1020396"/>
              </a:cxn>
              <a:cxn ang="0">
                <a:pos x="1480325" y="1085530"/>
              </a:cxn>
              <a:cxn ang="0">
                <a:pos x="1415272" y="1144719"/>
              </a:cxn>
              <a:cxn ang="0">
                <a:pos x="1342091" y="1197333"/>
              </a:cxn>
              <a:cxn ang="0">
                <a:pos x="1261560" y="1242745"/>
              </a:cxn>
              <a:cxn ang="0">
                <a:pos x="1174456" y="1280326"/>
              </a:cxn>
              <a:cxn ang="0">
                <a:pos x="1081557" y="1309448"/>
              </a:cxn>
              <a:cxn ang="0">
                <a:pos x="983640" y="1329482"/>
              </a:cxn>
              <a:cxn ang="0">
                <a:pos x="881482" y="1339800"/>
              </a:cxn>
              <a:cxn ang="0">
                <a:pos x="776629" y="1339800"/>
              </a:cxn>
              <a:cxn ang="0">
                <a:pos x="674471" y="1329482"/>
              </a:cxn>
              <a:cxn ang="0">
                <a:pos x="576554" y="1309448"/>
              </a:cxn>
              <a:cxn ang="0">
                <a:pos x="483655" y="1280326"/>
              </a:cxn>
              <a:cxn ang="0">
                <a:pos x="396551" y="1242745"/>
              </a:cxn>
              <a:cxn ang="0">
                <a:pos x="316020" y="1197333"/>
              </a:cxn>
              <a:cxn ang="0">
                <a:pos x="242839" y="1144719"/>
              </a:cxn>
              <a:cxn ang="0">
                <a:pos x="177786" y="1085530"/>
              </a:cxn>
              <a:cxn ang="0">
                <a:pos x="121637" y="1020396"/>
              </a:cxn>
              <a:cxn ang="0">
                <a:pos x="75169" y="949944"/>
              </a:cxn>
              <a:cxn ang="0">
                <a:pos x="39161" y="874803"/>
              </a:cxn>
              <a:cxn ang="0">
                <a:pos x="14389" y="795601"/>
              </a:cxn>
              <a:cxn ang="0">
                <a:pos x="1631" y="712967"/>
              </a:cxn>
            </a:cxnLst>
            <a:rect l="0" t="0" r="r" b="b"/>
            <a:pathLst>
              <a:path w="1658620" h="1341120">
                <a:moveTo>
                  <a:pt x="0" y="670559"/>
                </a:moveTo>
                <a:lnTo>
                  <a:pt x="1631" y="628153"/>
                </a:lnTo>
                <a:lnTo>
                  <a:pt x="6460" y="586447"/>
                </a:lnTo>
                <a:lnTo>
                  <a:pt x="14389" y="545521"/>
                </a:lnTo>
                <a:lnTo>
                  <a:pt x="25322" y="505453"/>
                </a:lnTo>
                <a:lnTo>
                  <a:pt x="39161" y="466321"/>
                </a:lnTo>
                <a:lnTo>
                  <a:pt x="55809" y="428204"/>
                </a:lnTo>
                <a:lnTo>
                  <a:pt x="75169" y="391181"/>
                </a:lnTo>
                <a:lnTo>
                  <a:pt x="97144" y="355329"/>
                </a:lnTo>
                <a:lnTo>
                  <a:pt x="121637" y="320729"/>
                </a:lnTo>
                <a:lnTo>
                  <a:pt x="148550" y="287458"/>
                </a:lnTo>
                <a:lnTo>
                  <a:pt x="177786" y="255594"/>
                </a:lnTo>
                <a:lnTo>
                  <a:pt x="209248" y="225217"/>
                </a:lnTo>
                <a:lnTo>
                  <a:pt x="242839" y="196405"/>
                </a:lnTo>
                <a:lnTo>
                  <a:pt x="278462" y="169236"/>
                </a:lnTo>
                <a:lnTo>
                  <a:pt x="316020" y="143790"/>
                </a:lnTo>
                <a:lnTo>
                  <a:pt x="355415" y="120144"/>
                </a:lnTo>
                <a:lnTo>
                  <a:pt x="396551" y="98377"/>
                </a:lnTo>
                <a:lnTo>
                  <a:pt x="439330" y="78568"/>
                </a:lnTo>
                <a:lnTo>
                  <a:pt x="483655" y="60795"/>
                </a:lnTo>
                <a:lnTo>
                  <a:pt x="529428" y="45137"/>
                </a:lnTo>
                <a:lnTo>
                  <a:pt x="576554" y="31672"/>
                </a:lnTo>
                <a:lnTo>
                  <a:pt x="624933" y="20480"/>
                </a:lnTo>
                <a:lnTo>
                  <a:pt x="674471" y="11637"/>
                </a:lnTo>
                <a:lnTo>
                  <a:pt x="725068" y="5224"/>
                </a:lnTo>
                <a:lnTo>
                  <a:pt x="776629" y="1319"/>
                </a:lnTo>
                <a:lnTo>
                  <a:pt x="829055" y="0"/>
                </a:lnTo>
                <a:lnTo>
                  <a:pt x="881482" y="1319"/>
                </a:lnTo>
                <a:lnTo>
                  <a:pt x="933043" y="5224"/>
                </a:lnTo>
                <a:lnTo>
                  <a:pt x="983640" y="11637"/>
                </a:lnTo>
                <a:lnTo>
                  <a:pt x="1033178" y="20480"/>
                </a:lnTo>
                <a:lnTo>
                  <a:pt x="1081557" y="31672"/>
                </a:lnTo>
                <a:lnTo>
                  <a:pt x="1128683" y="45137"/>
                </a:lnTo>
                <a:lnTo>
                  <a:pt x="1174456" y="60795"/>
                </a:lnTo>
                <a:lnTo>
                  <a:pt x="1218781" y="78568"/>
                </a:lnTo>
                <a:lnTo>
                  <a:pt x="1261560" y="98377"/>
                </a:lnTo>
                <a:lnTo>
                  <a:pt x="1302696" y="120144"/>
                </a:lnTo>
                <a:lnTo>
                  <a:pt x="1342091" y="143790"/>
                </a:lnTo>
                <a:lnTo>
                  <a:pt x="1379649" y="169236"/>
                </a:lnTo>
                <a:lnTo>
                  <a:pt x="1415272" y="196405"/>
                </a:lnTo>
                <a:lnTo>
                  <a:pt x="1448863" y="225217"/>
                </a:lnTo>
                <a:lnTo>
                  <a:pt x="1480325" y="255594"/>
                </a:lnTo>
                <a:lnTo>
                  <a:pt x="1509561" y="287458"/>
                </a:lnTo>
                <a:lnTo>
                  <a:pt x="1536474" y="320729"/>
                </a:lnTo>
                <a:lnTo>
                  <a:pt x="1560967" y="355329"/>
                </a:lnTo>
                <a:lnTo>
                  <a:pt x="1582942" y="391181"/>
                </a:lnTo>
                <a:lnTo>
                  <a:pt x="1602302" y="428204"/>
                </a:lnTo>
                <a:lnTo>
                  <a:pt x="1618950" y="466321"/>
                </a:lnTo>
                <a:lnTo>
                  <a:pt x="1632789" y="505453"/>
                </a:lnTo>
                <a:lnTo>
                  <a:pt x="1643722" y="545521"/>
                </a:lnTo>
                <a:lnTo>
                  <a:pt x="1651651" y="586447"/>
                </a:lnTo>
                <a:lnTo>
                  <a:pt x="1656480" y="628153"/>
                </a:lnTo>
                <a:lnTo>
                  <a:pt x="1658111" y="670559"/>
                </a:lnTo>
                <a:lnTo>
                  <a:pt x="1656480" y="712967"/>
                </a:lnTo>
                <a:lnTo>
                  <a:pt x="1651651" y="754674"/>
                </a:lnTo>
                <a:lnTo>
                  <a:pt x="1643722" y="795601"/>
                </a:lnTo>
                <a:lnTo>
                  <a:pt x="1632789" y="835670"/>
                </a:lnTo>
                <a:lnTo>
                  <a:pt x="1618950" y="874803"/>
                </a:lnTo>
                <a:lnTo>
                  <a:pt x="1602302" y="912920"/>
                </a:lnTo>
                <a:lnTo>
                  <a:pt x="1582942" y="949944"/>
                </a:lnTo>
                <a:lnTo>
                  <a:pt x="1560967" y="985795"/>
                </a:lnTo>
                <a:lnTo>
                  <a:pt x="1536474" y="1020396"/>
                </a:lnTo>
                <a:lnTo>
                  <a:pt x="1509561" y="1053667"/>
                </a:lnTo>
                <a:lnTo>
                  <a:pt x="1480325" y="1085530"/>
                </a:lnTo>
                <a:lnTo>
                  <a:pt x="1448863" y="1115907"/>
                </a:lnTo>
                <a:lnTo>
                  <a:pt x="1415272" y="1144719"/>
                </a:lnTo>
                <a:lnTo>
                  <a:pt x="1379649" y="1171887"/>
                </a:lnTo>
                <a:lnTo>
                  <a:pt x="1342091" y="1197333"/>
                </a:lnTo>
                <a:lnTo>
                  <a:pt x="1302696" y="1220979"/>
                </a:lnTo>
                <a:lnTo>
                  <a:pt x="1261560" y="1242745"/>
                </a:lnTo>
                <a:lnTo>
                  <a:pt x="1218781" y="1262554"/>
                </a:lnTo>
                <a:lnTo>
                  <a:pt x="1174456" y="1280326"/>
                </a:lnTo>
                <a:lnTo>
                  <a:pt x="1128683" y="1295984"/>
                </a:lnTo>
                <a:lnTo>
                  <a:pt x="1081557" y="1309448"/>
                </a:lnTo>
                <a:lnTo>
                  <a:pt x="1033178" y="1320640"/>
                </a:lnTo>
                <a:lnTo>
                  <a:pt x="983640" y="1329482"/>
                </a:lnTo>
                <a:lnTo>
                  <a:pt x="933043" y="1335895"/>
                </a:lnTo>
                <a:lnTo>
                  <a:pt x="881482" y="1339800"/>
                </a:lnTo>
                <a:lnTo>
                  <a:pt x="829055" y="1341119"/>
                </a:lnTo>
                <a:lnTo>
                  <a:pt x="776629" y="1339800"/>
                </a:lnTo>
                <a:lnTo>
                  <a:pt x="725068" y="1335895"/>
                </a:lnTo>
                <a:lnTo>
                  <a:pt x="674471" y="1329482"/>
                </a:lnTo>
                <a:lnTo>
                  <a:pt x="624933" y="1320640"/>
                </a:lnTo>
                <a:lnTo>
                  <a:pt x="576554" y="1309448"/>
                </a:lnTo>
                <a:lnTo>
                  <a:pt x="529428" y="1295984"/>
                </a:lnTo>
                <a:lnTo>
                  <a:pt x="483655" y="1280326"/>
                </a:lnTo>
                <a:lnTo>
                  <a:pt x="439330" y="1262554"/>
                </a:lnTo>
                <a:lnTo>
                  <a:pt x="396551" y="1242745"/>
                </a:lnTo>
                <a:lnTo>
                  <a:pt x="355415" y="1220979"/>
                </a:lnTo>
                <a:lnTo>
                  <a:pt x="316020" y="1197333"/>
                </a:lnTo>
                <a:lnTo>
                  <a:pt x="278462" y="1171887"/>
                </a:lnTo>
                <a:lnTo>
                  <a:pt x="242839" y="1144719"/>
                </a:lnTo>
                <a:lnTo>
                  <a:pt x="209248" y="1115907"/>
                </a:lnTo>
                <a:lnTo>
                  <a:pt x="177786" y="1085530"/>
                </a:lnTo>
                <a:lnTo>
                  <a:pt x="148550" y="1053667"/>
                </a:lnTo>
                <a:lnTo>
                  <a:pt x="121637" y="1020396"/>
                </a:lnTo>
                <a:lnTo>
                  <a:pt x="97144" y="985795"/>
                </a:lnTo>
                <a:lnTo>
                  <a:pt x="75169" y="949944"/>
                </a:lnTo>
                <a:lnTo>
                  <a:pt x="55809" y="912920"/>
                </a:lnTo>
                <a:lnTo>
                  <a:pt x="39161" y="874803"/>
                </a:lnTo>
                <a:lnTo>
                  <a:pt x="25322" y="835670"/>
                </a:lnTo>
                <a:lnTo>
                  <a:pt x="14389" y="795601"/>
                </a:lnTo>
                <a:lnTo>
                  <a:pt x="6460" y="754674"/>
                </a:lnTo>
                <a:lnTo>
                  <a:pt x="1631" y="712967"/>
                </a:lnTo>
                <a:lnTo>
                  <a:pt x="0" y="670559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" name="object 32"/>
          <p:cNvSpPr txBox="1"/>
          <p:nvPr/>
        </p:nvSpPr>
        <p:spPr>
          <a:xfrm>
            <a:off x="4189413" y="1963738"/>
            <a:ext cx="484187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AS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340475" y="4198938"/>
            <a:ext cx="609600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AS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20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92200" y="2036763"/>
            <a:ext cx="484188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AS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5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053388" y="4848225"/>
            <a:ext cx="485775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AS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7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7923" name="object 36"/>
          <p:cNvSpPr>
            <a:spLocks/>
          </p:cNvSpPr>
          <p:nvPr/>
        </p:nvSpPr>
        <p:spPr bwMode="auto">
          <a:xfrm>
            <a:off x="4148138" y="2676525"/>
            <a:ext cx="571500" cy="6080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1500" y="608076"/>
              </a:cxn>
            </a:cxnLst>
            <a:rect l="0" t="0" r="r" b="b"/>
            <a:pathLst>
              <a:path w="571500" h="608329">
                <a:moveTo>
                  <a:pt x="0" y="0"/>
                </a:moveTo>
                <a:lnTo>
                  <a:pt x="571500" y="608076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" name="object 37"/>
          <p:cNvSpPr txBox="1"/>
          <p:nvPr/>
        </p:nvSpPr>
        <p:spPr>
          <a:xfrm>
            <a:off x="5657850" y="1712913"/>
            <a:ext cx="2647950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-5" dirty="0">
                <a:solidFill>
                  <a:srgbClr val="3333CC"/>
                </a:solidFill>
                <a:latin typeface="Tahoma"/>
                <a:cs typeface="Tahoma"/>
              </a:rPr>
              <a:t>Autonomous</a:t>
            </a:r>
            <a:r>
              <a:rPr sz="2000" b="1" spc="-65" dirty="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Tahoma"/>
                <a:cs typeface="Tahoma"/>
              </a:rPr>
              <a:t>System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657850" y="2008188"/>
            <a:ext cx="2909888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dirty="0">
                <a:solidFill>
                  <a:srgbClr val="3333CC"/>
                </a:solidFill>
                <a:latin typeface="Tahoma"/>
                <a:cs typeface="Tahoma"/>
              </a:rPr>
              <a:t>Boarder </a:t>
            </a:r>
            <a:r>
              <a:rPr sz="2000" b="1" spc="-5" dirty="0">
                <a:solidFill>
                  <a:srgbClr val="3333CC"/>
                </a:solidFill>
                <a:latin typeface="Tahoma"/>
                <a:cs typeface="Tahoma"/>
              </a:rPr>
              <a:t>router</a:t>
            </a:r>
            <a:r>
              <a:rPr sz="2000" b="1" spc="-80" dirty="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Tahoma"/>
                <a:cs typeface="Tahoma"/>
              </a:rPr>
              <a:t>(ASBR)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7926" name="object 39"/>
          <p:cNvSpPr>
            <a:spLocks/>
          </p:cNvSpPr>
          <p:nvPr/>
        </p:nvSpPr>
        <p:spPr bwMode="auto">
          <a:xfrm>
            <a:off x="4829175" y="2171700"/>
            <a:ext cx="784225" cy="1031875"/>
          </a:xfrm>
          <a:custGeom>
            <a:avLst/>
            <a:gdLst/>
            <a:ahLst/>
            <a:cxnLst>
              <a:cxn ang="0">
                <a:pos x="32003" y="680974"/>
              </a:cxn>
              <a:cxn ang="0">
                <a:pos x="0" y="1031621"/>
              </a:cxn>
              <a:cxn ang="0">
                <a:pos x="323469" y="892810"/>
              </a:cxn>
              <a:cxn ang="0">
                <a:pos x="250571" y="839851"/>
              </a:cxn>
              <a:cxn ang="0">
                <a:pos x="327530" y="733932"/>
              </a:cxn>
              <a:cxn ang="0">
                <a:pos x="104775" y="733932"/>
              </a:cxn>
              <a:cxn ang="0">
                <a:pos x="32003" y="680974"/>
              </a:cxn>
              <a:cxn ang="0">
                <a:pos x="638048" y="0"/>
              </a:cxn>
              <a:cxn ang="0">
                <a:pos x="104775" y="733932"/>
              </a:cxn>
              <a:cxn ang="0">
                <a:pos x="327530" y="733932"/>
              </a:cxn>
              <a:cxn ang="0">
                <a:pos x="783844" y="105917"/>
              </a:cxn>
              <a:cxn ang="0">
                <a:pos x="638048" y="0"/>
              </a:cxn>
            </a:cxnLst>
            <a:rect l="0" t="0" r="r" b="b"/>
            <a:pathLst>
              <a:path w="784225" h="1031875">
                <a:moveTo>
                  <a:pt x="32003" y="680974"/>
                </a:moveTo>
                <a:lnTo>
                  <a:pt x="0" y="1031621"/>
                </a:lnTo>
                <a:lnTo>
                  <a:pt x="323469" y="892810"/>
                </a:lnTo>
                <a:lnTo>
                  <a:pt x="250571" y="839851"/>
                </a:lnTo>
                <a:lnTo>
                  <a:pt x="327530" y="733932"/>
                </a:lnTo>
                <a:lnTo>
                  <a:pt x="104775" y="733932"/>
                </a:lnTo>
                <a:lnTo>
                  <a:pt x="32003" y="680974"/>
                </a:lnTo>
                <a:close/>
              </a:path>
              <a:path w="784225" h="1031875">
                <a:moveTo>
                  <a:pt x="638048" y="0"/>
                </a:moveTo>
                <a:lnTo>
                  <a:pt x="104775" y="733932"/>
                </a:lnTo>
                <a:lnTo>
                  <a:pt x="327530" y="733932"/>
                </a:lnTo>
                <a:lnTo>
                  <a:pt x="783844" y="105917"/>
                </a:lnTo>
                <a:lnTo>
                  <a:pt x="638048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27" name="object 40"/>
          <p:cNvSpPr>
            <a:spLocks/>
          </p:cNvSpPr>
          <p:nvPr/>
        </p:nvSpPr>
        <p:spPr bwMode="auto">
          <a:xfrm>
            <a:off x="4829175" y="2171700"/>
            <a:ext cx="784225" cy="1031875"/>
          </a:xfrm>
          <a:custGeom>
            <a:avLst/>
            <a:gdLst/>
            <a:ahLst/>
            <a:cxnLst>
              <a:cxn ang="0">
                <a:pos x="0" y="1031621"/>
              </a:cxn>
              <a:cxn ang="0">
                <a:pos x="32003" y="680974"/>
              </a:cxn>
              <a:cxn ang="0">
                <a:pos x="104775" y="733932"/>
              </a:cxn>
              <a:cxn ang="0">
                <a:pos x="638048" y="0"/>
              </a:cxn>
              <a:cxn ang="0">
                <a:pos x="783844" y="105917"/>
              </a:cxn>
              <a:cxn ang="0">
                <a:pos x="250571" y="839851"/>
              </a:cxn>
              <a:cxn ang="0">
                <a:pos x="323469" y="892810"/>
              </a:cxn>
              <a:cxn ang="0">
                <a:pos x="0" y="1031621"/>
              </a:cxn>
            </a:cxnLst>
            <a:rect l="0" t="0" r="r" b="b"/>
            <a:pathLst>
              <a:path w="784225" h="1031875">
                <a:moveTo>
                  <a:pt x="0" y="1031621"/>
                </a:moveTo>
                <a:lnTo>
                  <a:pt x="32003" y="680974"/>
                </a:lnTo>
                <a:lnTo>
                  <a:pt x="104775" y="733932"/>
                </a:lnTo>
                <a:lnTo>
                  <a:pt x="638048" y="0"/>
                </a:lnTo>
                <a:lnTo>
                  <a:pt x="783844" y="105917"/>
                </a:lnTo>
                <a:lnTo>
                  <a:pt x="250571" y="839851"/>
                </a:lnTo>
                <a:lnTo>
                  <a:pt x="323469" y="892810"/>
                </a:lnTo>
                <a:lnTo>
                  <a:pt x="0" y="1031621"/>
                </a:lnTo>
                <a:close/>
              </a:path>
            </a:pathLst>
          </a:custGeom>
          <a:noFill/>
          <a:ln w="9360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28" name="object 41"/>
          <p:cNvSpPr>
            <a:spLocks/>
          </p:cNvSpPr>
          <p:nvPr/>
        </p:nvSpPr>
        <p:spPr bwMode="auto">
          <a:xfrm>
            <a:off x="5048250" y="3378200"/>
            <a:ext cx="914400" cy="523875"/>
          </a:xfrm>
          <a:custGeom>
            <a:avLst/>
            <a:gdLst/>
            <a:ahLst/>
            <a:cxnLst>
              <a:cxn ang="0">
                <a:pos x="167005" y="302260"/>
              </a:cxn>
              <a:cxn ang="0">
                <a:pos x="0" y="523239"/>
              </a:cxn>
              <a:cxn ang="0">
                <a:pos x="276478" y="508381"/>
              </a:cxn>
              <a:cxn ang="0">
                <a:pos x="249174" y="456819"/>
              </a:cxn>
              <a:cxn ang="0">
                <a:pos x="442894" y="353821"/>
              </a:cxn>
              <a:cxn ang="0">
                <a:pos x="194437" y="353821"/>
              </a:cxn>
              <a:cxn ang="0">
                <a:pos x="167005" y="302260"/>
              </a:cxn>
              <a:cxn ang="0">
                <a:pos x="859789" y="0"/>
              </a:cxn>
              <a:cxn ang="0">
                <a:pos x="194437" y="353821"/>
              </a:cxn>
              <a:cxn ang="0">
                <a:pos x="442894" y="353821"/>
              </a:cxn>
              <a:cxn ang="0">
                <a:pos x="914653" y="102997"/>
              </a:cxn>
              <a:cxn ang="0">
                <a:pos x="859789" y="0"/>
              </a:cxn>
            </a:cxnLst>
            <a:rect l="0" t="0" r="r" b="b"/>
            <a:pathLst>
              <a:path w="915035" h="523239">
                <a:moveTo>
                  <a:pt x="167005" y="302260"/>
                </a:moveTo>
                <a:lnTo>
                  <a:pt x="0" y="523239"/>
                </a:lnTo>
                <a:lnTo>
                  <a:pt x="276478" y="508381"/>
                </a:lnTo>
                <a:lnTo>
                  <a:pt x="249174" y="456819"/>
                </a:lnTo>
                <a:lnTo>
                  <a:pt x="442894" y="353821"/>
                </a:lnTo>
                <a:lnTo>
                  <a:pt x="194437" y="353821"/>
                </a:lnTo>
                <a:lnTo>
                  <a:pt x="167005" y="302260"/>
                </a:lnTo>
                <a:close/>
              </a:path>
              <a:path w="915035" h="523239">
                <a:moveTo>
                  <a:pt x="859789" y="0"/>
                </a:moveTo>
                <a:lnTo>
                  <a:pt x="194437" y="353821"/>
                </a:lnTo>
                <a:lnTo>
                  <a:pt x="442894" y="353821"/>
                </a:lnTo>
                <a:lnTo>
                  <a:pt x="914653" y="102997"/>
                </a:lnTo>
                <a:lnTo>
                  <a:pt x="859789" y="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29" name="object 42"/>
          <p:cNvSpPr>
            <a:spLocks/>
          </p:cNvSpPr>
          <p:nvPr/>
        </p:nvSpPr>
        <p:spPr bwMode="auto">
          <a:xfrm>
            <a:off x="5048250" y="3378200"/>
            <a:ext cx="914400" cy="523875"/>
          </a:xfrm>
          <a:custGeom>
            <a:avLst/>
            <a:gdLst/>
            <a:ahLst/>
            <a:cxnLst>
              <a:cxn ang="0">
                <a:pos x="0" y="523239"/>
              </a:cxn>
              <a:cxn ang="0">
                <a:pos x="167005" y="302260"/>
              </a:cxn>
              <a:cxn ang="0">
                <a:pos x="194437" y="353821"/>
              </a:cxn>
              <a:cxn ang="0">
                <a:pos x="859789" y="0"/>
              </a:cxn>
              <a:cxn ang="0">
                <a:pos x="914653" y="102997"/>
              </a:cxn>
              <a:cxn ang="0">
                <a:pos x="249174" y="456819"/>
              </a:cxn>
              <a:cxn ang="0">
                <a:pos x="276478" y="508381"/>
              </a:cxn>
              <a:cxn ang="0">
                <a:pos x="0" y="523239"/>
              </a:cxn>
            </a:cxnLst>
            <a:rect l="0" t="0" r="r" b="b"/>
            <a:pathLst>
              <a:path w="915035" h="523239">
                <a:moveTo>
                  <a:pt x="0" y="523239"/>
                </a:moveTo>
                <a:lnTo>
                  <a:pt x="167005" y="302260"/>
                </a:lnTo>
                <a:lnTo>
                  <a:pt x="194437" y="353821"/>
                </a:lnTo>
                <a:lnTo>
                  <a:pt x="859789" y="0"/>
                </a:lnTo>
                <a:lnTo>
                  <a:pt x="914653" y="102997"/>
                </a:lnTo>
                <a:lnTo>
                  <a:pt x="249174" y="456819"/>
                </a:lnTo>
                <a:lnTo>
                  <a:pt x="276478" y="508381"/>
                </a:lnTo>
                <a:lnTo>
                  <a:pt x="0" y="523239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" name="object 43"/>
          <p:cNvSpPr txBox="1"/>
          <p:nvPr/>
        </p:nvSpPr>
        <p:spPr>
          <a:xfrm>
            <a:off x="5729288" y="2884488"/>
            <a:ext cx="3044825" cy="530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ts val="2088"/>
              </a:lnSpc>
            </a:pPr>
            <a:r>
              <a:rPr lang="th-TH" sz="1800" b="1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Exterior Gateway Protocol  (EGP Link)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7931" name="object 44"/>
          <p:cNvSpPr>
            <a:spLocks/>
          </p:cNvSpPr>
          <p:nvPr/>
        </p:nvSpPr>
        <p:spPr bwMode="auto">
          <a:xfrm>
            <a:off x="2363788" y="3238500"/>
            <a:ext cx="547687" cy="1449388"/>
          </a:xfrm>
          <a:custGeom>
            <a:avLst/>
            <a:gdLst/>
            <a:ahLst/>
            <a:cxnLst>
              <a:cxn ang="0">
                <a:pos x="547243" y="0"/>
              </a:cxn>
              <a:cxn ang="0">
                <a:pos x="313817" y="319277"/>
              </a:cxn>
              <a:cxn ang="0">
                <a:pos x="369062" y="338327"/>
              </a:cxn>
              <a:cxn ang="0">
                <a:pos x="0" y="1410081"/>
              </a:cxn>
              <a:cxn ang="0">
                <a:pos x="110362" y="1448053"/>
              </a:cxn>
              <a:cxn ang="0">
                <a:pos x="479298" y="376300"/>
              </a:cxn>
              <a:cxn ang="0">
                <a:pos x="535151" y="376300"/>
              </a:cxn>
              <a:cxn ang="0">
                <a:pos x="547243" y="0"/>
              </a:cxn>
              <a:cxn ang="0">
                <a:pos x="535151" y="376300"/>
              </a:cxn>
              <a:cxn ang="0">
                <a:pos x="479298" y="376300"/>
              </a:cxn>
              <a:cxn ang="0">
                <a:pos x="534543" y="395223"/>
              </a:cxn>
              <a:cxn ang="0">
                <a:pos x="535151" y="376300"/>
              </a:cxn>
            </a:cxnLst>
            <a:rect l="0" t="0" r="r" b="b"/>
            <a:pathLst>
              <a:path w="547369" h="1448435">
                <a:moveTo>
                  <a:pt x="547243" y="0"/>
                </a:moveTo>
                <a:lnTo>
                  <a:pt x="313817" y="319277"/>
                </a:lnTo>
                <a:lnTo>
                  <a:pt x="369062" y="338327"/>
                </a:lnTo>
                <a:lnTo>
                  <a:pt x="0" y="1410081"/>
                </a:lnTo>
                <a:lnTo>
                  <a:pt x="110362" y="1448053"/>
                </a:lnTo>
                <a:lnTo>
                  <a:pt x="479298" y="376300"/>
                </a:lnTo>
                <a:lnTo>
                  <a:pt x="535151" y="376300"/>
                </a:lnTo>
                <a:lnTo>
                  <a:pt x="547243" y="0"/>
                </a:lnTo>
                <a:close/>
              </a:path>
              <a:path w="547369" h="1448435">
                <a:moveTo>
                  <a:pt x="535151" y="376300"/>
                </a:moveTo>
                <a:lnTo>
                  <a:pt x="479298" y="376300"/>
                </a:lnTo>
                <a:lnTo>
                  <a:pt x="534543" y="395223"/>
                </a:lnTo>
                <a:lnTo>
                  <a:pt x="535151" y="376300"/>
                </a:lnTo>
                <a:close/>
              </a:path>
            </a:pathLst>
          </a:custGeom>
          <a:solidFill>
            <a:srgbClr val="CC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32" name="object 45"/>
          <p:cNvSpPr>
            <a:spLocks/>
          </p:cNvSpPr>
          <p:nvPr/>
        </p:nvSpPr>
        <p:spPr bwMode="auto">
          <a:xfrm>
            <a:off x="2363788" y="3238500"/>
            <a:ext cx="547687" cy="1449388"/>
          </a:xfrm>
          <a:custGeom>
            <a:avLst/>
            <a:gdLst/>
            <a:ahLst/>
            <a:cxnLst>
              <a:cxn ang="0">
                <a:pos x="547243" y="0"/>
              </a:cxn>
              <a:cxn ang="0">
                <a:pos x="534543" y="395223"/>
              </a:cxn>
              <a:cxn ang="0">
                <a:pos x="479298" y="376300"/>
              </a:cxn>
              <a:cxn ang="0">
                <a:pos x="110362" y="1448053"/>
              </a:cxn>
              <a:cxn ang="0">
                <a:pos x="0" y="1410081"/>
              </a:cxn>
              <a:cxn ang="0">
                <a:pos x="369062" y="338327"/>
              </a:cxn>
              <a:cxn ang="0">
                <a:pos x="313817" y="319277"/>
              </a:cxn>
              <a:cxn ang="0">
                <a:pos x="547243" y="0"/>
              </a:cxn>
            </a:cxnLst>
            <a:rect l="0" t="0" r="r" b="b"/>
            <a:pathLst>
              <a:path w="547369" h="1448435">
                <a:moveTo>
                  <a:pt x="547243" y="0"/>
                </a:moveTo>
                <a:lnTo>
                  <a:pt x="534543" y="395223"/>
                </a:lnTo>
                <a:lnTo>
                  <a:pt x="479298" y="376300"/>
                </a:lnTo>
                <a:lnTo>
                  <a:pt x="110362" y="1448053"/>
                </a:lnTo>
                <a:lnTo>
                  <a:pt x="0" y="1410081"/>
                </a:lnTo>
                <a:lnTo>
                  <a:pt x="369062" y="338327"/>
                </a:lnTo>
                <a:lnTo>
                  <a:pt x="313817" y="319277"/>
                </a:lnTo>
                <a:lnTo>
                  <a:pt x="547243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" name="object 46"/>
          <p:cNvSpPr txBox="1"/>
          <p:nvPr/>
        </p:nvSpPr>
        <p:spPr>
          <a:xfrm>
            <a:off x="163513" y="4789488"/>
            <a:ext cx="3022600" cy="530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ts val="2088"/>
              </a:lnSpc>
            </a:pPr>
            <a:r>
              <a:rPr lang="th-TH" sz="1800" b="1">
                <a:solidFill>
                  <a:srgbClr val="CC6600"/>
                </a:solidFill>
                <a:latin typeface="Tahoma" pitchFamily="34" charset="0"/>
                <a:cs typeface="Tahoma" pitchFamily="34" charset="0"/>
              </a:rPr>
              <a:t>Interior Gateway Protocol  (IGP Link)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7934" name="object 4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21E0066A-9BAA-4FC5-804E-199F7DBDC628}" type="slidenum">
              <a:rPr lang="th-TH"/>
              <a:pPr marL="209550"/>
              <a:t>31</a:t>
            </a:fld>
            <a:endParaRPr lang="th-TH"/>
          </a:p>
        </p:txBody>
      </p:sp>
      <p:sp>
        <p:nvSpPr>
          <p:cNvPr id="47" name="object 47"/>
          <p:cNvSpPr txBox="1"/>
          <p:nvPr/>
        </p:nvSpPr>
        <p:spPr>
          <a:xfrm>
            <a:off x="434975" y="6029325"/>
            <a:ext cx="3679825" cy="477838"/>
          </a:xfrm>
          <a:prstGeom prst="rect">
            <a:avLst/>
          </a:prstGeom>
          <a:solidFill>
            <a:srgbClr val="FF0000"/>
          </a:solidFill>
        </p:spPr>
        <p:txBody>
          <a:bodyPr lIns="0" tIns="48895" rIns="0" bIns="0">
            <a:spAutoFit/>
          </a:bodyPr>
          <a:lstStyle/>
          <a:p>
            <a:pPr marL="459740" fontAlgn="auto">
              <a:spcBef>
                <a:spcPts val="385"/>
              </a:spcBef>
              <a:spcAft>
                <a:spcPts val="0"/>
              </a:spcAft>
              <a:defRPr/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This is the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Internet</a:t>
            </a:r>
            <a:r>
              <a:rPr sz="24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!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object 2"/>
          <p:cNvSpPr>
            <a:spLocks/>
          </p:cNvSpPr>
          <p:nvPr/>
        </p:nvSpPr>
        <p:spPr bwMode="auto">
          <a:xfrm>
            <a:off x="541338" y="1244600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14" name="object 3"/>
          <p:cNvSpPr>
            <a:spLocks noChangeArrowheads="1"/>
          </p:cNvSpPr>
          <p:nvPr/>
        </p:nvSpPr>
        <p:spPr bwMode="auto">
          <a:xfrm>
            <a:off x="911225" y="1244600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15" name="object 4"/>
          <p:cNvSpPr>
            <a:spLocks noChangeArrowheads="1"/>
          </p:cNvSpPr>
          <p:nvPr/>
        </p:nvSpPr>
        <p:spPr bwMode="auto">
          <a:xfrm>
            <a:off x="127000" y="1171575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16" name="object 5"/>
          <p:cNvSpPr>
            <a:spLocks/>
          </p:cNvSpPr>
          <p:nvPr/>
        </p:nvSpPr>
        <p:spPr bwMode="auto">
          <a:xfrm>
            <a:off x="777875" y="714375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1560"/>
              </a:cxn>
            </a:cxnLst>
            <a:rect l="0" t="0" r="r" b="b"/>
            <a:pathLst>
              <a:path h="1051560">
                <a:moveTo>
                  <a:pt x="0" y="0"/>
                </a:moveTo>
                <a:lnTo>
                  <a:pt x="0" y="1051560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17" name="object 6"/>
          <p:cNvSpPr>
            <a:spLocks noChangeArrowheads="1"/>
          </p:cNvSpPr>
          <p:nvPr/>
        </p:nvSpPr>
        <p:spPr bwMode="auto">
          <a:xfrm>
            <a:off x="442913" y="1504950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28725" y="596900"/>
            <a:ext cx="2960688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solidFill>
                  <a:srgbClr val="000080"/>
                </a:solidFill>
              </a:rPr>
              <a:t>Types of</a:t>
            </a:r>
            <a:r>
              <a:rPr spc="-105" dirty="0">
                <a:solidFill>
                  <a:srgbClr val="000080"/>
                </a:solidFill>
              </a:rPr>
              <a:t> </a:t>
            </a:r>
            <a:r>
              <a:rPr dirty="0">
                <a:solidFill>
                  <a:srgbClr val="000080"/>
                </a:solidFill>
              </a:rPr>
              <a:t>AS</a:t>
            </a:r>
          </a:p>
        </p:txBody>
      </p:sp>
      <p:sp>
        <p:nvSpPr>
          <p:cNvPr id="38919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590E9374-7957-4B32-BD34-4146BFBB4406}" type="slidenum">
              <a:rPr lang="th-TH"/>
              <a:pPr marL="209550"/>
              <a:t>32</a:t>
            </a:fld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1085850" y="1733550"/>
            <a:ext cx="6704013" cy="36306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5280" indent="-32258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4464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b="1" spc="-10" dirty="0">
                <a:latin typeface="Tahoma"/>
                <a:cs typeface="Tahoma"/>
              </a:rPr>
              <a:t>Stub</a:t>
            </a:r>
            <a:r>
              <a:rPr b="1" spc="-70" dirty="0">
                <a:latin typeface="Tahoma"/>
                <a:cs typeface="Tahoma"/>
              </a:rPr>
              <a:t> </a:t>
            </a:r>
            <a:r>
              <a:rPr b="1" spc="-5" dirty="0">
                <a:latin typeface="Tahoma"/>
                <a:cs typeface="Tahoma"/>
              </a:rPr>
              <a:t>AS</a:t>
            </a:r>
            <a:endParaRPr>
              <a:latin typeface="Tahoma"/>
              <a:cs typeface="Tahoma"/>
            </a:endParaRPr>
          </a:p>
          <a:p>
            <a:pPr marL="646430" lvl="1" indent="-285115" fontAlgn="auto">
              <a:spcBef>
                <a:spcPts val="14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z="2400" dirty="0">
                <a:latin typeface="Tahoma"/>
                <a:cs typeface="Tahoma"/>
              </a:rPr>
              <a:t>Only has a single </a:t>
            </a:r>
            <a:r>
              <a:rPr sz="2400" spc="-5" dirty="0">
                <a:latin typeface="Tahoma"/>
                <a:cs typeface="Tahoma"/>
              </a:rPr>
              <a:t>connection to </a:t>
            </a:r>
            <a:r>
              <a:rPr sz="2400" dirty="0">
                <a:latin typeface="Tahoma"/>
                <a:cs typeface="Tahoma"/>
              </a:rPr>
              <a:t>one other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AS</a:t>
            </a:r>
            <a:endParaRPr sz="2400">
              <a:latin typeface="Tahoma"/>
              <a:cs typeface="Tahoma"/>
            </a:endParaRPr>
          </a:p>
          <a:p>
            <a:pPr marL="646430" lvl="1" indent="-285115" fontAlgn="auto">
              <a:spcBef>
                <a:spcPts val="3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z="2400" dirty="0">
                <a:latin typeface="Tahoma"/>
                <a:cs typeface="Tahoma"/>
              </a:rPr>
              <a:t>only </a:t>
            </a:r>
            <a:r>
              <a:rPr sz="2400" spc="-5" dirty="0">
                <a:latin typeface="Tahoma"/>
                <a:cs typeface="Tahoma"/>
              </a:rPr>
              <a:t>carries </a:t>
            </a:r>
            <a:r>
              <a:rPr sz="2500" i="1" spc="-45" dirty="0">
                <a:solidFill>
                  <a:srgbClr val="008000"/>
                </a:solidFill>
                <a:latin typeface="Tahoma"/>
                <a:cs typeface="Tahoma"/>
              </a:rPr>
              <a:t>local</a:t>
            </a:r>
            <a:r>
              <a:rPr sz="2500" i="1" spc="-70" dirty="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sz="2500" i="1" spc="-45" dirty="0">
                <a:solidFill>
                  <a:srgbClr val="008000"/>
                </a:solidFill>
                <a:latin typeface="Tahoma"/>
                <a:cs typeface="Tahoma"/>
              </a:rPr>
              <a:t>traffic</a:t>
            </a:r>
            <a:endParaRPr sz="2500">
              <a:latin typeface="Tahoma"/>
              <a:cs typeface="Tahoma"/>
            </a:endParaRPr>
          </a:p>
          <a:p>
            <a:pPr marL="335280" indent="-322580" fontAlgn="auto">
              <a:spcBef>
                <a:spcPts val="145"/>
              </a:spcBef>
              <a:spcAft>
                <a:spcPts val="0"/>
              </a:spcAft>
              <a:buClr>
                <a:srgbClr val="3333CC"/>
              </a:buClr>
              <a:buSzPct val="4464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b="1" spc="-5" dirty="0">
                <a:latin typeface="Tahoma"/>
                <a:cs typeface="Tahoma"/>
              </a:rPr>
              <a:t>Multihomed</a:t>
            </a:r>
            <a:r>
              <a:rPr b="1" spc="-60" dirty="0">
                <a:latin typeface="Tahoma"/>
                <a:cs typeface="Tahoma"/>
              </a:rPr>
              <a:t> </a:t>
            </a:r>
            <a:r>
              <a:rPr b="1" spc="-5" dirty="0">
                <a:latin typeface="Tahoma"/>
                <a:cs typeface="Tahoma"/>
              </a:rPr>
              <a:t>AS</a:t>
            </a:r>
            <a:endParaRPr>
              <a:latin typeface="Tahoma"/>
              <a:cs typeface="Tahoma"/>
            </a:endParaRPr>
          </a:p>
          <a:p>
            <a:pPr marL="646430" lvl="1" indent="-285115" fontAlgn="auto">
              <a:spcBef>
                <a:spcPts val="13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Connect to more than </a:t>
            </a:r>
            <a:r>
              <a:rPr sz="2400" dirty="0">
                <a:latin typeface="Tahoma"/>
                <a:cs typeface="Tahoma"/>
              </a:rPr>
              <a:t>one other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AS</a:t>
            </a:r>
            <a:endParaRPr sz="2400">
              <a:latin typeface="Tahoma"/>
              <a:cs typeface="Tahoma"/>
            </a:endParaRPr>
          </a:p>
          <a:p>
            <a:pPr marL="646430" lvl="1" indent="-285115" fontAlgn="auto">
              <a:spcBef>
                <a:spcPts val="4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z="2400" dirty="0">
                <a:latin typeface="Tahoma"/>
                <a:cs typeface="Tahoma"/>
              </a:rPr>
              <a:t>But </a:t>
            </a:r>
            <a:r>
              <a:rPr sz="2400" spc="-5" dirty="0">
                <a:latin typeface="Tahoma"/>
                <a:cs typeface="Tahoma"/>
              </a:rPr>
              <a:t>will </a:t>
            </a:r>
            <a:r>
              <a:rPr sz="2400" dirty="0">
                <a:latin typeface="Tahoma"/>
                <a:cs typeface="Tahoma"/>
              </a:rPr>
              <a:t>not </a:t>
            </a:r>
            <a:r>
              <a:rPr sz="2400" spc="-5" dirty="0">
                <a:latin typeface="Tahoma"/>
                <a:cs typeface="Tahoma"/>
              </a:rPr>
              <a:t>carry </a:t>
            </a:r>
            <a:r>
              <a:rPr sz="2500" i="1" spc="-45" dirty="0">
                <a:solidFill>
                  <a:srgbClr val="008000"/>
                </a:solidFill>
                <a:latin typeface="Tahoma"/>
                <a:cs typeface="Tahoma"/>
              </a:rPr>
              <a:t>transit</a:t>
            </a:r>
            <a:r>
              <a:rPr sz="2500" i="1" spc="-85" dirty="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sz="2500" i="1" spc="-40" dirty="0">
                <a:solidFill>
                  <a:srgbClr val="008000"/>
                </a:solidFill>
                <a:latin typeface="Tahoma"/>
                <a:cs typeface="Tahoma"/>
              </a:rPr>
              <a:t>traffic</a:t>
            </a:r>
            <a:endParaRPr sz="2500">
              <a:latin typeface="Tahoma"/>
              <a:cs typeface="Tahoma"/>
            </a:endParaRPr>
          </a:p>
          <a:p>
            <a:pPr marL="335280" indent="-322580" fontAlgn="auto">
              <a:spcBef>
                <a:spcPts val="145"/>
              </a:spcBef>
              <a:spcAft>
                <a:spcPts val="0"/>
              </a:spcAft>
              <a:buClr>
                <a:srgbClr val="3333CC"/>
              </a:buClr>
              <a:buSzPct val="4464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b="1" spc="-5" dirty="0">
                <a:latin typeface="Tahoma"/>
                <a:cs typeface="Tahoma"/>
              </a:rPr>
              <a:t>Transit</a:t>
            </a:r>
            <a:r>
              <a:rPr b="1" spc="-85" dirty="0">
                <a:latin typeface="Tahoma"/>
                <a:cs typeface="Tahoma"/>
              </a:rPr>
              <a:t> </a:t>
            </a:r>
            <a:r>
              <a:rPr b="1" spc="-5" dirty="0">
                <a:latin typeface="Tahoma"/>
                <a:cs typeface="Tahoma"/>
              </a:rPr>
              <a:t>AS</a:t>
            </a:r>
            <a:endParaRPr>
              <a:latin typeface="Tahoma"/>
              <a:cs typeface="Tahoma"/>
            </a:endParaRPr>
          </a:p>
          <a:p>
            <a:pPr marL="646430" lvl="1" indent="-285115" fontAlgn="auto">
              <a:spcBef>
                <a:spcPts val="13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Connect to more than </a:t>
            </a:r>
            <a:r>
              <a:rPr sz="2400" dirty="0">
                <a:latin typeface="Tahoma"/>
                <a:cs typeface="Tahoma"/>
              </a:rPr>
              <a:t>one other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AS</a:t>
            </a:r>
            <a:endParaRPr sz="2400">
              <a:latin typeface="Tahoma"/>
              <a:cs typeface="Tahoma"/>
            </a:endParaRPr>
          </a:p>
          <a:p>
            <a:pPr marL="646430" lvl="1" indent="-285115" fontAlgn="auto">
              <a:spcBef>
                <a:spcPts val="4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z="2400" dirty="0">
                <a:latin typeface="Tahoma"/>
                <a:cs typeface="Tahoma"/>
              </a:rPr>
              <a:t>Can </a:t>
            </a:r>
            <a:r>
              <a:rPr sz="2400" spc="-5" dirty="0">
                <a:latin typeface="Tahoma"/>
                <a:cs typeface="Tahoma"/>
              </a:rPr>
              <a:t>carry </a:t>
            </a:r>
            <a:r>
              <a:rPr sz="2400" dirty="0">
                <a:latin typeface="Tahoma"/>
                <a:cs typeface="Tahoma"/>
              </a:rPr>
              <a:t>both </a:t>
            </a:r>
            <a:r>
              <a:rPr sz="2500" i="1" spc="-45" dirty="0">
                <a:solidFill>
                  <a:srgbClr val="008000"/>
                </a:solidFill>
                <a:latin typeface="Tahoma"/>
                <a:cs typeface="Tahoma"/>
              </a:rPr>
              <a:t>local </a:t>
            </a:r>
            <a:r>
              <a:rPr sz="2400" dirty="0">
                <a:latin typeface="Tahoma"/>
                <a:cs typeface="Tahoma"/>
              </a:rPr>
              <a:t>and </a:t>
            </a:r>
            <a:r>
              <a:rPr sz="2500" i="1" spc="-45" dirty="0">
                <a:solidFill>
                  <a:srgbClr val="008000"/>
                </a:solidFill>
                <a:latin typeface="Tahoma"/>
                <a:cs typeface="Tahoma"/>
              </a:rPr>
              <a:t>transit</a:t>
            </a:r>
            <a:r>
              <a:rPr sz="2500" i="1" spc="-50" dirty="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Tahoma"/>
                <a:cs typeface="Tahoma"/>
              </a:rPr>
              <a:t>traffic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object 2"/>
          <p:cNvSpPr>
            <a:spLocks/>
          </p:cNvSpPr>
          <p:nvPr/>
        </p:nvSpPr>
        <p:spPr bwMode="auto">
          <a:xfrm>
            <a:off x="541338" y="1244600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38" name="object 3"/>
          <p:cNvSpPr>
            <a:spLocks noChangeArrowheads="1"/>
          </p:cNvSpPr>
          <p:nvPr/>
        </p:nvSpPr>
        <p:spPr bwMode="auto">
          <a:xfrm>
            <a:off x="911225" y="1244600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939" name="object 4"/>
          <p:cNvSpPr>
            <a:spLocks noChangeArrowheads="1"/>
          </p:cNvSpPr>
          <p:nvPr/>
        </p:nvSpPr>
        <p:spPr bwMode="auto">
          <a:xfrm>
            <a:off x="127000" y="1171575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940" name="object 5"/>
          <p:cNvSpPr>
            <a:spLocks/>
          </p:cNvSpPr>
          <p:nvPr/>
        </p:nvSpPr>
        <p:spPr bwMode="auto">
          <a:xfrm>
            <a:off x="777875" y="714375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1560"/>
              </a:cxn>
            </a:cxnLst>
            <a:rect l="0" t="0" r="r" b="b"/>
            <a:pathLst>
              <a:path h="1051560">
                <a:moveTo>
                  <a:pt x="0" y="0"/>
                </a:moveTo>
                <a:lnTo>
                  <a:pt x="0" y="1051560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41" name="object 6"/>
          <p:cNvSpPr>
            <a:spLocks noChangeArrowheads="1"/>
          </p:cNvSpPr>
          <p:nvPr/>
        </p:nvSpPr>
        <p:spPr bwMode="auto">
          <a:xfrm>
            <a:off x="442913" y="1504950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03350" y="596900"/>
            <a:ext cx="6135688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solidFill>
                  <a:srgbClr val="000080"/>
                </a:solidFill>
              </a:rPr>
              <a:t>Transit </a:t>
            </a:r>
            <a:r>
              <a:rPr spc="-5" dirty="0">
                <a:solidFill>
                  <a:srgbClr val="000080"/>
                </a:solidFill>
              </a:rPr>
              <a:t>vs. </a:t>
            </a:r>
            <a:r>
              <a:rPr dirty="0">
                <a:solidFill>
                  <a:srgbClr val="000080"/>
                </a:solidFill>
              </a:rPr>
              <a:t>Nontransit</a:t>
            </a:r>
            <a:r>
              <a:rPr spc="-114" dirty="0">
                <a:solidFill>
                  <a:srgbClr val="000080"/>
                </a:solidFill>
              </a:rPr>
              <a:t> </a:t>
            </a:r>
            <a:r>
              <a:rPr spc="-5" dirty="0">
                <a:solidFill>
                  <a:srgbClr val="000080"/>
                </a:solidFill>
              </a:rPr>
              <a:t>AS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7950" y="1930400"/>
            <a:ext cx="8964613" cy="430213"/>
          </a:xfrm>
          <a:prstGeom prst="rect">
            <a:avLst/>
          </a:prstGeom>
          <a:solidFill>
            <a:srgbClr val="FFFF99"/>
          </a:solidFill>
          <a:ln w="9144">
            <a:solidFill>
              <a:srgbClr val="000000"/>
            </a:solidFill>
          </a:ln>
        </p:spPr>
        <p:txBody>
          <a:bodyPr lIns="0" tIns="26670" rIns="0" bIns="0">
            <a:spAutoFit/>
          </a:bodyPr>
          <a:lstStyle/>
          <a:p>
            <a:pPr marL="85090" fontAlgn="auto">
              <a:spcBef>
                <a:spcPts val="210"/>
              </a:spcBef>
              <a:spcAft>
                <a:spcPts val="0"/>
              </a:spcAft>
              <a:defRPr/>
            </a:pPr>
            <a:r>
              <a:rPr sz="2400" spc="-15" dirty="0">
                <a:latin typeface="Times New Roman"/>
                <a:cs typeface="Times New Roman"/>
              </a:rPr>
              <a:t>Transit </a:t>
            </a:r>
            <a:r>
              <a:rPr sz="2400" spc="-10" dirty="0">
                <a:latin typeface="Times New Roman"/>
                <a:cs typeface="Times New Roman"/>
              </a:rPr>
              <a:t>traffic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10" dirty="0">
                <a:latin typeface="Times New Roman"/>
                <a:cs typeface="Times New Roman"/>
              </a:rPr>
              <a:t>traffic </a:t>
            </a:r>
            <a:r>
              <a:rPr sz="2400" spc="-5" dirty="0">
                <a:latin typeface="Times New Roman"/>
                <a:cs typeface="Times New Roman"/>
              </a:rPr>
              <a:t>whose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source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destination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dirty="0">
                <a:solidFill>
                  <a:srgbClr val="008000"/>
                </a:solidFill>
                <a:latin typeface="Times New Roman"/>
                <a:cs typeface="Times New Roman"/>
              </a:rPr>
              <a:t>outside the</a:t>
            </a:r>
            <a:r>
              <a:rPr sz="2400" spc="-204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Times New Roman"/>
                <a:cs typeface="Times New Roman"/>
              </a:rPr>
              <a:t>AS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944" name="object 9"/>
          <p:cNvSpPr>
            <a:spLocks noChangeArrowheads="1"/>
          </p:cNvSpPr>
          <p:nvPr/>
        </p:nvSpPr>
        <p:spPr bwMode="auto">
          <a:xfrm>
            <a:off x="179388" y="2686050"/>
            <a:ext cx="4248150" cy="38163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945" name="object 10"/>
          <p:cNvSpPr>
            <a:spLocks/>
          </p:cNvSpPr>
          <p:nvPr/>
        </p:nvSpPr>
        <p:spPr bwMode="auto">
          <a:xfrm>
            <a:off x="179388" y="2686050"/>
            <a:ext cx="4248150" cy="3816350"/>
          </a:xfrm>
          <a:custGeom>
            <a:avLst/>
            <a:gdLst/>
            <a:ahLst/>
            <a:cxnLst>
              <a:cxn ang="0">
                <a:pos x="0" y="3816096"/>
              </a:cxn>
              <a:cxn ang="0">
                <a:pos x="4247388" y="3816096"/>
              </a:cxn>
              <a:cxn ang="0">
                <a:pos x="4247388" y="0"/>
              </a:cxn>
              <a:cxn ang="0">
                <a:pos x="0" y="0"/>
              </a:cxn>
              <a:cxn ang="0">
                <a:pos x="0" y="3816096"/>
              </a:cxn>
            </a:cxnLst>
            <a:rect l="0" t="0" r="r" b="b"/>
            <a:pathLst>
              <a:path w="4247515" h="3816350">
                <a:moveTo>
                  <a:pt x="0" y="3816096"/>
                </a:moveTo>
                <a:lnTo>
                  <a:pt x="4247388" y="3816096"/>
                </a:lnTo>
                <a:lnTo>
                  <a:pt x="4247388" y="0"/>
                </a:lnTo>
                <a:lnTo>
                  <a:pt x="0" y="0"/>
                </a:lnTo>
                <a:lnTo>
                  <a:pt x="0" y="381609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46" name="object 11"/>
          <p:cNvSpPr>
            <a:spLocks/>
          </p:cNvSpPr>
          <p:nvPr/>
        </p:nvSpPr>
        <p:spPr bwMode="auto">
          <a:xfrm>
            <a:off x="1231900" y="5516563"/>
            <a:ext cx="1674813" cy="496887"/>
          </a:xfrm>
          <a:custGeom>
            <a:avLst/>
            <a:gdLst/>
            <a:ahLst/>
            <a:cxnLst>
              <a:cxn ang="0">
                <a:pos x="639577" y="449650"/>
              </a:cxn>
              <a:cxn ang="0">
                <a:pos x="701363" y="475897"/>
              </a:cxn>
              <a:cxn ang="0">
                <a:pos x="781436" y="492182"/>
              </a:cxn>
              <a:cxn ang="0">
                <a:pos x="899456" y="495374"/>
              </a:cxn>
              <a:cxn ang="0">
                <a:pos x="1005550" y="478149"/>
              </a:cxn>
              <a:cxn ang="0">
                <a:pos x="1073547" y="449650"/>
              </a:cxn>
              <a:cxn ang="0">
                <a:pos x="375671" y="44443"/>
              </a:cxn>
              <a:cxn ang="0">
                <a:pos x="249452" y="65863"/>
              </a:cxn>
              <a:cxn ang="0">
                <a:pos x="168981" y="108542"/>
              </a:cxn>
              <a:cxn ang="0">
                <a:pos x="151389" y="163354"/>
              </a:cxn>
              <a:cxn ang="0">
                <a:pos x="111216" y="168430"/>
              </a:cxn>
              <a:cxn ang="0">
                <a:pos x="0" y="224037"/>
              </a:cxn>
              <a:cxn ang="0">
                <a:pos x="32095" y="273821"/>
              </a:cxn>
              <a:cxn ang="0">
                <a:pos x="59913" y="303784"/>
              </a:cxn>
              <a:cxn ang="0">
                <a:pos x="37233" y="331502"/>
              </a:cxn>
              <a:cxn ang="0">
                <a:pos x="58388" y="372039"/>
              </a:cxn>
              <a:cxn ang="0">
                <a:pos x="158325" y="403789"/>
              </a:cxn>
              <a:cxn ang="0">
                <a:pos x="227335" y="407473"/>
              </a:cxn>
              <a:cxn ang="0">
                <a:pos x="341409" y="452116"/>
              </a:cxn>
              <a:cxn ang="0">
                <a:pos x="437822" y="465452"/>
              </a:cxn>
              <a:cxn ang="0">
                <a:pos x="540305" y="464942"/>
              </a:cxn>
              <a:cxn ang="0">
                <a:pos x="639577" y="449650"/>
              </a:cxn>
              <a:cxn ang="0">
                <a:pos x="1084061" y="443902"/>
              </a:cxn>
              <a:cxn ang="0">
                <a:pos x="1344470" y="421456"/>
              </a:cxn>
              <a:cxn ang="0">
                <a:pos x="1419936" y="391003"/>
              </a:cxn>
              <a:cxn ang="0">
                <a:pos x="1451488" y="345433"/>
              </a:cxn>
              <a:cxn ang="0">
                <a:pos x="1546393" y="332148"/>
              </a:cxn>
              <a:cxn ang="0">
                <a:pos x="1657807" y="280487"/>
              </a:cxn>
              <a:cxn ang="0">
                <a:pos x="1657918" y="200551"/>
              </a:cxn>
              <a:cxn ang="0">
                <a:pos x="1626621" y="172320"/>
              </a:cxn>
              <a:cxn ang="0">
                <a:pos x="1632209" y="164890"/>
              </a:cxn>
              <a:cxn ang="0">
                <a:pos x="1625855" y="112993"/>
              </a:cxn>
              <a:cxn ang="0">
                <a:pos x="1547300" y="73280"/>
              </a:cxn>
              <a:cxn ang="0">
                <a:pos x="1484010" y="57905"/>
              </a:cxn>
              <a:cxn ang="0">
                <a:pos x="504080" y="50301"/>
              </a:cxn>
              <a:cxn ang="0">
                <a:pos x="419316" y="43475"/>
              </a:cxn>
              <a:cxn ang="0">
                <a:pos x="1108080" y="421456"/>
              </a:cxn>
              <a:cxn ang="0">
                <a:pos x="1164294" y="431592"/>
              </a:cxn>
              <a:cxn ang="0">
                <a:pos x="1225174" y="435184"/>
              </a:cxn>
              <a:cxn ang="0">
                <a:pos x="1338769" y="423202"/>
              </a:cxn>
              <a:cxn ang="0">
                <a:pos x="717842" y="13606"/>
              </a:cxn>
              <a:cxn ang="0">
                <a:pos x="617446" y="26005"/>
              </a:cxn>
              <a:cxn ang="0">
                <a:pos x="543438" y="57905"/>
              </a:cxn>
              <a:cxn ang="0">
                <a:pos x="1478408" y="49599"/>
              </a:cxn>
              <a:cxn ang="0">
                <a:pos x="1464344" y="37585"/>
              </a:cxn>
              <a:cxn ang="0">
                <a:pos x="860387" y="33470"/>
              </a:cxn>
              <a:cxn ang="0">
                <a:pos x="836296" y="26334"/>
              </a:cxn>
              <a:cxn ang="0">
                <a:pos x="771286" y="15549"/>
              </a:cxn>
              <a:cxn ang="0">
                <a:pos x="1046800" y="367"/>
              </a:cxn>
              <a:cxn ang="0">
                <a:pos x="945302" y="7345"/>
              </a:cxn>
              <a:cxn ang="0">
                <a:pos x="871479" y="37585"/>
              </a:cxn>
              <a:cxn ang="0">
                <a:pos x="1446238" y="27112"/>
              </a:cxn>
              <a:cxn ang="0">
                <a:pos x="1157737" y="26663"/>
              </a:cxn>
              <a:cxn ang="0">
                <a:pos x="1130956" y="15376"/>
              </a:cxn>
              <a:cxn ang="0">
                <a:pos x="1098555" y="6851"/>
              </a:cxn>
              <a:cxn ang="0">
                <a:pos x="1314913" y="0"/>
              </a:cxn>
              <a:cxn ang="0">
                <a:pos x="1203582" y="10852"/>
              </a:cxn>
              <a:cxn ang="0">
                <a:pos x="1445136" y="26663"/>
              </a:cxn>
              <a:cxn ang="0">
                <a:pos x="1371658" y="5238"/>
              </a:cxn>
            </a:cxnLst>
            <a:rect l="0" t="0" r="r" b="b"/>
            <a:pathLst>
              <a:path w="1675764" h="496570">
                <a:moveTo>
                  <a:pt x="1073547" y="449650"/>
                </a:moveTo>
                <a:lnTo>
                  <a:pt x="639577" y="449650"/>
                </a:lnTo>
                <a:lnTo>
                  <a:pt x="667779" y="463900"/>
                </a:lnTo>
                <a:lnTo>
                  <a:pt x="701363" y="475897"/>
                </a:lnTo>
                <a:lnTo>
                  <a:pt x="739518" y="485404"/>
                </a:lnTo>
                <a:lnTo>
                  <a:pt x="781436" y="492182"/>
                </a:lnTo>
                <a:lnTo>
                  <a:pt x="840958" y="496542"/>
                </a:lnTo>
                <a:lnTo>
                  <a:pt x="899456" y="495374"/>
                </a:lnTo>
                <a:lnTo>
                  <a:pt x="954972" y="489102"/>
                </a:lnTo>
                <a:lnTo>
                  <a:pt x="1005550" y="478149"/>
                </a:lnTo>
                <a:lnTo>
                  <a:pt x="1049232" y="462941"/>
                </a:lnTo>
                <a:lnTo>
                  <a:pt x="1073547" y="449650"/>
                </a:lnTo>
                <a:close/>
              </a:path>
              <a:path w="1675764" h="496570">
                <a:moveTo>
                  <a:pt x="419316" y="43475"/>
                </a:moveTo>
                <a:lnTo>
                  <a:pt x="375671" y="44443"/>
                </a:lnTo>
                <a:lnTo>
                  <a:pt x="307914" y="51925"/>
                </a:lnTo>
                <a:lnTo>
                  <a:pt x="249452" y="65863"/>
                </a:lnTo>
                <a:lnTo>
                  <a:pt x="202427" y="85115"/>
                </a:lnTo>
                <a:lnTo>
                  <a:pt x="168981" y="108542"/>
                </a:lnTo>
                <a:lnTo>
                  <a:pt x="151255" y="135001"/>
                </a:lnTo>
                <a:lnTo>
                  <a:pt x="151389" y="163354"/>
                </a:lnTo>
                <a:lnTo>
                  <a:pt x="149992" y="164903"/>
                </a:lnTo>
                <a:lnTo>
                  <a:pt x="111216" y="168430"/>
                </a:lnTo>
                <a:lnTo>
                  <a:pt x="45717" y="185513"/>
                </a:lnTo>
                <a:lnTo>
                  <a:pt x="0" y="224037"/>
                </a:lnTo>
                <a:lnTo>
                  <a:pt x="4099" y="250196"/>
                </a:lnTo>
                <a:lnTo>
                  <a:pt x="32095" y="273821"/>
                </a:lnTo>
                <a:lnTo>
                  <a:pt x="82047" y="291903"/>
                </a:lnTo>
                <a:lnTo>
                  <a:pt x="59913" y="303784"/>
                </a:lnTo>
                <a:lnTo>
                  <a:pt x="44838" y="317149"/>
                </a:lnTo>
                <a:lnTo>
                  <a:pt x="37233" y="331502"/>
                </a:lnTo>
                <a:lnTo>
                  <a:pt x="37508" y="346348"/>
                </a:lnTo>
                <a:lnTo>
                  <a:pt x="58388" y="372039"/>
                </a:lnTo>
                <a:lnTo>
                  <a:pt x="100673" y="391825"/>
                </a:lnTo>
                <a:lnTo>
                  <a:pt x="158325" y="403789"/>
                </a:lnTo>
                <a:lnTo>
                  <a:pt x="225303" y="406012"/>
                </a:lnTo>
                <a:lnTo>
                  <a:pt x="227335" y="407473"/>
                </a:lnTo>
                <a:lnTo>
                  <a:pt x="298381" y="440548"/>
                </a:lnTo>
                <a:lnTo>
                  <a:pt x="341409" y="452116"/>
                </a:lnTo>
                <a:lnTo>
                  <a:pt x="388277" y="460457"/>
                </a:lnTo>
                <a:lnTo>
                  <a:pt x="437822" y="465452"/>
                </a:lnTo>
                <a:lnTo>
                  <a:pt x="488885" y="466987"/>
                </a:lnTo>
                <a:lnTo>
                  <a:pt x="540305" y="464942"/>
                </a:lnTo>
                <a:lnTo>
                  <a:pt x="590923" y="459202"/>
                </a:lnTo>
                <a:lnTo>
                  <a:pt x="639577" y="449650"/>
                </a:lnTo>
                <a:lnTo>
                  <a:pt x="1073547" y="449650"/>
                </a:lnTo>
                <a:lnTo>
                  <a:pt x="1084061" y="443902"/>
                </a:lnTo>
                <a:lnTo>
                  <a:pt x="1108080" y="421456"/>
                </a:lnTo>
                <a:lnTo>
                  <a:pt x="1344470" y="421456"/>
                </a:lnTo>
                <a:lnTo>
                  <a:pt x="1384480" y="409202"/>
                </a:lnTo>
                <a:lnTo>
                  <a:pt x="1419936" y="391003"/>
                </a:lnTo>
                <a:lnTo>
                  <a:pt x="1442988" y="369462"/>
                </a:lnTo>
                <a:lnTo>
                  <a:pt x="1451488" y="345433"/>
                </a:lnTo>
                <a:lnTo>
                  <a:pt x="1484520" y="342646"/>
                </a:lnTo>
                <a:lnTo>
                  <a:pt x="1546393" y="332148"/>
                </a:lnTo>
                <a:lnTo>
                  <a:pt x="1624143" y="304392"/>
                </a:lnTo>
                <a:lnTo>
                  <a:pt x="1657807" y="280487"/>
                </a:lnTo>
                <a:lnTo>
                  <a:pt x="1675149" y="227149"/>
                </a:lnTo>
                <a:lnTo>
                  <a:pt x="1657918" y="200551"/>
                </a:lnTo>
                <a:lnTo>
                  <a:pt x="1622811" y="175888"/>
                </a:lnTo>
                <a:lnTo>
                  <a:pt x="1626621" y="172320"/>
                </a:lnTo>
                <a:lnTo>
                  <a:pt x="1629796" y="168637"/>
                </a:lnTo>
                <a:lnTo>
                  <a:pt x="1632209" y="164890"/>
                </a:lnTo>
                <a:lnTo>
                  <a:pt x="1639252" y="138265"/>
                </a:lnTo>
                <a:lnTo>
                  <a:pt x="1625855" y="112993"/>
                </a:lnTo>
                <a:lnTo>
                  <a:pt x="1594408" y="90767"/>
                </a:lnTo>
                <a:lnTo>
                  <a:pt x="1547300" y="73280"/>
                </a:lnTo>
                <a:lnTo>
                  <a:pt x="1486921" y="62223"/>
                </a:lnTo>
                <a:lnTo>
                  <a:pt x="1484010" y="57905"/>
                </a:lnTo>
                <a:lnTo>
                  <a:pt x="543438" y="57905"/>
                </a:lnTo>
                <a:lnTo>
                  <a:pt x="504080" y="50301"/>
                </a:lnTo>
                <a:lnTo>
                  <a:pt x="462412" y="45459"/>
                </a:lnTo>
                <a:lnTo>
                  <a:pt x="419316" y="43475"/>
                </a:lnTo>
                <a:close/>
              </a:path>
              <a:path w="1675764" h="496570">
                <a:moveTo>
                  <a:pt x="1344470" y="421456"/>
                </a:moveTo>
                <a:lnTo>
                  <a:pt x="1108080" y="421456"/>
                </a:lnTo>
                <a:lnTo>
                  <a:pt x="1135395" y="427317"/>
                </a:lnTo>
                <a:lnTo>
                  <a:pt x="1164294" y="431592"/>
                </a:lnTo>
                <a:lnTo>
                  <a:pt x="1194359" y="434230"/>
                </a:lnTo>
                <a:lnTo>
                  <a:pt x="1225174" y="435184"/>
                </a:lnTo>
                <a:lnTo>
                  <a:pt x="1284951" y="432148"/>
                </a:lnTo>
                <a:lnTo>
                  <a:pt x="1338769" y="423202"/>
                </a:lnTo>
                <a:lnTo>
                  <a:pt x="1344470" y="421456"/>
                </a:lnTo>
                <a:close/>
              </a:path>
              <a:path w="1675764" h="496570">
                <a:moveTo>
                  <a:pt x="717842" y="13606"/>
                </a:moveTo>
                <a:lnTo>
                  <a:pt x="665676" y="17202"/>
                </a:lnTo>
                <a:lnTo>
                  <a:pt x="617446" y="26005"/>
                </a:lnTo>
                <a:lnTo>
                  <a:pt x="575814" y="39683"/>
                </a:lnTo>
                <a:lnTo>
                  <a:pt x="543438" y="57905"/>
                </a:lnTo>
                <a:lnTo>
                  <a:pt x="1484010" y="57905"/>
                </a:lnTo>
                <a:lnTo>
                  <a:pt x="1478408" y="49599"/>
                </a:lnTo>
                <a:lnTo>
                  <a:pt x="1464728" y="37808"/>
                </a:lnTo>
                <a:lnTo>
                  <a:pt x="1464344" y="37585"/>
                </a:lnTo>
                <a:lnTo>
                  <a:pt x="871479" y="37585"/>
                </a:lnTo>
                <a:lnTo>
                  <a:pt x="860387" y="33470"/>
                </a:lnTo>
                <a:lnTo>
                  <a:pt x="848651" y="29711"/>
                </a:lnTo>
                <a:lnTo>
                  <a:pt x="836296" y="26334"/>
                </a:lnTo>
                <a:lnTo>
                  <a:pt x="823346" y="23361"/>
                </a:lnTo>
                <a:lnTo>
                  <a:pt x="771286" y="15549"/>
                </a:lnTo>
                <a:lnTo>
                  <a:pt x="717842" y="13606"/>
                </a:lnTo>
                <a:close/>
              </a:path>
              <a:path w="1675764" h="496570">
                <a:moveTo>
                  <a:pt x="1046800" y="367"/>
                </a:moveTo>
                <a:lnTo>
                  <a:pt x="994466" y="699"/>
                </a:lnTo>
                <a:lnTo>
                  <a:pt x="945302" y="7345"/>
                </a:lnTo>
                <a:lnTo>
                  <a:pt x="903057" y="19807"/>
                </a:lnTo>
                <a:lnTo>
                  <a:pt x="871479" y="37585"/>
                </a:lnTo>
                <a:lnTo>
                  <a:pt x="1464344" y="37585"/>
                </a:lnTo>
                <a:lnTo>
                  <a:pt x="1446238" y="27112"/>
                </a:lnTo>
                <a:lnTo>
                  <a:pt x="1445136" y="26663"/>
                </a:lnTo>
                <a:lnTo>
                  <a:pt x="1157737" y="26663"/>
                </a:lnTo>
                <a:lnTo>
                  <a:pt x="1145115" y="20692"/>
                </a:lnTo>
                <a:lnTo>
                  <a:pt x="1130956" y="15376"/>
                </a:lnTo>
                <a:lnTo>
                  <a:pt x="1115393" y="10751"/>
                </a:lnTo>
                <a:lnTo>
                  <a:pt x="1098555" y="6851"/>
                </a:lnTo>
                <a:lnTo>
                  <a:pt x="1046800" y="367"/>
                </a:lnTo>
                <a:close/>
              </a:path>
              <a:path w="1675764" h="496570">
                <a:moveTo>
                  <a:pt x="1314913" y="0"/>
                </a:moveTo>
                <a:lnTo>
                  <a:pt x="1257431" y="1918"/>
                </a:lnTo>
                <a:lnTo>
                  <a:pt x="1203582" y="10852"/>
                </a:lnTo>
                <a:lnTo>
                  <a:pt x="1157737" y="26663"/>
                </a:lnTo>
                <a:lnTo>
                  <a:pt x="1445136" y="26663"/>
                </a:lnTo>
                <a:lnTo>
                  <a:pt x="1423294" y="17773"/>
                </a:lnTo>
                <a:lnTo>
                  <a:pt x="1371658" y="5238"/>
                </a:lnTo>
                <a:lnTo>
                  <a:pt x="1314913" y="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47" name="object 12"/>
          <p:cNvSpPr>
            <a:spLocks/>
          </p:cNvSpPr>
          <p:nvPr/>
        </p:nvSpPr>
        <p:spPr bwMode="auto">
          <a:xfrm>
            <a:off x="1879600" y="6054725"/>
            <a:ext cx="28575" cy="28575"/>
          </a:xfrm>
          <a:custGeom>
            <a:avLst/>
            <a:gdLst/>
            <a:ahLst/>
            <a:cxnLst>
              <a:cxn ang="0">
                <a:pos x="21462" y="0"/>
              </a:cxn>
              <a:cxn ang="0">
                <a:pos x="6223" y="0"/>
              </a:cxn>
              <a:cxn ang="0">
                <a:pos x="0" y="6172"/>
              </a:cxn>
              <a:cxn ang="0">
                <a:pos x="0" y="21424"/>
              </a:cxn>
              <a:cxn ang="0">
                <a:pos x="6223" y="27597"/>
              </a:cxn>
              <a:cxn ang="0">
                <a:pos x="21462" y="27597"/>
              </a:cxn>
              <a:cxn ang="0">
                <a:pos x="27558" y="21424"/>
              </a:cxn>
              <a:cxn ang="0">
                <a:pos x="27558" y="6172"/>
              </a:cxn>
              <a:cxn ang="0">
                <a:pos x="21462" y="0"/>
              </a:cxn>
            </a:cxnLst>
            <a:rect l="0" t="0" r="r" b="b"/>
            <a:pathLst>
              <a:path w="27939" h="27939">
                <a:moveTo>
                  <a:pt x="21462" y="0"/>
                </a:moveTo>
                <a:lnTo>
                  <a:pt x="6223" y="0"/>
                </a:lnTo>
                <a:lnTo>
                  <a:pt x="0" y="6172"/>
                </a:lnTo>
                <a:lnTo>
                  <a:pt x="0" y="21424"/>
                </a:lnTo>
                <a:lnTo>
                  <a:pt x="6223" y="27597"/>
                </a:lnTo>
                <a:lnTo>
                  <a:pt x="21462" y="27597"/>
                </a:lnTo>
                <a:lnTo>
                  <a:pt x="27558" y="21424"/>
                </a:lnTo>
                <a:lnTo>
                  <a:pt x="27558" y="6172"/>
                </a:lnTo>
                <a:lnTo>
                  <a:pt x="21462" y="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48" name="object 13"/>
          <p:cNvSpPr>
            <a:spLocks/>
          </p:cNvSpPr>
          <p:nvPr/>
        </p:nvSpPr>
        <p:spPr bwMode="auto">
          <a:xfrm>
            <a:off x="1873250" y="6029325"/>
            <a:ext cx="53975" cy="55563"/>
          </a:xfrm>
          <a:custGeom>
            <a:avLst/>
            <a:gdLst/>
            <a:ahLst/>
            <a:cxnLst>
              <a:cxn ang="0">
                <a:pos x="27558" y="0"/>
              </a:cxn>
              <a:cxn ang="0">
                <a:pos x="16823" y="2168"/>
              </a:cxn>
              <a:cxn ang="0">
                <a:pos x="8064" y="8083"/>
              </a:cxn>
              <a:cxn ang="0">
                <a:pos x="2162" y="16855"/>
              </a:cxn>
              <a:cxn ang="0">
                <a:pos x="0" y="27597"/>
              </a:cxn>
              <a:cxn ang="0">
                <a:pos x="2162" y="38338"/>
              </a:cxn>
              <a:cxn ang="0">
                <a:pos x="8064" y="47110"/>
              </a:cxn>
              <a:cxn ang="0">
                <a:pos x="16823" y="53025"/>
              </a:cxn>
              <a:cxn ang="0">
                <a:pos x="27558" y="55194"/>
              </a:cxn>
              <a:cxn ang="0">
                <a:pos x="38314" y="53025"/>
              </a:cxn>
              <a:cxn ang="0">
                <a:pos x="47117" y="47110"/>
              </a:cxn>
              <a:cxn ang="0">
                <a:pos x="53062" y="38338"/>
              </a:cxn>
              <a:cxn ang="0">
                <a:pos x="55244" y="27597"/>
              </a:cxn>
              <a:cxn ang="0">
                <a:pos x="53062" y="16855"/>
              </a:cxn>
              <a:cxn ang="0">
                <a:pos x="47117" y="8083"/>
              </a:cxn>
              <a:cxn ang="0">
                <a:pos x="38314" y="2168"/>
              </a:cxn>
              <a:cxn ang="0">
                <a:pos x="27558" y="0"/>
              </a:cxn>
            </a:cxnLst>
            <a:rect l="0" t="0" r="r" b="b"/>
            <a:pathLst>
              <a:path w="55244" h="55245">
                <a:moveTo>
                  <a:pt x="27558" y="0"/>
                </a:moveTo>
                <a:lnTo>
                  <a:pt x="16823" y="2168"/>
                </a:lnTo>
                <a:lnTo>
                  <a:pt x="8064" y="8083"/>
                </a:lnTo>
                <a:lnTo>
                  <a:pt x="2162" y="16855"/>
                </a:lnTo>
                <a:lnTo>
                  <a:pt x="0" y="27597"/>
                </a:lnTo>
                <a:lnTo>
                  <a:pt x="2162" y="38338"/>
                </a:lnTo>
                <a:lnTo>
                  <a:pt x="8064" y="47110"/>
                </a:lnTo>
                <a:lnTo>
                  <a:pt x="16823" y="53025"/>
                </a:lnTo>
                <a:lnTo>
                  <a:pt x="27558" y="55194"/>
                </a:lnTo>
                <a:lnTo>
                  <a:pt x="38314" y="53025"/>
                </a:lnTo>
                <a:lnTo>
                  <a:pt x="47117" y="47110"/>
                </a:lnTo>
                <a:lnTo>
                  <a:pt x="53062" y="38338"/>
                </a:lnTo>
                <a:lnTo>
                  <a:pt x="55244" y="27597"/>
                </a:lnTo>
                <a:lnTo>
                  <a:pt x="53062" y="16855"/>
                </a:lnTo>
                <a:lnTo>
                  <a:pt x="47117" y="8083"/>
                </a:lnTo>
                <a:lnTo>
                  <a:pt x="38314" y="2168"/>
                </a:lnTo>
                <a:lnTo>
                  <a:pt x="27558" y="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49" name="object 14"/>
          <p:cNvSpPr>
            <a:spLocks/>
          </p:cNvSpPr>
          <p:nvPr/>
        </p:nvSpPr>
        <p:spPr bwMode="auto">
          <a:xfrm>
            <a:off x="1879600" y="5978525"/>
            <a:ext cx="82550" cy="84138"/>
          </a:xfrm>
          <a:custGeom>
            <a:avLst/>
            <a:gdLst/>
            <a:ahLst/>
            <a:cxnLst>
              <a:cxn ang="0">
                <a:pos x="41402" y="0"/>
              </a:cxn>
              <a:cxn ang="0">
                <a:pos x="25288" y="3252"/>
              </a:cxn>
              <a:cxn ang="0">
                <a:pos x="12128" y="12123"/>
              </a:cxn>
              <a:cxn ang="0">
                <a:pos x="3254" y="25283"/>
              </a:cxn>
              <a:cxn ang="0">
                <a:pos x="0" y="41401"/>
              </a:cxn>
              <a:cxn ang="0">
                <a:pos x="3254" y="57515"/>
              </a:cxn>
              <a:cxn ang="0">
                <a:pos x="12128" y="70675"/>
              </a:cxn>
              <a:cxn ang="0">
                <a:pos x="25288" y="79549"/>
              </a:cxn>
              <a:cxn ang="0">
                <a:pos x="41402" y="82803"/>
              </a:cxn>
              <a:cxn ang="0">
                <a:pos x="57515" y="79549"/>
              </a:cxn>
              <a:cxn ang="0">
                <a:pos x="70675" y="70675"/>
              </a:cxn>
              <a:cxn ang="0">
                <a:pos x="79549" y="57515"/>
              </a:cxn>
              <a:cxn ang="0">
                <a:pos x="82804" y="41401"/>
              </a:cxn>
              <a:cxn ang="0">
                <a:pos x="79549" y="25283"/>
              </a:cxn>
              <a:cxn ang="0">
                <a:pos x="70675" y="12123"/>
              </a:cxn>
              <a:cxn ang="0">
                <a:pos x="57515" y="3252"/>
              </a:cxn>
              <a:cxn ang="0">
                <a:pos x="41402" y="0"/>
              </a:cxn>
            </a:cxnLst>
            <a:rect l="0" t="0" r="r" b="b"/>
            <a:pathLst>
              <a:path w="83185" h="83185">
                <a:moveTo>
                  <a:pt x="41402" y="0"/>
                </a:moveTo>
                <a:lnTo>
                  <a:pt x="25288" y="3252"/>
                </a:lnTo>
                <a:lnTo>
                  <a:pt x="12128" y="12123"/>
                </a:lnTo>
                <a:lnTo>
                  <a:pt x="3254" y="25283"/>
                </a:lnTo>
                <a:lnTo>
                  <a:pt x="0" y="41401"/>
                </a:lnTo>
                <a:lnTo>
                  <a:pt x="3254" y="57515"/>
                </a:lnTo>
                <a:lnTo>
                  <a:pt x="12128" y="70675"/>
                </a:lnTo>
                <a:lnTo>
                  <a:pt x="25288" y="79549"/>
                </a:lnTo>
                <a:lnTo>
                  <a:pt x="41402" y="82803"/>
                </a:lnTo>
                <a:lnTo>
                  <a:pt x="57515" y="79549"/>
                </a:lnTo>
                <a:lnTo>
                  <a:pt x="70675" y="70675"/>
                </a:lnTo>
                <a:lnTo>
                  <a:pt x="79549" y="57515"/>
                </a:lnTo>
                <a:lnTo>
                  <a:pt x="82804" y="41401"/>
                </a:lnTo>
                <a:lnTo>
                  <a:pt x="79549" y="25283"/>
                </a:lnTo>
                <a:lnTo>
                  <a:pt x="70675" y="12123"/>
                </a:lnTo>
                <a:lnTo>
                  <a:pt x="57515" y="3252"/>
                </a:lnTo>
                <a:lnTo>
                  <a:pt x="41402" y="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0" name="object 15"/>
          <p:cNvSpPr>
            <a:spLocks/>
          </p:cNvSpPr>
          <p:nvPr/>
        </p:nvSpPr>
        <p:spPr bwMode="auto">
          <a:xfrm>
            <a:off x="1231900" y="5516563"/>
            <a:ext cx="1674813" cy="496887"/>
          </a:xfrm>
          <a:custGeom>
            <a:avLst/>
            <a:gdLst/>
            <a:ahLst/>
            <a:cxnLst>
              <a:cxn ang="0">
                <a:pos x="168981" y="108542"/>
              </a:cxn>
              <a:cxn ang="0">
                <a:pos x="249452" y="65863"/>
              </a:cxn>
              <a:cxn ang="0">
                <a:pos x="375671" y="44443"/>
              </a:cxn>
              <a:cxn ang="0">
                <a:pos x="462412" y="45459"/>
              </a:cxn>
              <a:cxn ang="0">
                <a:pos x="543438" y="57905"/>
              </a:cxn>
              <a:cxn ang="0">
                <a:pos x="617446" y="26005"/>
              </a:cxn>
              <a:cxn ang="0">
                <a:pos x="717842" y="13606"/>
              </a:cxn>
              <a:cxn ang="0">
                <a:pos x="823346" y="23361"/>
              </a:cxn>
              <a:cxn ang="0">
                <a:pos x="871479" y="37585"/>
              </a:cxn>
              <a:cxn ang="0">
                <a:pos x="945302" y="7345"/>
              </a:cxn>
              <a:cxn ang="0">
                <a:pos x="1046800" y="367"/>
              </a:cxn>
              <a:cxn ang="0">
                <a:pos x="1115393" y="10751"/>
              </a:cxn>
              <a:cxn ang="0">
                <a:pos x="1145115" y="20692"/>
              </a:cxn>
              <a:cxn ang="0">
                <a:pos x="1203582" y="10852"/>
              </a:cxn>
              <a:cxn ang="0">
                <a:pos x="1314913" y="0"/>
              </a:cxn>
              <a:cxn ang="0">
                <a:pos x="1423294" y="17773"/>
              </a:cxn>
              <a:cxn ang="0">
                <a:pos x="1486921" y="62223"/>
              </a:cxn>
              <a:cxn ang="0">
                <a:pos x="1594408" y="90767"/>
              </a:cxn>
              <a:cxn ang="0">
                <a:pos x="1639252" y="138265"/>
              </a:cxn>
              <a:cxn ang="0">
                <a:pos x="1629796" y="168637"/>
              </a:cxn>
              <a:cxn ang="0">
                <a:pos x="1622811" y="175888"/>
              </a:cxn>
              <a:cxn ang="0">
                <a:pos x="1675149" y="227149"/>
              </a:cxn>
              <a:cxn ang="0">
                <a:pos x="1657807" y="280487"/>
              </a:cxn>
              <a:cxn ang="0">
                <a:pos x="1574424" y="324567"/>
              </a:cxn>
              <a:cxn ang="0">
                <a:pos x="1451488" y="345433"/>
              </a:cxn>
              <a:cxn ang="0">
                <a:pos x="1384480" y="409202"/>
              </a:cxn>
              <a:cxn ang="0">
                <a:pos x="1284951" y="432148"/>
              </a:cxn>
              <a:cxn ang="0">
                <a:pos x="1194359" y="434230"/>
              </a:cxn>
              <a:cxn ang="0">
                <a:pos x="1135395" y="427317"/>
              </a:cxn>
              <a:cxn ang="0">
                <a:pos x="1084061" y="443902"/>
              </a:cxn>
              <a:cxn ang="0">
                <a:pos x="1005550" y="478149"/>
              </a:cxn>
              <a:cxn ang="0">
                <a:pos x="899456" y="495374"/>
              </a:cxn>
              <a:cxn ang="0">
                <a:pos x="781436" y="492182"/>
              </a:cxn>
              <a:cxn ang="0">
                <a:pos x="701363" y="475897"/>
              </a:cxn>
              <a:cxn ang="0">
                <a:pos x="639577" y="449650"/>
              </a:cxn>
              <a:cxn ang="0">
                <a:pos x="540305" y="464942"/>
              </a:cxn>
              <a:cxn ang="0">
                <a:pos x="437822" y="465452"/>
              </a:cxn>
              <a:cxn ang="0">
                <a:pos x="341409" y="452116"/>
              </a:cxn>
              <a:cxn ang="0">
                <a:pos x="260350" y="425869"/>
              </a:cxn>
              <a:cxn ang="0">
                <a:pos x="225303" y="406012"/>
              </a:cxn>
              <a:cxn ang="0">
                <a:pos x="100673" y="391825"/>
              </a:cxn>
              <a:cxn ang="0">
                <a:pos x="37508" y="346348"/>
              </a:cxn>
              <a:cxn ang="0">
                <a:pos x="44838" y="317149"/>
              </a:cxn>
              <a:cxn ang="0">
                <a:pos x="82047" y="291903"/>
              </a:cxn>
              <a:cxn ang="0">
                <a:pos x="4099" y="250196"/>
              </a:cxn>
              <a:cxn ang="0">
                <a:pos x="21735" y="198355"/>
              </a:cxn>
              <a:cxn ang="0">
                <a:pos x="76000" y="175419"/>
              </a:cxn>
              <a:cxn ang="0">
                <a:pos x="149992" y="164903"/>
              </a:cxn>
            </a:cxnLst>
            <a:rect l="0" t="0" r="r" b="b"/>
            <a:pathLst>
              <a:path w="1675764" h="496570">
                <a:moveTo>
                  <a:pt x="151389" y="163354"/>
                </a:moveTo>
                <a:lnTo>
                  <a:pt x="168981" y="108542"/>
                </a:lnTo>
                <a:lnTo>
                  <a:pt x="202427" y="85115"/>
                </a:lnTo>
                <a:lnTo>
                  <a:pt x="249452" y="65863"/>
                </a:lnTo>
                <a:lnTo>
                  <a:pt x="307914" y="51925"/>
                </a:lnTo>
                <a:lnTo>
                  <a:pt x="375671" y="44443"/>
                </a:lnTo>
                <a:lnTo>
                  <a:pt x="419316" y="43475"/>
                </a:lnTo>
                <a:lnTo>
                  <a:pt x="462412" y="45459"/>
                </a:lnTo>
                <a:lnTo>
                  <a:pt x="504080" y="50301"/>
                </a:lnTo>
                <a:lnTo>
                  <a:pt x="543438" y="57905"/>
                </a:lnTo>
                <a:lnTo>
                  <a:pt x="575814" y="39683"/>
                </a:lnTo>
                <a:lnTo>
                  <a:pt x="617446" y="26005"/>
                </a:lnTo>
                <a:lnTo>
                  <a:pt x="665676" y="17202"/>
                </a:lnTo>
                <a:lnTo>
                  <a:pt x="717842" y="13606"/>
                </a:lnTo>
                <a:lnTo>
                  <a:pt x="771286" y="15549"/>
                </a:lnTo>
                <a:lnTo>
                  <a:pt x="823346" y="23361"/>
                </a:lnTo>
                <a:lnTo>
                  <a:pt x="860387" y="33470"/>
                </a:lnTo>
                <a:lnTo>
                  <a:pt x="871479" y="37585"/>
                </a:lnTo>
                <a:lnTo>
                  <a:pt x="903057" y="19807"/>
                </a:lnTo>
                <a:lnTo>
                  <a:pt x="945302" y="7345"/>
                </a:lnTo>
                <a:lnTo>
                  <a:pt x="994466" y="699"/>
                </a:lnTo>
                <a:lnTo>
                  <a:pt x="1046800" y="367"/>
                </a:lnTo>
                <a:lnTo>
                  <a:pt x="1098555" y="6851"/>
                </a:lnTo>
                <a:lnTo>
                  <a:pt x="1115393" y="10751"/>
                </a:lnTo>
                <a:lnTo>
                  <a:pt x="1130956" y="15376"/>
                </a:lnTo>
                <a:lnTo>
                  <a:pt x="1145115" y="20692"/>
                </a:lnTo>
                <a:lnTo>
                  <a:pt x="1157737" y="26663"/>
                </a:lnTo>
                <a:lnTo>
                  <a:pt x="1203582" y="10852"/>
                </a:lnTo>
                <a:lnTo>
                  <a:pt x="1257431" y="1918"/>
                </a:lnTo>
                <a:lnTo>
                  <a:pt x="1314913" y="0"/>
                </a:lnTo>
                <a:lnTo>
                  <a:pt x="1371658" y="5238"/>
                </a:lnTo>
                <a:lnTo>
                  <a:pt x="1423294" y="17773"/>
                </a:lnTo>
                <a:lnTo>
                  <a:pt x="1464728" y="37808"/>
                </a:lnTo>
                <a:lnTo>
                  <a:pt x="1486921" y="62223"/>
                </a:lnTo>
                <a:lnTo>
                  <a:pt x="1547300" y="73280"/>
                </a:lnTo>
                <a:lnTo>
                  <a:pt x="1594408" y="90767"/>
                </a:lnTo>
                <a:lnTo>
                  <a:pt x="1625855" y="112993"/>
                </a:lnTo>
                <a:lnTo>
                  <a:pt x="1639252" y="138265"/>
                </a:lnTo>
                <a:lnTo>
                  <a:pt x="1632209" y="164890"/>
                </a:lnTo>
                <a:lnTo>
                  <a:pt x="1629796" y="168637"/>
                </a:lnTo>
                <a:lnTo>
                  <a:pt x="1626621" y="172320"/>
                </a:lnTo>
                <a:lnTo>
                  <a:pt x="1622811" y="175888"/>
                </a:lnTo>
                <a:lnTo>
                  <a:pt x="1657918" y="200551"/>
                </a:lnTo>
                <a:lnTo>
                  <a:pt x="1675149" y="227149"/>
                </a:lnTo>
                <a:lnTo>
                  <a:pt x="1674961" y="254266"/>
                </a:lnTo>
                <a:lnTo>
                  <a:pt x="1657807" y="280487"/>
                </a:lnTo>
                <a:lnTo>
                  <a:pt x="1624143" y="304392"/>
                </a:lnTo>
                <a:lnTo>
                  <a:pt x="1574424" y="324567"/>
                </a:lnTo>
                <a:lnTo>
                  <a:pt x="1516290" y="338196"/>
                </a:lnTo>
                <a:lnTo>
                  <a:pt x="1451488" y="345433"/>
                </a:lnTo>
                <a:lnTo>
                  <a:pt x="1442988" y="369462"/>
                </a:lnTo>
                <a:lnTo>
                  <a:pt x="1384480" y="409202"/>
                </a:lnTo>
                <a:lnTo>
                  <a:pt x="1338769" y="423202"/>
                </a:lnTo>
                <a:lnTo>
                  <a:pt x="1284951" y="432148"/>
                </a:lnTo>
                <a:lnTo>
                  <a:pt x="1225174" y="435184"/>
                </a:lnTo>
                <a:lnTo>
                  <a:pt x="1194359" y="434230"/>
                </a:lnTo>
                <a:lnTo>
                  <a:pt x="1164294" y="431592"/>
                </a:lnTo>
                <a:lnTo>
                  <a:pt x="1135395" y="427317"/>
                </a:lnTo>
                <a:lnTo>
                  <a:pt x="1108080" y="421456"/>
                </a:lnTo>
                <a:lnTo>
                  <a:pt x="1084061" y="443902"/>
                </a:lnTo>
                <a:lnTo>
                  <a:pt x="1049232" y="462941"/>
                </a:lnTo>
                <a:lnTo>
                  <a:pt x="1005550" y="478149"/>
                </a:lnTo>
                <a:lnTo>
                  <a:pt x="954972" y="489102"/>
                </a:lnTo>
                <a:lnTo>
                  <a:pt x="899456" y="495374"/>
                </a:lnTo>
                <a:lnTo>
                  <a:pt x="840958" y="496542"/>
                </a:lnTo>
                <a:lnTo>
                  <a:pt x="781436" y="492182"/>
                </a:lnTo>
                <a:lnTo>
                  <a:pt x="739518" y="485404"/>
                </a:lnTo>
                <a:lnTo>
                  <a:pt x="701363" y="475897"/>
                </a:lnTo>
                <a:lnTo>
                  <a:pt x="667779" y="463900"/>
                </a:lnTo>
                <a:lnTo>
                  <a:pt x="639577" y="449650"/>
                </a:lnTo>
                <a:lnTo>
                  <a:pt x="590923" y="459202"/>
                </a:lnTo>
                <a:lnTo>
                  <a:pt x="540305" y="464942"/>
                </a:lnTo>
                <a:lnTo>
                  <a:pt x="488885" y="466987"/>
                </a:lnTo>
                <a:lnTo>
                  <a:pt x="437822" y="465452"/>
                </a:lnTo>
                <a:lnTo>
                  <a:pt x="388277" y="460457"/>
                </a:lnTo>
                <a:lnTo>
                  <a:pt x="341409" y="452116"/>
                </a:lnTo>
                <a:lnTo>
                  <a:pt x="298381" y="440548"/>
                </a:lnTo>
                <a:lnTo>
                  <a:pt x="260350" y="425869"/>
                </a:lnTo>
                <a:lnTo>
                  <a:pt x="226319" y="406749"/>
                </a:lnTo>
                <a:lnTo>
                  <a:pt x="225303" y="406012"/>
                </a:lnTo>
                <a:lnTo>
                  <a:pt x="158325" y="403789"/>
                </a:lnTo>
                <a:lnTo>
                  <a:pt x="100673" y="391825"/>
                </a:lnTo>
                <a:lnTo>
                  <a:pt x="58388" y="372039"/>
                </a:lnTo>
                <a:lnTo>
                  <a:pt x="37508" y="346348"/>
                </a:lnTo>
                <a:lnTo>
                  <a:pt x="37233" y="331502"/>
                </a:lnTo>
                <a:lnTo>
                  <a:pt x="44838" y="317149"/>
                </a:lnTo>
                <a:lnTo>
                  <a:pt x="59913" y="303784"/>
                </a:lnTo>
                <a:lnTo>
                  <a:pt x="82047" y="291903"/>
                </a:lnTo>
                <a:lnTo>
                  <a:pt x="32095" y="273821"/>
                </a:lnTo>
                <a:lnTo>
                  <a:pt x="4099" y="250196"/>
                </a:lnTo>
                <a:lnTo>
                  <a:pt x="0" y="224037"/>
                </a:lnTo>
                <a:lnTo>
                  <a:pt x="21735" y="198355"/>
                </a:lnTo>
                <a:lnTo>
                  <a:pt x="45717" y="185513"/>
                </a:lnTo>
                <a:lnTo>
                  <a:pt x="76000" y="175419"/>
                </a:lnTo>
                <a:lnTo>
                  <a:pt x="111216" y="168430"/>
                </a:lnTo>
                <a:lnTo>
                  <a:pt x="149992" y="164903"/>
                </a:lnTo>
                <a:lnTo>
                  <a:pt x="151389" y="163354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1" name="object 16"/>
          <p:cNvSpPr>
            <a:spLocks/>
          </p:cNvSpPr>
          <p:nvPr/>
        </p:nvSpPr>
        <p:spPr bwMode="auto">
          <a:xfrm>
            <a:off x="1879600" y="6054725"/>
            <a:ext cx="28575" cy="28575"/>
          </a:xfrm>
          <a:custGeom>
            <a:avLst/>
            <a:gdLst/>
            <a:ahLst/>
            <a:cxnLst>
              <a:cxn ang="0">
                <a:pos x="27558" y="13792"/>
              </a:cxn>
              <a:cxn ang="0">
                <a:pos x="27558" y="21424"/>
              </a:cxn>
              <a:cxn ang="0">
                <a:pos x="21462" y="27597"/>
              </a:cxn>
              <a:cxn ang="0">
                <a:pos x="13843" y="27597"/>
              </a:cxn>
              <a:cxn ang="0">
                <a:pos x="6223" y="27597"/>
              </a:cxn>
              <a:cxn ang="0">
                <a:pos x="0" y="21424"/>
              </a:cxn>
              <a:cxn ang="0">
                <a:pos x="0" y="13792"/>
              </a:cxn>
              <a:cxn ang="0">
                <a:pos x="0" y="6172"/>
              </a:cxn>
              <a:cxn ang="0">
                <a:pos x="6223" y="0"/>
              </a:cxn>
              <a:cxn ang="0">
                <a:pos x="13843" y="0"/>
              </a:cxn>
              <a:cxn ang="0">
                <a:pos x="21462" y="0"/>
              </a:cxn>
              <a:cxn ang="0">
                <a:pos x="27558" y="6172"/>
              </a:cxn>
              <a:cxn ang="0">
                <a:pos x="27558" y="13792"/>
              </a:cxn>
            </a:cxnLst>
            <a:rect l="0" t="0" r="r" b="b"/>
            <a:pathLst>
              <a:path w="27939" h="27939">
                <a:moveTo>
                  <a:pt x="27558" y="13792"/>
                </a:moveTo>
                <a:lnTo>
                  <a:pt x="27558" y="21424"/>
                </a:lnTo>
                <a:lnTo>
                  <a:pt x="21462" y="27597"/>
                </a:lnTo>
                <a:lnTo>
                  <a:pt x="13843" y="27597"/>
                </a:lnTo>
                <a:lnTo>
                  <a:pt x="6223" y="27597"/>
                </a:lnTo>
                <a:lnTo>
                  <a:pt x="0" y="21424"/>
                </a:lnTo>
                <a:lnTo>
                  <a:pt x="0" y="13792"/>
                </a:lnTo>
                <a:lnTo>
                  <a:pt x="0" y="6172"/>
                </a:lnTo>
                <a:lnTo>
                  <a:pt x="6223" y="0"/>
                </a:lnTo>
                <a:lnTo>
                  <a:pt x="13843" y="0"/>
                </a:lnTo>
                <a:lnTo>
                  <a:pt x="21462" y="0"/>
                </a:lnTo>
                <a:lnTo>
                  <a:pt x="27558" y="6172"/>
                </a:lnTo>
                <a:lnTo>
                  <a:pt x="27558" y="1379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2" name="object 17"/>
          <p:cNvSpPr>
            <a:spLocks/>
          </p:cNvSpPr>
          <p:nvPr/>
        </p:nvSpPr>
        <p:spPr bwMode="auto">
          <a:xfrm>
            <a:off x="1873250" y="6029325"/>
            <a:ext cx="53975" cy="55563"/>
          </a:xfrm>
          <a:custGeom>
            <a:avLst/>
            <a:gdLst/>
            <a:ahLst/>
            <a:cxnLst>
              <a:cxn ang="0">
                <a:pos x="55244" y="27597"/>
              </a:cxn>
              <a:cxn ang="0">
                <a:pos x="53062" y="38338"/>
              </a:cxn>
              <a:cxn ang="0">
                <a:pos x="47117" y="47110"/>
              </a:cxn>
              <a:cxn ang="0">
                <a:pos x="38314" y="53025"/>
              </a:cxn>
              <a:cxn ang="0">
                <a:pos x="27558" y="55194"/>
              </a:cxn>
              <a:cxn ang="0">
                <a:pos x="16823" y="53025"/>
              </a:cxn>
              <a:cxn ang="0">
                <a:pos x="8064" y="47110"/>
              </a:cxn>
              <a:cxn ang="0">
                <a:pos x="2162" y="38338"/>
              </a:cxn>
              <a:cxn ang="0">
                <a:pos x="0" y="27597"/>
              </a:cxn>
              <a:cxn ang="0">
                <a:pos x="2162" y="16855"/>
              </a:cxn>
              <a:cxn ang="0">
                <a:pos x="8064" y="8083"/>
              </a:cxn>
              <a:cxn ang="0">
                <a:pos x="16823" y="2168"/>
              </a:cxn>
              <a:cxn ang="0">
                <a:pos x="27558" y="0"/>
              </a:cxn>
              <a:cxn ang="0">
                <a:pos x="38314" y="2168"/>
              </a:cxn>
              <a:cxn ang="0">
                <a:pos x="47117" y="8083"/>
              </a:cxn>
              <a:cxn ang="0">
                <a:pos x="53062" y="16855"/>
              </a:cxn>
              <a:cxn ang="0">
                <a:pos x="55244" y="27597"/>
              </a:cxn>
            </a:cxnLst>
            <a:rect l="0" t="0" r="r" b="b"/>
            <a:pathLst>
              <a:path w="55244" h="55245">
                <a:moveTo>
                  <a:pt x="55244" y="27597"/>
                </a:moveTo>
                <a:lnTo>
                  <a:pt x="53062" y="38338"/>
                </a:lnTo>
                <a:lnTo>
                  <a:pt x="47117" y="47110"/>
                </a:lnTo>
                <a:lnTo>
                  <a:pt x="38314" y="53025"/>
                </a:lnTo>
                <a:lnTo>
                  <a:pt x="27558" y="55194"/>
                </a:lnTo>
                <a:lnTo>
                  <a:pt x="16823" y="53025"/>
                </a:lnTo>
                <a:lnTo>
                  <a:pt x="8064" y="47110"/>
                </a:lnTo>
                <a:lnTo>
                  <a:pt x="2162" y="38338"/>
                </a:lnTo>
                <a:lnTo>
                  <a:pt x="0" y="27597"/>
                </a:lnTo>
                <a:lnTo>
                  <a:pt x="2162" y="16855"/>
                </a:lnTo>
                <a:lnTo>
                  <a:pt x="8064" y="8083"/>
                </a:lnTo>
                <a:lnTo>
                  <a:pt x="16823" y="2168"/>
                </a:lnTo>
                <a:lnTo>
                  <a:pt x="27558" y="0"/>
                </a:lnTo>
                <a:lnTo>
                  <a:pt x="38314" y="2168"/>
                </a:lnTo>
                <a:lnTo>
                  <a:pt x="47117" y="8083"/>
                </a:lnTo>
                <a:lnTo>
                  <a:pt x="53062" y="16855"/>
                </a:lnTo>
                <a:lnTo>
                  <a:pt x="55244" y="27597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3" name="object 18"/>
          <p:cNvSpPr>
            <a:spLocks/>
          </p:cNvSpPr>
          <p:nvPr/>
        </p:nvSpPr>
        <p:spPr bwMode="auto">
          <a:xfrm>
            <a:off x="1879600" y="5978525"/>
            <a:ext cx="82550" cy="84138"/>
          </a:xfrm>
          <a:custGeom>
            <a:avLst/>
            <a:gdLst/>
            <a:ahLst/>
            <a:cxnLst>
              <a:cxn ang="0">
                <a:pos x="82804" y="41401"/>
              </a:cxn>
              <a:cxn ang="0">
                <a:pos x="79549" y="57515"/>
              </a:cxn>
              <a:cxn ang="0">
                <a:pos x="70675" y="70675"/>
              </a:cxn>
              <a:cxn ang="0">
                <a:pos x="57515" y="79549"/>
              </a:cxn>
              <a:cxn ang="0">
                <a:pos x="41402" y="82803"/>
              </a:cxn>
              <a:cxn ang="0">
                <a:pos x="25288" y="79549"/>
              </a:cxn>
              <a:cxn ang="0">
                <a:pos x="12128" y="70675"/>
              </a:cxn>
              <a:cxn ang="0">
                <a:pos x="3254" y="57515"/>
              </a:cxn>
              <a:cxn ang="0">
                <a:pos x="0" y="41401"/>
              </a:cxn>
              <a:cxn ang="0">
                <a:pos x="3254" y="25283"/>
              </a:cxn>
              <a:cxn ang="0">
                <a:pos x="12128" y="12123"/>
              </a:cxn>
              <a:cxn ang="0">
                <a:pos x="25288" y="3252"/>
              </a:cxn>
              <a:cxn ang="0">
                <a:pos x="41402" y="0"/>
              </a:cxn>
              <a:cxn ang="0">
                <a:pos x="57515" y="3252"/>
              </a:cxn>
              <a:cxn ang="0">
                <a:pos x="70675" y="12123"/>
              </a:cxn>
              <a:cxn ang="0">
                <a:pos x="79549" y="25283"/>
              </a:cxn>
              <a:cxn ang="0">
                <a:pos x="82804" y="41401"/>
              </a:cxn>
            </a:cxnLst>
            <a:rect l="0" t="0" r="r" b="b"/>
            <a:pathLst>
              <a:path w="83185" h="83185">
                <a:moveTo>
                  <a:pt x="82804" y="41401"/>
                </a:moveTo>
                <a:lnTo>
                  <a:pt x="79549" y="57515"/>
                </a:lnTo>
                <a:lnTo>
                  <a:pt x="70675" y="70675"/>
                </a:lnTo>
                <a:lnTo>
                  <a:pt x="57515" y="79549"/>
                </a:lnTo>
                <a:lnTo>
                  <a:pt x="41402" y="82803"/>
                </a:lnTo>
                <a:lnTo>
                  <a:pt x="25288" y="79549"/>
                </a:lnTo>
                <a:lnTo>
                  <a:pt x="12128" y="70675"/>
                </a:lnTo>
                <a:lnTo>
                  <a:pt x="3254" y="57515"/>
                </a:lnTo>
                <a:lnTo>
                  <a:pt x="0" y="41401"/>
                </a:lnTo>
                <a:lnTo>
                  <a:pt x="3254" y="25283"/>
                </a:lnTo>
                <a:lnTo>
                  <a:pt x="12128" y="12123"/>
                </a:lnTo>
                <a:lnTo>
                  <a:pt x="25288" y="3252"/>
                </a:lnTo>
                <a:lnTo>
                  <a:pt x="41402" y="0"/>
                </a:lnTo>
                <a:lnTo>
                  <a:pt x="57515" y="3252"/>
                </a:lnTo>
                <a:lnTo>
                  <a:pt x="70675" y="12123"/>
                </a:lnTo>
                <a:lnTo>
                  <a:pt x="79549" y="25283"/>
                </a:lnTo>
                <a:lnTo>
                  <a:pt x="82804" y="4140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4" name="object 19"/>
          <p:cNvSpPr>
            <a:spLocks/>
          </p:cNvSpPr>
          <p:nvPr/>
        </p:nvSpPr>
        <p:spPr bwMode="auto">
          <a:xfrm>
            <a:off x="1314450" y="5807075"/>
            <a:ext cx="98425" cy="9525"/>
          </a:xfrm>
          <a:custGeom>
            <a:avLst/>
            <a:gdLst/>
            <a:ahLst/>
            <a:cxnLst>
              <a:cxn ang="0">
                <a:pos x="98297" y="9169"/>
              </a:cxn>
              <a:cxn ang="0">
                <a:pos x="72651" y="9183"/>
              </a:cxn>
              <a:cxn ang="0">
                <a:pos x="47434" y="7632"/>
              </a:cxn>
              <a:cxn ang="0">
                <a:pos x="23074" y="4558"/>
              </a:cxn>
              <a:cxn ang="0">
                <a:pos x="0" y="0"/>
              </a:cxn>
            </a:cxnLst>
            <a:rect l="0" t="0" r="r" b="b"/>
            <a:pathLst>
              <a:path w="98425" h="9525">
                <a:moveTo>
                  <a:pt x="98297" y="9169"/>
                </a:moveTo>
                <a:lnTo>
                  <a:pt x="72651" y="9183"/>
                </a:lnTo>
                <a:lnTo>
                  <a:pt x="47434" y="7632"/>
                </a:lnTo>
                <a:lnTo>
                  <a:pt x="23074" y="4558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5" name="object 20"/>
          <p:cNvSpPr>
            <a:spLocks/>
          </p:cNvSpPr>
          <p:nvPr/>
        </p:nvSpPr>
        <p:spPr bwMode="auto">
          <a:xfrm>
            <a:off x="1457325" y="5916613"/>
            <a:ext cx="42863" cy="4762"/>
          </a:xfrm>
          <a:custGeom>
            <a:avLst/>
            <a:gdLst/>
            <a:ahLst/>
            <a:cxnLst>
              <a:cxn ang="0">
                <a:pos x="43053" y="0"/>
              </a:cxn>
              <a:cxn ang="0">
                <a:pos x="32557" y="1520"/>
              </a:cxn>
              <a:cxn ang="0">
                <a:pos x="21859" y="2762"/>
              </a:cxn>
              <a:cxn ang="0">
                <a:pos x="10995" y="3718"/>
              </a:cxn>
              <a:cxn ang="0">
                <a:pos x="0" y="4381"/>
              </a:cxn>
            </a:cxnLst>
            <a:rect l="0" t="0" r="r" b="b"/>
            <a:pathLst>
              <a:path w="43180" h="4445">
                <a:moveTo>
                  <a:pt x="43053" y="0"/>
                </a:moveTo>
                <a:lnTo>
                  <a:pt x="32557" y="1520"/>
                </a:lnTo>
                <a:lnTo>
                  <a:pt x="21859" y="2762"/>
                </a:lnTo>
                <a:lnTo>
                  <a:pt x="10995" y="3718"/>
                </a:lnTo>
                <a:lnTo>
                  <a:pt x="0" y="4381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6" name="object 21"/>
          <p:cNvSpPr>
            <a:spLocks/>
          </p:cNvSpPr>
          <p:nvPr/>
        </p:nvSpPr>
        <p:spPr bwMode="auto">
          <a:xfrm>
            <a:off x="1844675" y="5945188"/>
            <a:ext cx="26988" cy="20637"/>
          </a:xfrm>
          <a:custGeom>
            <a:avLst/>
            <a:gdLst/>
            <a:ahLst/>
            <a:cxnLst>
              <a:cxn ang="0">
                <a:pos x="25907" y="20015"/>
              </a:cxn>
              <a:cxn ang="0">
                <a:pos x="18430" y="15230"/>
              </a:cxn>
              <a:cxn ang="0">
                <a:pos x="11620" y="10293"/>
              </a:cxn>
              <a:cxn ang="0">
                <a:pos x="5476" y="5213"/>
              </a:cxn>
              <a:cxn ang="0">
                <a:pos x="0" y="0"/>
              </a:cxn>
            </a:cxnLst>
            <a:rect l="0" t="0" r="r" b="b"/>
            <a:pathLst>
              <a:path w="26035" h="20320">
                <a:moveTo>
                  <a:pt x="25907" y="20015"/>
                </a:moveTo>
                <a:lnTo>
                  <a:pt x="18430" y="15230"/>
                </a:lnTo>
                <a:lnTo>
                  <a:pt x="11620" y="10293"/>
                </a:lnTo>
                <a:lnTo>
                  <a:pt x="5476" y="5213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7" name="object 22"/>
          <p:cNvSpPr>
            <a:spLocks/>
          </p:cNvSpPr>
          <p:nvPr/>
        </p:nvSpPr>
        <p:spPr bwMode="auto">
          <a:xfrm>
            <a:off x="2339975" y="5915025"/>
            <a:ext cx="11113" cy="22225"/>
          </a:xfrm>
          <a:custGeom>
            <a:avLst/>
            <a:gdLst/>
            <a:ahLst/>
            <a:cxnLst>
              <a:cxn ang="0">
                <a:pos x="10287" y="0"/>
              </a:cxn>
              <a:cxn ang="0">
                <a:pos x="8762" y="7442"/>
              </a:cxn>
              <a:cxn ang="0">
                <a:pos x="5334" y="14808"/>
              </a:cxn>
              <a:cxn ang="0">
                <a:pos x="0" y="21958"/>
              </a:cxn>
            </a:cxnLst>
            <a:rect l="0" t="0" r="r" b="b"/>
            <a:pathLst>
              <a:path w="10794" h="22225">
                <a:moveTo>
                  <a:pt x="10287" y="0"/>
                </a:moveTo>
                <a:lnTo>
                  <a:pt x="8762" y="7442"/>
                </a:lnTo>
                <a:lnTo>
                  <a:pt x="5334" y="14808"/>
                </a:lnTo>
                <a:lnTo>
                  <a:pt x="0" y="21958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8" name="object 23"/>
          <p:cNvSpPr>
            <a:spLocks/>
          </p:cNvSpPr>
          <p:nvPr/>
        </p:nvSpPr>
        <p:spPr bwMode="auto">
          <a:xfrm>
            <a:off x="2555875" y="5780088"/>
            <a:ext cx="127000" cy="82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657" y="14358"/>
              </a:cxn>
              <a:cxn ang="0">
                <a:pos x="92551" y="33680"/>
              </a:cxn>
              <a:cxn ang="0">
                <a:pos x="117728" y="56678"/>
              </a:cxn>
              <a:cxn ang="0">
                <a:pos x="126237" y="82067"/>
              </a:cxn>
            </a:cxnLst>
            <a:rect l="0" t="0" r="r" b="b"/>
            <a:pathLst>
              <a:path w="126364" h="82550">
                <a:moveTo>
                  <a:pt x="0" y="0"/>
                </a:moveTo>
                <a:lnTo>
                  <a:pt x="52657" y="14358"/>
                </a:lnTo>
                <a:lnTo>
                  <a:pt x="92551" y="33680"/>
                </a:lnTo>
                <a:lnTo>
                  <a:pt x="117728" y="56678"/>
                </a:lnTo>
                <a:lnTo>
                  <a:pt x="126237" y="82067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9" name="object 24"/>
          <p:cNvSpPr>
            <a:spLocks/>
          </p:cNvSpPr>
          <p:nvPr/>
        </p:nvSpPr>
        <p:spPr bwMode="auto">
          <a:xfrm>
            <a:off x="2797175" y="5691188"/>
            <a:ext cx="57150" cy="31750"/>
          </a:xfrm>
          <a:custGeom>
            <a:avLst/>
            <a:gdLst/>
            <a:ahLst/>
            <a:cxnLst>
              <a:cxn ang="0">
                <a:pos x="56261" y="0"/>
              </a:cxn>
              <a:cxn ang="0">
                <a:pos x="45541" y="8640"/>
              </a:cxn>
              <a:cxn ang="0">
                <a:pos x="32512" y="16700"/>
              </a:cxn>
              <a:cxn ang="0">
                <a:pos x="17291" y="24103"/>
              </a:cxn>
              <a:cxn ang="0">
                <a:pos x="0" y="30772"/>
              </a:cxn>
            </a:cxnLst>
            <a:rect l="0" t="0" r="r" b="b"/>
            <a:pathLst>
              <a:path w="56514" h="31114">
                <a:moveTo>
                  <a:pt x="56261" y="0"/>
                </a:moveTo>
                <a:lnTo>
                  <a:pt x="45541" y="8640"/>
                </a:lnTo>
                <a:lnTo>
                  <a:pt x="32512" y="16700"/>
                </a:lnTo>
                <a:lnTo>
                  <a:pt x="17291" y="24103"/>
                </a:lnTo>
                <a:lnTo>
                  <a:pt x="0" y="30772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60" name="object 25"/>
          <p:cNvSpPr>
            <a:spLocks/>
          </p:cNvSpPr>
          <p:nvPr/>
        </p:nvSpPr>
        <p:spPr bwMode="auto">
          <a:xfrm>
            <a:off x="2717800" y="5578475"/>
            <a:ext cx="3175" cy="14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58" y="4825"/>
              </a:cxn>
              <a:cxn ang="0">
                <a:pos x="3175" y="9652"/>
              </a:cxn>
              <a:cxn ang="0">
                <a:pos x="2920" y="14579"/>
              </a:cxn>
            </a:cxnLst>
            <a:rect l="0" t="0" r="r" b="b"/>
            <a:pathLst>
              <a:path w="3175" h="14604">
                <a:moveTo>
                  <a:pt x="0" y="0"/>
                </a:moveTo>
                <a:lnTo>
                  <a:pt x="2158" y="4825"/>
                </a:lnTo>
                <a:lnTo>
                  <a:pt x="3175" y="9652"/>
                </a:lnTo>
                <a:lnTo>
                  <a:pt x="2920" y="14579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61" name="object 26"/>
          <p:cNvSpPr>
            <a:spLocks/>
          </p:cNvSpPr>
          <p:nvPr/>
        </p:nvSpPr>
        <p:spPr bwMode="auto">
          <a:xfrm>
            <a:off x="2359025" y="5541963"/>
            <a:ext cx="30163" cy="19050"/>
          </a:xfrm>
          <a:custGeom>
            <a:avLst/>
            <a:gdLst/>
            <a:ahLst/>
            <a:cxnLst>
              <a:cxn ang="0">
                <a:pos x="0" y="18542"/>
              </a:cxn>
              <a:cxn ang="0">
                <a:pos x="5951" y="13590"/>
              </a:cxn>
              <a:cxn ang="0">
                <a:pos x="12747" y="8842"/>
              </a:cxn>
              <a:cxn ang="0">
                <a:pos x="20377" y="4308"/>
              </a:cxn>
              <a:cxn ang="0">
                <a:pos x="28829" y="0"/>
              </a:cxn>
            </a:cxnLst>
            <a:rect l="0" t="0" r="r" b="b"/>
            <a:pathLst>
              <a:path w="29210" h="19050">
                <a:moveTo>
                  <a:pt x="0" y="18542"/>
                </a:moveTo>
                <a:lnTo>
                  <a:pt x="5951" y="13590"/>
                </a:lnTo>
                <a:lnTo>
                  <a:pt x="12747" y="8842"/>
                </a:lnTo>
                <a:lnTo>
                  <a:pt x="20377" y="4308"/>
                </a:lnTo>
                <a:lnTo>
                  <a:pt x="28829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62" name="object 27"/>
          <p:cNvSpPr>
            <a:spLocks/>
          </p:cNvSpPr>
          <p:nvPr/>
        </p:nvSpPr>
        <p:spPr bwMode="auto">
          <a:xfrm>
            <a:off x="2090738" y="5553075"/>
            <a:ext cx="14287" cy="15875"/>
          </a:xfrm>
          <a:custGeom>
            <a:avLst/>
            <a:gdLst/>
            <a:ahLst/>
            <a:cxnLst>
              <a:cxn ang="0">
                <a:pos x="0" y="15874"/>
              </a:cxn>
              <a:cxn ang="0">
                <a:pos x="3047" y="10413"/>
              </a:cxn>
              <a:cxn ang="0">
                <a:pos x="7746" y="5079"/>
              </a:cxn>
              <a:cxn ang="0">
                <a:pos x="13969" y="0"/>
              </a:cxn>
            </a:cxnLst>
            <a:rect l="0" t="0" r="r" b="b"/>
            <a:pathLst>
              <a:path w="13969" h="15875">
                <a:moveTo>
                  <a:pt x="0" y="15874"/>
                </a:moveTo>
                <a:lnTo>
                  <a:pt x="3047" y="10413"/>
                </a:lnTo>
                <a:lnTo>
                  <a:pt x="7746" y="5079"/>
                </a:lnTo>
                <a:lnTo>
                  <a:pt x="13969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63" name="object 28"/>
          <p:cNvSpPr>
            <a:spLocks/>
          </p:cNvSpPr>
          <p:nvPr/>
        </p:nvSpPr>
        <p:spPr bwMode="auto">
          <a:xfrm>
            <a:off x="1774825" y="5575300"/>
            <a:ext cx="50800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450" y="3403"/>
              </a:cxn>
              <a:cxn ang="0">
                <a:pos x="26352" y="7132"/>
              </a:cxn>
              <a:cxn ang="0">
                <a:pos x="38683" y="11178"/>
              </a:cxn>
              <a:cxn ang="0">
                <a:pos x="50418" y="15532"/>
              </a:cxn>
            </a:cxnLst>
            <a:rect l="0" t="0" r="r" b="b"/>
            <a:pathLst>
              <a:path w="50800" h="15875">
                <a:moveTo>
                  <a:pt x="0" y="0"/>
                </a:moveTo>
                <a:lnTo>
                  <a:pt x="13450" y="3403"/>
                </a:lnTo>
                <a:lnTo>
                  <a:pt x="26352" y="7132"/>
                </a:lnTo>
                <a:lnTo>
                  <a:pt x="38683" y="11178"/>
                </a:lnTo>
                <a:lnTo>
                  <a:pt x="50418" y="15532"/>
                </a:lnTo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64" name="object 29"/>
          <p:cNvSpPr>
            <a:spLocks/>
          </p:cNvSpPr>
          <p:nvPr/>
        </p:nvSpPr>
        <p:spPr bwMode="auto">
          <a:xfrm>
            <a:off x="1382713" y="5680075"/>
            <a:ext cx="9525" cy="17463"/>
          </a:xfrm>
          <a:custGeom>
            <a:avLst/>
            <a:gdLst/>
            <a:ahLst/>
            <a:cxnLst>
              <a:cxn ang="0">
                <a:pos x="8762" y="16319"/>
              </a:cxn>
              <a:cxn ang="0">
                <a:pos x="4826" y="10985"/>
              </a:cxn>
              <a:cxn ang="0">
                <a:pos x="1778" y="5524"/>
              </a:cxn>
              <a:cxn ang="0">
                <a:pos x="0" y="0"/>
              </a:cxn>
            </a:cxnLst>
            <a:rect l="0" t="0" r="r" b="b"/>
            <a:pathLst>
              <a:path w="8890" h="16510">
                <a:moveTo>
                  <a:pt x="8762" y="16319"/>
                </a:moveTo>
                <a:lnTo>
                  <a:pt x="4826" y="10985"/>
                </a:lnTo>
                <a:lnTo>
                  <a:pt x="1778" y="5524"/>
                </a:lnTo>
                <a:lnTo>
                  <a:pt x="0" y="0"/>
                </a:lnTo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" name="object 30"/>
          <p:cNvSpPr txBox="1"/>
          <p:nvPr/>
        </p:nvSpPr>
        <p:spPr>
          <a:xfrm>
            <a:off x="1917700" y="5597525"/>
            <a:ext cx="360363" cy="242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spc="-5" dirty="0">
                <a:latin typeface="Times New Roman"/>
                <a:cs typeface="Times New Roman"/>
              </a:rPr>
              <a:t>S1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9966" name="object 31"/>
          <p:cNvSpPr>
            <a:spLocks noChangeArrowheads="1"/>
          </p:cNvSpPr>
          <p:nvPr/>
        </p:nvSpPr>
        <p:spPr bwMode="auto">
          <a:xfrm>
            <a:off x="393700" y="4413250"/>
            <a:ext cx="1295400" cy="60642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967" name="object 32"/>
          <p:cNvSpPr>
            <a:spLocks noChangeArrowheads="1"/>
          </p:cNvSpPr>
          <p:nvPr/>
        </p:nvSpPr>
        <p:spPr bwMode="auto">
          <a:xfrm>
            <a:off x="657225" y="4946650"/>
            <a:ext cx="33338" cy="33338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968" name="object 33"/>
          <p:cNvSpPr>
            <a:spLocks noChangeArrowheads="1"/>
          </p:cNvSpPr>
          <p:nvPr/>
        </p:nvSpPr>
        <p:spPr bwMode="auto">
          <a:xfrm>
            <a:off x="649288" y="4922838"/>
            <a:ext cx="68262" cy="68262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969" name="object 34"/>
          <p:cNvSpPr>
            <a:spLocks noChangeArrowheads="1"/>
          </p:cNvSpPr>
          <p:nvPr/>
        </p:nvSpPr>
        <p:spPr bwMode="auto">
          <a:xfrm>
            <a:off x="614363" y="4919663"/>
            <a:ext cx="100012" cy="100012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970" name="object 35"/>
          <p:cNvSpPr>
            <a:spLocks/>
          </p:cNvSpPr>
          <p:nvPr/>
        </p:nvSpPr>
        <p:spPr bwMode="auto">
          <a:xfrm>
            <a:off x="393700" y="4413250"/>
            <a:ext cx="1295400" cy="606425"/>
          </a:xfrm>
          <a:custGeom>
            <a:avLst/>
            <a:gdLst/>
            <a:ahLst/>
            <a:cxnLst>
              <a:cxn ang="0">
                <a:pos x="130564" y="132734"/>
              </a:cxn>
              <a:cxn ang="0">
                <a:pos x="192757" y="80617"/>
              </a:cxn>
              <a:cxn ang="0">
                <a:pos x="290299" y="54352"/>
              </a:cxn>
              <a:cxn ang="0">
                <a:pos x="357309" y="55653"/>
              </a:cxn>
              <a:cxn ang="0">
                <a:pos x="419966" y="70862"/>
              </a:cxn>
              <a:cxn ang="0">
                <a:pos x="491515" y="26861"/>
              </a:cxn>
              <a:cxn ang="0">
                <a:pos x="587743" y="18046"/>
              </a:cxn>
              <a:cxn ang="0">
                <a:pos x="673369" y="45970"/>
              </a:cxn>
              <a:cxn ang="0">
                <a:pos x="748991" y="4155"/>
              </a:cxn>
              <a:cxn ang="0">
                <a:pos x="848921" y="8632"/>
              </a:cxn>
              <a:cxn ang="0">
                <a:pos x="873899" y="18966"/>
              </a:cxn>
              <a:cxn ang="0">
                <a:pos x="894590" y="32635"/>
              </a:cxn>
              <a:cxn ang="0">
                <a:pos x="993682" y="250"/>
              </a:cxn>
              <a:cxn ang="0">
                <a:pos x="1099822" y="21967"/>
              </a:cxn>
              <a:cxn ang="0">
                <a:pos x="1131826" y="46303"/>
              </a:cxn>
              <a:cxn ang="0">
                <a:pos x="1148971" y="76069"/>
              </a:cxn>
              <a:cxn ang="0">
                <a:pos x="1245777" y="123948"/>
              </a:cxn>
              <a:cxn ang="0">
                <a:pos x="1261239" y="201545"/>
              </a:cxn>
              <a:cxn ang="0">
                <a:pos x="1256921" y="210562"/>
              </a:cxn>
              <a:cxn ang="0">
                <a:pos x="1284889" y="251383"/>
              </a:cxn>
              <a:cxn ang="0">
                <a:pos x="1287888" y="330066"/>
              </a:cxn>
              <a:cxn ang="0">
                <a:pos x="1216662" y="396363"/>
              </a:cxn>
              <a:cxn ang="0">
                <a:pos x="1121666" y="421890"/>
              </a:cxn>
              <a:cxn ang="0">
                <a:pos x="1087358" y="486950"/>
              </a:cxn>
              <a:cxn ang="0">
                <a:pos x="1001673" y="526139"/>
              </a:cxn>
              <a:cxn ang="0">
                <a:pos x="922960" y="530336"/>
              </a:cxn>
              <a:cxn ang="0">
                <a:pos x="877371" y="521882"/>
              </a:cxn>
              <a:cxn ang="0">
                <a:pos x="833766" y="546285"/>
              </a:cxn>
              <a:cxn ang="0">
                <a:pos x="758041" y="591292"/>
              </a:cxn>
              <a:cxn ang="0">
                <a:pos x="657447" y="606622"/>
              </a:cxn>
              <a:cxn ang="0">
                <a:pos x="571443" y="592774"/>
              </a:cxn>
              <a:cxn ang="0">
                <a:pos x="515999" y="566529"/>
              </a:cxn>
              <a:cxn ang="0">
                <a:pos x="445542" y="563292"/>
              </a:cxn>
              <a:cxn ang="0">
                <a:pos x="343892" y="568974"/>
              </a:cxn>
              <a:cxn ang="0">
                <a:pos x="249132" y="546550"/>
              </a:cxn>
              <a:cxn ang="0">
                <a:pos x="176520" y="498471"/>
              </a:cxn>
              <a:cxn ang="0">
                <a:pos x="122327" y="493148"/>
              </a:cxn>
              <a:cxn ang="0">
                <a:pos x="45120" y="454406"/>
              </a:cxn>
              <a:cxn ang="0">
                <a:pos x="28767" y="404919"/>
              </a:cxn>
              <a:cxn ang="0">
                <a:pos x="46275" y="371026"/>
              </a:cxn>
              <a:cxn ang="0">
                <a:pos x="24789" y="334430"/>
              </a:cxn>
              <a:cxn ang="0">
                <a:pos x="0" y="273653"/>
              </a:cxn>
              <a:cxn ang="0">
                <a:pos x="35315" y="226619"/>
              </a:cxn>
              <a:cxn ang="0">
                <a:pos x="85906" y="205807"/>
              </a:cxn>
              <a:cxn ang="0">
                <a:pos x="116944" y="199640"/>
              </a:cxn>
            </a:cxnLst>
            <a:rect l="0" t="0" r="r" b="b"/>
            <a:pathLst>
              <a:path w="1296035" h="607060">
                <a:moveTo>
                  <a:pt x="116944" y="199640"/>
                </a:moveTo>
                <a:lnTo>
                  <a:pt x="130564" y="132734"/>
                </a:lnTo>
                <a:lnTo>
                  <a:pt x="156415" y="104136"/>
                </a:lnTo>
                <a:lnTo>
                  <a:pt x="192757" y="80617"/>
                </a:lnTo>
                <a:lnTo>
                  <a:pt x="237936" y="63561"/>
                </a:lnTo>
                <a:lnTo>
                  <a:pt x="290299" y="54352"/>
                </a:lnTo>
                <a:lnTo>
                  <a:pt x="324006" y="53216"/>
                </a:lnTo>
                <a:lnTo>
                  <a:pt x="357309" y="55653"/>
                </a:lnTo>
                <a:lnTo>
                  <a:pt x="389524" y="61567"/>
                </a:lnTo>
                <a:lnTo>
                  <a:pt x="419966" y="70862"/>
                </a:lnTo>
                <a:lnTo>
                  <a:pt x="450875" y="44810"/>
                </a:lnTo>
                <a:lnTo>
                  <a:pt x="491515" y="26861"/>
                </a:lnTo>
                <a:lnTo>
                  <a:pt x="538325" y="17707"/>
                </a:lnTo>
                <a:lnTo>
                  <a:pt x="587743" y="18046"/>
                </a:lnTo>
                <a:lnTo>
                  <a:pt x="636209" y="28571"/>
                </a:lnTo>
                <a:lnTo>
                  <a:pt x="673369" y="45970"/>
                </a:lnTo>
                <a:lnTo>
                  <a:pt x="705317" y="19883"/>
                </a:lnTo>
                <a:lnTo>
                  <a:pt x="748991" y="4155"/>
                </a:lnTo>
                <a:lnTo>
                  <a:pt x="798742" y="0"/>
                </a:lnTo>
                <a:lnTo>
                  <a:pt x="848921" y="8632"/>
                </a:lnTo>
                <a:lnTo>
                  <a:pt x="861897" y="13364"/>
                </a:lnTo>
                <a:lnTo>
                  <a:pt x="873899" y="18966"/>
                </a:lnTo>
                <a:lnTo>
                  <a:pt x="884829" y="25401"/>
                </a:lnTo>
                <a:lnTo>
                  <a:pt x="894590" y="32635"/>
                </a:lnTo>
                <a:lnTo>
                  <a:pt x="939945" y="9858"/>
                </a:lnTo>
                <a:lnTo>
                  <a:pt x="993682" y="250"/>
                </a:lnTo>
                <a:lnTo>
                  <a:pt x="1049181" y="4167"/>
                </a:lnTo>
                <a:lnTo>
                  <a:pt x="1099822" y="21967"/>
                </a:lnTo>
                <a:lnTo>
                  <a:pt x="1117539" y="33295"/>
                </a:lnTo>
                <a:lnTo>
                  <a:pt x="1131826" y="46303"/>
                </a:lnTo>
                <a:lnTo>
                  <a:pt x="1142399" y="60668"/>
                </a:lnTo>
                <a:lnTo>
                  <a:pt x="1148971" y="76069"/>
                </a:lnTo>
                <a:lnTo>
                  <a:pt x="1205732" y="94281"/>
                </a:lnTo>
                <a:lnTo>
                  <a:pt x="1245777" y="123948"/>
                </a:lnTo>
                <a:lnTo>
                  <a:pt x="1265486" y="161043"/>
                </a:lnTo>
                <a:lnTo>
                  <a:pt x="1261239" y="201545"/>
                </a:lnTo>
                <a:lnTo>
                  <a:pt x="1259334" y="206117"/>
                </a:lnTo>
                <a:lnTo>
                  <a:pt x="1256921" y="210562"/>
                </a:lnTo>
                <a:lnTo>
                  <a:pt x="1254000" y="214880"/>
                </a:lnTo>
                <a:lnTo>
                  <a:pt x="1284889" y="251383"/>
                </a:lnTo>
                <a:lnTo>
                  <a:pt x="1295977" y="290777"/>
                </a:lnTo>
                <a:lnTo>
                  <a:pt x="1287888" y="330066"/>
                </a:lnTo>
                <a:lnTo>
                  <a:pt x="1261242" y="366259"/>
                </a:lnTo>
                <a:lnTo>
                  <a:pt x="1216662" y="396363"/>
                </a:lnTo>
                <a:lnTo>
                  <a:pt x="1171688" y="413031"/>
                </a:lnTo>
                <a:lnTo>
                  <a:pt x="1121666" y="421890"/>
                </a:lnTo>
                <a:lnTo>
                  <a:pt x="1112379" y="456745"/>
                </a:lnTo>
                <a:lnTo>
                  <a:pt x="1087358" y="486950"/>
                </a:lnTo>
                <a:lnTo>
                  <a:pt x="1049493" y="510687"/>
                </a:lnTo>
                <a:lnTo>
                  <a:pt x="1001673" y="526139"/>
                </a:lnTo>
                <a:lnTo>
                  <a:pt x="946787" y="531491"/>
                </a:lnTo>
                <a:lnTo>
                  <a:pt x="922960" y="530336"/>
                </a:lnTo>
                <a:lnTo>
                  <a:pt x="899708" y="527109"/>
                </a:lnTo>
                <a:lnTo>
                  <a:pt x="877371" y="521882"/>
                </a:lnTo>
                <a:lnTo>
                  <a:pt x="856287" y="514727"/>
                </a:lnTo>
                <a:lnTo>
                  <a:pt x="833766" y="546285"/>
                </a:lnTo>
                <a:lnTo>
                  <a:pt x="800215" y="572083"/>
                </a:lnTo>
                <a:lnTo>
                  <a:pt x="758041" y="591292"/>
                </a:lnTo>
                <a:lnTo>
                  <a:pt x="709650" y="603081"/>
                </a:lnTo>
                <a:lnTo>
                  <a:pt x="657447" y="606622"/>
                </a:lnTo>
                <a:lnTo>
                  <a:pt x="603836" y="601087"/>
                </a:lnTo>
                <a:lnTo>
                  <a:pt x="571443" y="592774"/>
                </a:lnTo>
                <a:lnTo>
                  <a:pt x="541957" y="581163"/>
                </a:lnTo>
                <a:lnTo>
                  <a:pt x="515999" y="566529"/>
                </a:lnTo>
                <a:lnTo>
                  <a:pt x="494185" y="549144"/>
                </a:lnTo>
                <a:lnTo>
                  <a:pt x="445542" y="563292"/>
                </a:lnTo>
                <a:lnTo>
                  <a:pt x="394809" y="569800"/>
                </a:lnTo>
                <a:lnTo>
                  <a:pt x="343892" y="568974"/>
                </a:lnTo>
                <a:lnTo>
                  <a:pt x="294697" y="561122"/>
                </a:lnTo>
                <a:lnTo>
                  <a:pt x="249132" y="546550"/>
                </a:lnTo>
                <a:lnTo>
                  <a:pt x="209104" y="525564"/>
                </a:lnTo>
                <a:lnTo>
                  <a:pt x="176520" y="498471"/>
                </a:lnTo>
                <a:lnTo>
                  <a:pt x="174068" y="495804"/>
                </a:lnTo>
                <a:lnTo>
                  <a:pt x="122327" y="493148"/>
                </a:lnTo>
                <a:lnTo>
                  <a:pt x="77790" y="478563"/>
                </a:lnTo>
                <a:lnTo>
                  <a:pt x="45120" y="454406"/>
                </a:lnTo>
                <a:lnTo>
                  <a:pt x="28984" y="423033"/>
                </a:lnTo>
                <a:lnTo>
                  <a:pt x="28767" y="404919"/>
                </a:lnTo>
                <a:lnTo>
                  <a:pt x="34635" y="387377"/>
                </a:lnTo>
                <a:lnTo>
                  <a:pt x="46275" y="371026"/>
                </a:lnTo>
                <a:lnTo>
                  <a:pt x="63375" y="356485"/>
                </a:lnTo>
                <a:lnTo>
                  <a:pt x="24789" y="334430"/>
                </a:lnTo>
                <a:lnTo>
                  <a:pt x="3165" y="305589"/>
                </a:lnTo>
                <a:lnTo>
                  <a:pt x="0" y="273653"/>
                </a:lnTo>
                <a:lnTo>
                  <a:pt x="16792" y="242312"/>
                </a:lnTo>
                <a:lnTo>
                  <a:pt x="35315" y="226619"/>
                </a:lnTo>
                <a:lnTo>
                  <a:pt x="58706" y="214308"/>
                </a:lnTo>
                <a:lnTo>
                  <a:pt x="85906" y="205807"/>
                </a:lnTo>
                <a:lnTo>
                  <a:pt x="115852" y="201545"/>
                </a:lnTo>
                <a:lnTo>
                  <a:pt x="116944" y="19964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71" name="object 36"/>
          <p:cNvSpPr>
            <a:spLocks/>
          </p:cNvSpPr>
          <p:nvPr/>
        </p:nvSpPr>
        <p:spPr bwMode="auto">
          <a:xfrm>
            <a:off x="657225" y="4946650"/>
            <a:ext cx="34925" cy="33338"/>
          </a:xfrm>
          <a:custGeom>
            <a:avLst/>
            <a:gdLst/>
            <a:ahLst/>
            <a:cxnLst>
              <a:cxn ang="0">
                <a:pos x="33705" y="16890"/>
              </a:cxn>
              <a:cxn ang="0">
                <a:pos x="33705" y="26161"/>
              </a:cxn>
              <a:cxn ang="0">
                <a:pos x="26162" y="33654"/>
              </a:cxn>
              <a:cxn ang="0">
                <a:pos x="16852" y="33654"/>
              </a:cxn>
              <a:cxn ang="0">
                <a:pos x="7543" y="33654"/>
              </a:cxn>
              <a:cxn ang="0">
                <a:pos x="0" y="26161"/>
              </a:cxn>
              <a:cxn ang="0">
                <a:pos x="0" y="16890"/>
              </a:cxn>
              <a:cxn ang="0">
                <a:pos x="0" y="7619"/>
              </a:cxn>
              <a:cxn ang="0">
                <a:pos x="7543" y="0"/>
              </a:cxn>
              <a:cxn ang="0">
                <a:pos x="16852" y="0"/>
              </a:cxn>
              <a:cxn ang="0">
                <a:pos x="26162" y="0"/>
              </a:cxn>
              <a:cxn ang="0">
                <a:pos x="33705" y="7619"/>
              </a:cxn>
              <a:cxn ang="0">
                <a:pos x="33705" y="16890"/>
              </a:cxn>
            </a:cxnLst>
            <a:rect l="0" t="0" r="r" b="b"/>
            <a:pathLst>
              <a:path w="34290" h="33654">
                <a:moveTo>
                  <a:pt x="33705" y="16890"/>
                </a:moveTo>
                <a:lnTo>
                  <a:pt x="33705" y="26161"/>
                </a:lnTo>
                <a:lnTo>
                  <a:pt x="26162" y="33654"/>
                </a:lnTo>
                <a:lnTo>
                  <a:pt x="16852" y="33654"/>
                </a:lnTo>
                <a:lnTo>
                  <a:pt x="7543" y="33654"/>
                </a:lnTo>
                <a:lnTo>
                  <a:pt x="0" y="26161"/>
                </a:lnTo>
                <a:lnTo>
                  <a:pt x="0" y="16890"/>
                </a:lnTo>
                <a:lnTo>
                  <a:pt x="0" y="7619"/>
                </a:lnTo>
                <a:lnTo>
                  <a:pt x="7543" y="0"/>
                </a:lnTo>
                <a:lnTo>
                  <a:pt x="16852" y="0"/>
                </a:lnTo>
                <a:lnTo>
                  <a:pt x="26162" y="0"/>
                </a:lnTo>
                <a:lnTo>
                  <a:pt x="33705" y="7619"/>
                </a:lnTo>
                <a:lnTo>
                  <a:pt x="33705" y="1689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72" name="object 37"/>
          <p:cNvSpPr>
            <a:spLocks/>
          </p:cNvSpPr>
          <p:nvPr/>
        </p:nvSpPr>
        <p:spPr bwMode="auto">
          <a:xfrm>
            <a:off x="649288" y="4922838"/>
            <a:ext cx="68262" cy="68262"/>
          </a:xfrm>
          <a:custGeom>
            <a:avLst/>
            <a:gdLst/>
            <a:ahLst/>
            <a:cxnLst>
              <a:cxn ang="0">
                <a:pos x="67398" y="33655"/>
              </a:cxn>
              <a:cxn ang="0">
                <a:pos x="64750" y="46809"/>
              </a:cxn>
              <a:cxn ang="0">
                <a:pos x="57529" y="57546"/>
              </a:cxn>
              <a:cxn ang="0">
                <a:pos x="46819" y="64783"/>
              </a:cxn>
              <a:cxn ang="0">
                <a:pos x="33705" y="67437"/>
              </a:cxn>
              <a:cxn ang="0">
                <a:pos x="20584" y="64783"/>
              </a:cxn>
              <a:cxn ang="0">
                <a:pos x="9871" y="57546"/>
              </a:cxn>
              <a:cxn ang="0">
                <a:pos x="2648" y="46809"/>
              </a:cxn>
              <a:cxn ang="0">
                <a:pos x="0" y="33655"/>
              </a:cxn>
              <a:cxn ang="0">
                <a:pos x="2648" y="20574"/>
              </a:cxn>
              <a:cxn ang="0">
                <a:pos x="9871" y="9874"/>
              </a:cxn>
              <a:cxn ang="0">
                <a:pos x="20584" y="2651"/>
              </a:cxn>
              <a:cxn ang="0">
                <a:pos x="33705" y="0"/>
              </a:cxn>
              <a:cxn ang="0">
                <a:pos x="46819" y="2651"/>
              </a:cxn>
              <a:cxn ang="0">
                <a:pos x="57529" y="9874"/>
              </a:cxn>
              <a:cxn ang="0">
                <a:pos x="64750" y="20574"/>
              </a:cxn>
              <a:cxn ang="0">
                <a:pos x="67398" y="33655"/>
              </a:cxn>
            </a:cxnLst>
            <a:rect l="0" t="0" r="r" b="b"/>
            <a:pathLst>
              <a:path w="67945" h="67945">
                <a:moveTo>
                  <a:pt x="67398" y="33655"/>
                </a:moveTo>
                <a:lnTo>
                  <a:pt x="64750" y="46809"/>
                </a:lnTo>
                <a:lnTo>
                  <a:pt x="57529" y="57546"/>
                </a:lnTo>
                <a:lnTo>
                  <a:pt x="46819" y="64783"/>
                </a:lnTo>
                <a:lnTo>
                  <a:pt x="33705" y="67437"/>
                </a:lnTo>
                <a:lnTo>
                  <a:pt x="20584" y="64783"/>
                </a:lnTo>
                <a:lnTo>
                  <a:pt x="9871" y="57546"/>
                </a:lnTo>
                <a:lnTo>
                  <a:pt x="2648" y="46809"/>
                </a:lnTo>
                <a:lnTo>
                  <a:pt x="0" y="33655"/>
                </a:lnTo>
                <a:lnTo>
                  <a:pt x="2648" y="20574"/>
                </a:lnTo>
                <a:lnTo>
                  <a:pt x="9871" y="9874"/>
                </a:lnTo>
                <a:lnTo>
                  <a:pt x="20584" y="2651"/>
                </a:lnTo>
                <a:lnTo>
                  <a:pt x="33705" y="0"/>
                </a:lnTo>
                <a:lnTo>
                  <a:pt x="46819" y="2651"/>
                </a:lnTo>
                <a:lnTo>
                  <a:pt x="57529" y="9874"/>
                </a:lnTo>
                <a:lnTo>
                  <a:pt x="64750" y="20574"/>
                </a:lnTo>
                <a:lnTo>
                  <a:pt x="67398" y="3365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73" name="object 38"/>
          <p:cNvSpPr>
            <a:spLocks/>
          </p:cNvSpPr>
          <p:nvPr/>
        </p:nvSpPr>
        <p:spPr bwMode="auto">
          <a:xfrm>
            <a:off x="614363" y="4919663"/>
            <a:ext cx="101600" cy="101600"/>
          </a:xfrm>
          <a:custGeom>
            <a:avLst/>
            <a:gdLst/>
            <a:ahLst/>
            <a:cxnLst>
              <a:cxn ang="0">
                <a:pos x="101092" y="50545"/>
              </a:cxn>
              <a:cxn ang="0">
                <a:pos x="97119" y="70230"/>
              </a:cxn>
              <a:cxn ang="0">
                <a:pos x="86286" y="86296"/>
              </a:cxn>
              <a:cxn ang="0">
                <a:pos x="70220" y="97123"/>
              </a:cxn>
              <a:cxn ang="0">
                <a:pos x="50545" y="101091"/>
              </a:cxn>
              <a:cxn ang="0">
                <a:pos x="30871" y="97123"/>
              </a:cxn>
              <a:cxn ang="0">
                <a:pos x="14805" y="86296"/>
              </a:cxn>
              <a:cxn ang="0">
                <a:pos x="3972" y="70230"/>
              </a:cxn>
              <a:cxn ang="0">
                <a:pos x="0" y="50545"/>
              </a:cxn>
              <a:cxn ang="0">
                <a:pos x="3972" y="30860"/>
              </a:cxn>
              <a:cxn ang="0">
                <a:pos x="14805" y="14795"/>
              </a:cxn>
              <a:cxn ang="0">
                <a:pos x="30871" y="3968"/>
              </a:cxn>
              <a:cxn ang="0">
                <a:pos x="50545" y="0"/>
              </a:cxn>
              <a:cxn ang="0">
                <a:pos x="70220" y="3968"/>
              </a:cxn>
              <a:cxn ang="0">
                <a:pos x="86286" y="14795"/>
              </a:cxn>
              <a:cxn ang="0">
                <a:pos x="97119" y="30860"/>
              </a:cxn>
              <a:cxn ang="0">
                <a:pos x="101092" y="50545"/>
              </a:cxn>
            </a:cxnLst>
            <a:rect l="0" t="0" r="r" b="b"/>
            <a:pathLst>
              <a:path w="101600" h="101600">
                <a:moveTo>
                  <a:pt x="101092" y="50545"/>
                </a:moveTo>
                <a:lnTo>
                  <a:pt x="97119" y="70230"/>
                </a:lnTo>
                <a:lnTo>
                  <a:pt x="86286" y="86296"/>
                </a:lnTo>
                <a:lnTo>
                  <a:pt x="70220" y="97123"/>
                </a:lnTo>
                <a:lnTo>
                  <a:pt x="50545" y="101091"/>
                </a:lnTo>
                <a:lnTo>
                  <a:pt x="30871" y="97123"/>
                </a:lnTo>
                <a:lnTo>
                  <a:pt x="14805" y="86296"/>
                </a:lnTo>
                <a:lnTo>
                  <a:pt x="3972" y="70230"/>
                </a:lnTo>
                <a:lnTo>
                  <a:pt x="0" y="50545"/>
                </a:lnTo>
                <a:lnTo>
                  <a:pt x="3972" y="30860"/>
                </a:lnTo>
                <a:lnTo>
                  <a:pt x="14805" y="14795"/>
                </a:lnTo>
                <a:lnTo>
                  <a:pt x="30871" y="3968"/>
                </a:lnTo>
                <a:lnTo>
                  <a:pt x="50545" y="0"/>
                </a:lnTo>
                <a:lnTo>
                  <a:pt x="70220" y="3968"/>
                </a:lnTo>
                <a:lnTo>
                  <a:pt x="86286" y="14795"/>
                </a:lnTo>
                <a:lnTo>
                  <a:pt x="97119" y="30860"/>
                </a:lnTo>
                <a:lnTo>
                  <a:pt x="101092" y="5054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74" name="object 39"/>
          <p:cNvSpPr>
            <a:spLocks/>
          </p:cNvSpPr>
          <p:nvPr/>
        </p:nvSpPr>
        <p:spPr bwMode="auto">
          <a:xfrm>
            <a:off x="457200" y="4767263"/>
            <a:ext cx="76200" cy="11112"/>
          </a:xfrm>
          <a:custGeom>
            <a:avLst/>
            <a:gdLst/>
            <a:ahLst/>
            <a:cxnLst>
              <a:cxn ang="0">
                <a:pos x="75958" y="11175"/>
              </a:cxn>
              <a:cxn ang="0">
                <a:pos x="56128" y="11179"/>
              </a:cxn>
              <a:cxn ang="0">
                <a:pos x="36636" y="9302"/>
              </a:cxn>
              <a:cxn ang="0">
                <a:pos x="17815" y="5568"/>
              </a:cxn>
              <a:cxn ang="0">
                <a:pos x="0" y="0"/>
              </a:cxn>
            </a:cxnLst>
            <a:rect l="0" t="0" r="r" b="b"/>
            <a:pathLst>
              <a:path w="76200" h="11429">
                <a:moveTo>
                  <a:pt x="75958" y="11175"/>
                </a:moveTo>
                <a:lnTo>
                  <a:pt x="56128" y="11179"/>
                </a:lnTo>
                <a:lnTo>
                  <a:pt x="36636" y="9302"/>
                </a:lnTo>
                <a:lnTo>
                  <a:pt x="17815" y="5568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75" name="object 40"/>
          <p:cNvSpPr>
            <a:spLocks/>
          </p:cNvSpPr>
          <p:nvPr/>
        </p:nvSpPr>
        <p:spPr bwMode="auto">
          <a:xfrm>
            <a:off x="568325" y="4900613"/>
            <a:ext cx="33338" cy="4762"/>
          </a:xfrm>
          <a:custGeom>
            <a:avLst/>
            <a:gdLst/>
            <a:ahLst/>
            <a:cxnLst>
              <a:cxn ang="0">
                <a:pos x="33235" y="0"/>
              </a:cxn>
              <a:cxn ang="0">
                <a:pos x="25145" y="1905"/>
              </a:cxn>
              <a:cxn ang="0">
                <a:pos x="16894" y="3429"/>
              </a:cxn>
              <a:cxn ang="0">
                <a:pos x="8504" y="4572"/>
              </a:cxn>
              <a:cxn ang="0">
                <a:pos x="0" y="5333"/>
              </a:cxn>
            </a:cxnLst>
            <a:rect l="0" t="0" r="r" b="b"/>
            <a:pathLst>
              <a:path w="33654" h="5714">
                <a:moveTo>
                  <a:pt x="33235" y="0"/>
                </a:moveTo>
                <a:lnTo>
                  <a:pt x="25145" y="1905"/>
                </a:lnTo>
                <a:lnTo>
                  <a:pt x="16894" y="3429"/>
                </a:lnTo>
                <a:lnTo>
                  <a:pt x="8504" y="4572"/>
                </a:lnTo>
                <a:lnTo>
                  <a:pt x="0" y="5333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76" name="object 41"/>
          <p:cNvSpPr>
            <a:spLocks/>
          </p:cNvSpPr>
          <p:nvPr/>
        </p:nvSpPr>
        <p:spPr bwMode="auto">
          <a:xfrm>
            <a:off x="866775" y="4935538"/>
            <a:ext cx="20638" cy="23812"/>
          </a:xfrm>
          <a:custGeom>
            <a:avLst/>
            <a:gdLst/>
            <a:ahLst/>
            <a:cxnLst>
              <a:cxn ang="0">
                <a:pos x="20015" y="24511"/>
              </a:cxn>
              <a:cxn ang="0">
                <a:pos x="14249" y="18627"/>
              </a:cxn>
              <a:cxn ang="0">
                <a:pos x="8983" y="12588"/>
              </a:cxn>
              <a:cxn ang="0">
                <a:pos x="4229" y="6383"/>
              </a:cxn>
              <a:cxn ang="0">
                <a:pos x="0" y="0"/>
              </a:cxn>
            </a:cxnLst>
            <a:rect l="0" t="0" r="r" b="b"/>
            <a:pathLst>
              <a:path w="20319" h="24764">
                <a:moveTo>
                  <a:pt x="20015" y="24511"/>
                </a:moveTo>
                <a:lnTo>
                  <a:pt x="14249" y="18627"/>
                </a:lnTo>
                <a:lnTo>
                  <a:pt x="8983" y="12588"/>
                </a:lnTo>
                <a:lnTo>
                  <a:pt x="4229" y="6383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77" name="object 42"/>
          <p:cNvSpPr>
            <a:spLocks/>
          </p:cNvSpPr>
          <p:nvPr/>
        </p:nvSpPr>
        <p:spPr bwMode="auto">
          <a:xfrm>
            <a:off x="1249363" y="4899025"/>
            <a:ext cx="7937" cy="26988"/>
          </a:xfrm>
          <a:custGeom>
            <a:avLst/>
            <a:gdLst/>
            <a:ahLst/>
            <a:cxnLst>
              <a:cxn ang="0">
                <a:pos x="8000" y="0"/>
              </a:cxn>
              <a:cxn ang="0">
                <a:pos x="6834" y="6758"/>
              </a:cxn>
              <a:cxn ang="0">
                <a:pos x="5110" y="13493"/>
              </a:cxn>
              <a:cxn ang="0">
                <a:pos x="2830" y="20181"/>
              </a:cxn>
              <a:cxn ang="0">
                <a:pos x="0" y="26797"/>
              </a:cxn>
            </a:cxnLst>
            <a:rect l="0" t="0" r="r" b="b"/>
            <a:pathLst>
              <a:path w="8255" h="27304">
                <a:moveTo>
                  <a:pt x="8000" y="0"/>
                </a:moveTo>
                <a:lnTo>
                  <a:pt x="6834" y="6758"/>
                </a:lnTo>
                <a:lnTo>
                  <a:pt x="5110" y="13493"/>
                </a:lnTo>
                <a:lnTo>
                  <a:pt x="2830" y="20181"/>
                </a:lnTo>
                <a:lnTo>
                  <a:pt x="0" y="26797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78" name="object 43"/>
          <p:cNvSpPr>
            <a:spLocks/>
          </p:cNvSpPr>
          <p:nvPr/>
        </p:nvSpPr>
        <p:spPr bwMode="auto">
          <a:xfrm>
            <a:off x="1416050" y="4732338"/>
            <a:ext cx="98425" cy="100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0653" y="17478"/>
              </a:cxn>
              <a:cxn ang="0">
                <a:pos x="71485" y="41052"/>
              </a:cxn>
              <a:cxn ang="0">
                <a:pos x="90957" y="69151"/>
              </a:cxn>
              <a:cxn ang="0">
                <a:pos x="97535" y="100203"/>
              </a:cxn>
            </a:cxnLst>
            <a:rect l="0" t="0" r="r" b="b"/>
            <a:pathLst>
              <a:path w="97790" h="100329">
                <a:moveTo>
                  <a:pt x="0" y="0"/>
                </a:moveTo>
                <a:lnTo>
                  <a:pt x="40653" y="17478"/>
                </a:lnTo>
                <a:lnTo>
                  <a:pt x="71485" y="41052"/>
                </a:lnTo>
                <a:lnTo>
                  <a:pt x="90957" y="69151"/>
                </a:lnTo>
                <a:lnTo>
                  <a:pt x="97535" y="100203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79" name="object 44"/>
          <p:cNvSpPr>
            <a:spLocks/>
          </p:cNvSpPr>
          <p:nvPr/>
        </p:nvSpPr>
        <p:spPr bwMode="auto">
          <a:xfrm>
            <a:off x="1603375" y="4625975"/>
            <a:ext cx="42863" cy="38100"/>
          </a:xfrm>
          <a:custGeom>
            <a:avLst/>
            <a:gdLst/>
            <a:ahLst/>
            <a:cxnLst>
              <a:cxn ang="0">
                <a:pos x="43434" y="0"/>
              </a:cxn>
              <a:cxn ang="0">
                <a:pos x="35165" y="10606"/>
              </a:cxn>
              <a:cxn ang="0">
                <a:pos x="25098" y="20462"/>
              </a:cxn>
              <a:cxn ang="0">
                <a:pos x="13340" y="29485"/>
              </a:cxn>
              <a:cxn ang="0">
                <a:pos x="0" y="37592"/>
              </a:cxn>
            </a:cxnLst>
            <a:rect l="0" t="0" r="r" b="b"/>
            <a:pathLst>
              <a:path w="43814" h="38100">
                <a:moveTo>
                  <a:pt x="43434" y="0"/>
                </a:moveTo>
                <a:lnTo>
                  <a:pt x="35165" y="10606"/>
                </a:lnTo>
                <a:lnTo>
                  <a:pt x="25098" y="20462"/>
                </a:lnTo>
                <a:lnTo>
                  <a:pt x="13340" y="29485"/>
                </a:lnTo>
                <a:lnTo>
                  <a:pt x="0" y="37592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80" name="object 45"/>
          <p:cNvSpPr>
            <a:spLocks/>
          </p:cNvSpPr>
          <p:nvPr/>
        </p:nvSpPr>
        <p:spPr bwMode="auto">
          <a:xfrm>
            <a:off x="1543050" y="4486275"/>
            <a:ext cx="1588" cy="17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50" y="5842"/>
              </a:cxn>
              <a:cxn ang="0">
                <a:pos x="2412" y="11811"/>
              </a:cxn>
              <a:cxn ang="0">
                <a:pos x="2285" y="17780"/>
              </a:cxn>
            </a:cxnLst>
            <a:rect l="0" t="0" r="r" b="b"/>
            <a:pathLst>
              <a:path w="2540" h="17779">
                <a:moveTo>
                  <a:pt x="0" y="0"/>
                </a:moveTo>
                <a:lnTo>
                  <a:pt x="1650" y="5842"/>
                </a:lnTo>
                <a:lnTo>
                  <a:pt x="2412" y="11811"/>
                </a:lnTo>
                <a:lnTo>
                  <a:pt x="2285" y="1778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81" name="object 46"/>
          <p:cNvSpPr>
            <a:spLocks/>
          </p:cNvSpPr>
          <p:nvPr/>
        </p:nvSpPr>
        <p:spPr bwMode="auto">
          <a:xfrm>
            <a:off x="1265238" y="4443413"/>
            <a:ext cx="22225" cy="22225"/>
          </a:xfrm>
          <a:custGeom>
            <a:avLst/>
            <a:gdLst/>
            <a:ahLst/>
            <a:cxnLst>
              <a:cxn ang="0">
                <a:pos x="0" y="22606"/>
              </a:cxn>
              <a:cxn ang="0">
                <a:pos x="4573" y="16537"/>
              </a:cxn>
              <a:cxn ang="0">
                <a:pos x="9823" y="10731"/>
              </a:cxn>
              <a:cxn ang="0">
                <a:pos x="15730" y="5210"/>
              </a:cxn>
              <a:cxn ang="0">
                <a:pos x="22275" y="0"/>
              </a:cxn>
            </a:cxnLst>
            <a:rect l="0" t="0" r="r" b="b"/>
            <a:pathLst>
              <a:path w="22859" h="22860">
                <a:moveTo>
                  <a:pt x="0" y="22606"/>
                </a:moveTo>
                <a:lnTo>
                  <a:pt x="4573" y="16537"/>
                </a:lnTo>
                <a:lnTo>
                  <a:pt x="9823" y="10731"/>
                </a:lnTo>
                <a:lnTo>
                  <a:pt x="15730" y="5210"/>
                </a:lnTo>
                <a:lnTo>
                  <a:pt x="22275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82" name="object 47"/>
          <p:cNvSpPr>
            <a:spLocks/>
          </p:cNvSpPr>
          <p:nvPr/>
        </p:nvSpPr>
        <p:spPr bwMode="auto">
          <a:xfrm>
            <a:off x="1057275" y="4457700"/>
            <a:ext cx="11113" cy="19050"/>
          </a:xfrm>
          <a:custGeom>
            <a:avLst/>
            <a:gdLst/>
            <a:ahLst/>
            <a:cxnLst>
              <a:cxn ang="0">
                <a:pos x="0" y="19557"/>
              </a:cxn>
              <a:cxn ang="0">
                <a:pos x="2311" y="12826"/>
              </a:cxn>
              <a:cxn ang="0">
                <a:pos x="5930" y="6222"/>
              </a:cxn>
              <a:cxn ang="0">
                <a:pos x="10782" y="0"/>
              </a:cxn>
            </a:cxnLst>
            <a:rect l="0" t="0" r="r" b="b"/>
            <a:pathLst>
              <a:path w="10794" h="19685">
                <a:moveTo>
                  <a:pt x="0" y="19557"/>
                </a:moveTo>
                <a:lnTo>
                  <a:pt x="2311" y="12826"/>
                </a:lnTo>
                <a:lnTo>
                  <a:pt x="5930" y="6222"/>
                </a:lnTo>
                <a:lnTo>
                  <a:pt x="10782" y="0"/>
                </a:lnTo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83" name="object 48"/>
          <p:cNvSpPr>
            <a:spLocks/>
          </p:cNvSpPr>
          <p:nvPr/>
        </p:nvSpPr>
        <p:spPr bwMode="auto">
          <a:xfrm>
            <a:off x="812800" y="4483100"/>
            <a:ext cx="39688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406" y="4189"/>
              </a:cxn>
              <a:cxn ang="0">
                <a:pos x="20388" y="8747"/>
              </a:cxn>
              <a:cxn ang="0">
                <a:pos x="29919" y="13662"/>
              </a:cxn>
              <a:cxn ang="0">
                <a:pos x="38976" y="18923"/>
              </a:cxn>
            </a:cxnLst>
            <a:rect l="0" t="0" r="r" b="b"/>
            <a:pathLst>
              <a:path w="39369" h="19050">
                <a:moveTo>
                  <a:pt x="0" y="0"/>
                </a:moveTo>
                <a:lnTo>
                  <a:pt x="10406" y="4189"/>
                </a:lnTo>
                <a:lnTo>
                  <a:pt x="20388" y="8747"/>
                </a:lnTo>
                <a:lnTo>
                  <a:pt x="29919" y="13662"/>
                </a:lnTo>
                <a:lnTo>
                  <a:pt x="38976" y="18923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84" name="object 49"/>
          <p:cNvSpPr>
            <a:spLocks/>
          </p:cNvSpPr>
          <p:nvPr/>
        </p:nvSpPr>
        <p:spPr bwMode="auto">
          <a:xfrm>
            <a:off x="509588" y="4611688"/>
            <a:ext cx="7937" cy="20637"/>
          </a:xfrm>
          <a:custGeom>
            <a:avLst/>
            <a:gdLst/>
            <a:ahLst/>
            <a:cxnLst>
              <a:cxn ang="0">
                <a:pos x="6794" y="19939"/>
              </a:cxn>
              <a:cxn ang="0">
                <a:pos x="3708" y="13335"/>
              </a:cxn>
              <a:cxn ang="0">
                <a:pos x="1435" y="6731"/>
              </a:cxn>
              <a:cxn ang="0">
                <a:pos x="0" y="0"/>
              </a:cxn>
            </a:cxnLst>
            <a:rect l="0" t="0" r="r" b="b"/>
            <a:pathLst>
              <a:path w="6984" h="20320">
                <a:moveTo>
                  <a:pt x="6794" y="19939"/>
                </a:moveTo>
                <a:lnTo>
                  <a:pt x="3708" y="13335"/>
                </a:lnTo>
                <a:lnTo>
                  <a:pt x="1435" y="6731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85" name="object 50"/>
          <p:cNvSpPr>
            <a:spLocks noChangeArrowheads="1"/>
          </p:cNvSpPr>
          <p:nvPr/>
        </p:nvSpPr>
        <p:spPr bwMode="auto">
          <a:xfrm>
            <a:off x="2679700" y="4413250"/>
            <a:ext cx="1295400" cy="606425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986" name="object 51"/>
          <p:cNvSpPr>
            <a:spLocks noChangeArrowheads="1"/>
          </p:cNvSpPr>
          <p:nvPr/>
        </p:nvSpPr>
        <p:spPr bwMode="auto">
          <a:xfrm>
            <a:off x="2943225" y="4946650"/>
            <a:ext cx="33338" cy="33338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987" name="object 52"/>
          <p:cNvSpPr>
            <a:spLocks noChangeArrowheads="1"/>
          </p:cNvSpPr>
          <p:nvPr/>
        </p:nvSpPr>
        <p:spPr bwMode="auto">
          <a:xfrm>
            <a:off x="2935288" y="4922838"/>
            <a:ext cx="68262" cy="68262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988" name="object 53"/>
          <p:cNvSpPr>
            <a:spLocks noChangeArrowheads="1"/>
          </p:cNvSpPr>
          <p:nvPr/>
        </p:nvSpPr>
        <p:spPr bwMode="auto">
          <a:xfrm>
            <a:off x="2900363" y="4919663"/>
            <a:ext cx="100012" cy="100012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989" name="object 54"/>
          <p:cNvSpPr>
            <a:spLocks/>
          </p:cNvSpPr>
          <p:nvPr/>
        </p:nvSpPr>
        <p:spPr bwMode="auto">
          <a:xfrm>
            <a:off x="2679700" y="4413250"/>
            <a:ext cx="1295400" cy="606425"/>
          </a:xfrm>
          <a:custGeom>
            <a:avLst/>
            <a:gdLst/>
            <a:ahLst/>
            <a:cxnLst>
              <a:cxn ang="0">
                <a:pos x="130565" y="132734"/>
              </a:cxn>
              <a:cxn ang="0">
                <a:pos x="192753" y="80617"/>
              </a:cxn>
              <a:cxn ang="0">
                <a:pos x="290331" y="54352"/>
              </a:cxn>
              <a:cxn ang="0">
                <a:pos x="357308" y="55653"/>
              </a:cxn>
              <a:cxn ang="0">
                <a:pos x="419998" y="70862"/>
              </a:cxn>
              <a:cxn ang="0">
                <a:pos x="491513" y="26861"/>
              </a:cxn>
              <a:cxn ang="0">
                <a:pos x="587703" y="18046"/>
              </a:cxn>
              <a:cxn ang="0">
                <a:pos x="673363" y="45970"/>
              </a:cxn>
              <a:cxn ang="0">
                <a:pos x="748976" y="4155"/>
              </a:cxn>
              <a:cxn ang="0">
                <a:pos x="848877" y="8632"/>
              </a:cxn>
              <a:cxn ang="0">
                <a:pos x="873881" y="18966"/>
              </a:cxn>
              <a:cxn ang="0">
                <a:pos x="894597" y="32635"/>
              </a:cxn>
              <a:cxn ang="0">
                <a:pos x="993689" y="250"/>
              </a:cxn>
              <a:cxn ang="0">
                <a:pos x="1099829" y="21967"/>
              </a:cxn>
              <a:cxn ang="0">
                <a:pos x="1131833" y="46303"/>
              </a:cxn>
              <a:cxn ang="0">
                <a:pos x="1148978" y="76069"/>
              </a:cxn>
              <a:cxn ang="0">
                <a:pos x="1245784" y="123948"/>
              </a:cxn>
              <a:cxn ang="0">
                <a:pos x="1261246" y="201545"/>
              </a:cxn>
              <a:cxn ang="0">
                <a:pos x="1256928" y="210562"/>
              </a:cxn>
              <a:cxn ang="0">
                <a:pos x="1284896" y="251383"/>
              </a:cxn>
              <a:cxn ang="0">
                <a:pos x="1287895" y="330066"/>
              </a:cxn>
              <a:cxn ang="0">
                <a:pos x="1216669" y="396363"/>
              </a:cxn>
              <a:cxn ang="0">
                <a:pos x="1121673" y="421890"/>
              </a:cxn>
              <a:cxn ang="0">
                <a:pos x="1087365" y="486950"/>
              </a:cxn>
              <a:cxn ang="0">
                <a:pos x="1001680" y="526139"/>
              </a:cxn>
              <a:cxn ang="0">
                <a:pos x="922966" y="530336"/>
              </a:cxn>
              <a:cxn ang="0">
                <a:pos x="877357" y="521882"/>
              </a:cxn>
              <a:cxn ang="0">
                <a:pos x="833732" y="546285"/>
              </a:cxn>
              <a:cxn ang="0">
                <a:pos x="758025" y="591292"/>
              </a:cxn>
              <a:cxn ang="0">
                <a:pos x="657468" y="606622"/>
              </a:cxn>
              <a:cxn ang="0">
                <a:pos x="571444" y="592774"/>
              </a:cxn>
              <a:cxn ang="0">
                <a:pos x="515973" y="566529"/>
              </a:cxn>
              <a:cxn ang="0">
                <a:pos x="445521" y="563292"/>
              </a:cxn>
              <a:cxn ang="0">
                <a:pos x="343894" y="568974"/>
              </a:cxn>
              <a:cxn ang="0">
                <a:pos x="249162" y="546550"/>
              </a:cxn>
              <a:cxn ang="0">
                <a:pos x="176539" y="498471"/>
              </a:cxn>
              <a:cxn ang="0">
                <a:pos x="174126" y="495804"/>
              </a:cxn>
              <a:cxn ang="0">
                <a:pos x="77781" y="478563"/>
              </a:cxn>
              <a:cxn ang="0">
                <a:pos x="28771" y="404919"/>
              </a:cxn>
              <a:cxn ang="0">
                <a:pos x="46289" y="371026"/>
              </a:cxn>
              <a:cxn ang="0">
                <a:pos x="24792" y="334430"/>
              </a:cxn>
              <a:cxn ang="0">
                <a:pos x="0" y="273653"/>
              </a:cxn>
              <a:cxn ang="0">
                <a:pos x="35288" y="226619"/>
              </a:cxn>
              <a:cxn ang="0">
                <a:pos x="85889" y="205807"/>
              </a:cxn>
              <a:cxn ang="0">
                <a:pos x="116976" y="199640"/>
              </a:cxn>
            </a:cxnLst>
            <a:rect l="0" t="0" r="r" b="b"/>
            <a:pathLst>
              <a:path w="1296035" h="607060">
                <a:moveTo>
                  <a:pt x="116976" y="199640"/>
                </a:moveTo>
                <a:lnTo>
                  <a:pt x="130565" y="132734"/>
                </a:lnTo>
                <a:lnTo>
                  <a:pt x="156410" y="104136"/>
                </a:lnTo>
                <a:lnTo>
                  <a:pt x="192753" y="80617"/>
                </a:lnTo>
                <a:lnTo>
                  <a:pt x="237944" y="63561"/>
                </a:lnTo>
                <a:lnTo>
                  <a:pt x="290331" y="54352"/>
                </a:lnTo>
                <a:lnTo>
                  <a:pt x="324004" y="53216"/>
                </a:lnTo>
                <a:lnTo>
                  <a:pt x="357308" y="55653"/>
                </a:lnTo>
                <a:lnTo>
                  <a:pt x="389540" y="61567"/>
                </a:lnTo>
                <a:lnTo>
                  <a:pt x="419998" y="70862"/>
                </a:lnTo>
                <a:lnTo>
                  <a:pt x="450891" y="44810"/>
                </a:lnTo>
                <a:lnTo>
                  <a:pt x="491513" y="26861"/>
                </a:lnTo>
                <a:lnTo>
                  <a:pt x="538303" y="17707"/>
                </a:lnTo>
                <a:lnTo>
                  <a:pt x="587703" y="18046"/>
                </a:lnTo>
                <a:lnTo>
                  <a:pt x="636152" y="28571"/>
                </a:lnTo>
                <a:lnTo>
                  <a:pt x="673363" y="45970"/>
                </a:lnTo>
                <a:lnTo>
                  <a:pt x="705306" y="19883"/>
                </a:lnTo>
                <a:lnTo>
                  <a:pt x="748976" y="4155"/>
                </a:lnTo>
                <a:lnTo>
                  <a:pt x="798718" y="0"/>
                </a:lnTo>
                <a:lnTo>
                  <a:pt x="848877" y="8632"/>
                </a:lnTo>
                <a:lnTo>
                  <a:pt x="861861" y="13364"/>
                </a:lnTo>
                <a:lnTo>
                  <a:pt x="873881" y="18966"/>
                </a:lnTo>
                <a:lnTo>
                  <a:pt x="884828" y="25401"/>
                </a:lnTo>
                <a:lnTo>
                  <a:pt x="894597" y="32635"/>
                </a:lnTo>
                <a:lnTo>
                  <a:pt x="939952" y="9858"/>
                </a:lnTo>
                <a:lnTo>
                  <a:pt x="993689" y="250"/>
                </a:lnTo>
                <a:lnTo>
                  <a:pt x="1049188" y="4167"/>
                </a:lnTo>
                <a:lnTo>
                  <a:pt x="1099829" y="21967"/>
                </a:lnTo>
                <a:lnTo>
                  <a:pt x="1117546" y="33295"/>
                </a:lnTo>
                <a:lnTo>
                  <a:pt x="1131833" y="46303"/>
                </a:lnTo>
                <a:lnTo>
                  <a:pt x="1142406" y="60668"/>
                </a:lnTo>
                <a:lnTo>
                  <a:pt x="1148978" y="76069"/>
                </a:lnTo>
                <a:lnTo>
                  <a:pt x="1205739" y="94281"/>
                </a:lnTo>
                <a:lnTo>
                  <a:pt x="1245784" y="123948"/>
                </a:lnTo>
                <a:lnTo>
                  <a:pt x="1265493" y="161043"/>
                </a:lnTo>
                <a:lnTo>
                  <a:pt x="1261246" y="201545"/>
                </a:lnTo>
                <a:lnTo>
                  <a:pt x="1259341" y="206117"/>
                </a:lnTo>
                <a:lnTo>
                  <a:pt x="1256928" y="210562"/>
                </a:lnTo>
                <a:lnTo>
                  <a:pt x="1254007" y="214880"/>
                </a:lnTo>
                <a:lnTo>
                  <a:pt x="1284896" y="251383"/>
                </a:lnTo>
                <a:lnTo>
                  <a:pt x="1295984" y="290777"/>
                </a:lnTo>
                <a:lnTo>
                  <a:pt x="1287895" y="330066"/>
                </a:lnTo>
                <a:lnTo>
                  <a:pt x="1261249" y="366259"/>
                </a:lnTo>
                <a:lnTo>
                  <a:pt x="1216669" y="396363"/>
                </a:lnTo>
                <a:lnTo>
                  <a:pt x="1171696" y="413031"/>
                </a:lnTo>
                <a:lnTo>
                  <a:pt x="1121673" y="421890"/>
                </a:lnTo>
                <a:lnTo>
                  <a:pt x="1112386" y="456745"/>
                </a:lnTo>
                <a:lnTo>
                  <a:pt x="1087365" y="486950"/>
                </a:lnTo>
                <a:lnTo>
                  <a:pt x="1049500" y="510687"/>
                </a:lnTo>
                <a:lnTo>
                  <a:pt x="1001680" y="526139"/>
                </a:lnTo>
                <a:lnTo>
                  <a:pt x="946794" y="531491"/>
                </a:lnTo>
                <a:lnTo>
                  <a:pt x="922966" y="530336"/>
                </a:lnTo>
                <a:lnTo>
                  <a:pt x="899709" y="527109"/>
                </a:lnTo>
                <a:lnTo>
                  <a:pt x="877357" y="521882"/>
                </a:lnTo>
                <a:lnTo>
                  <a:pt x="856243" y="514727"/>
                </a:lnTo>
                <a:lnTo>
                  <a:pt x="833732" y="546285"/>
                </a:lnTo>
                <a:lnTo>
                  <a:pt x="800189" y="572083"/>
                </a:lnTo>
                <a:lnTo>
                  <a:pt x="758025" y="591292"/>
                </a:lnTo>
                <a:lnTo>
                  <a:pt x="709648" y="603081"/>
                </a:lnTo>
                <a:lnTo>
                  <a:pt x="657468" y="606622"/>
                </a:lnTo>
                <a:lnTo>
                  <a:pt x="603894" y="601087"/>
                </a:lnTo>
                <a:lnTo>
                  <a:pt x="571444" y="592774"/>
                </a:lnTo>
                <a:lnTo>
                  <a:pt x="541934" y="581163"/>
                </a:lnTo>
                <a:lnTo>
                  <a:pt x="515973" y="566529"/>
                </a:lnTo>
                <a:lnTo>
                  <a:pt x="494166" y="549144"/>
                </a:lnTo>
                <a:lnTo>
                  <a:pt x="445521" y="563292"/>
                </a:lnTo>
                <a:lnTo>
                  <a:pt x="394796" y="569800"/>
                </a:lnTo>
                <a:lnTo>
                  <a:pt x="343894" y="568974"/>
                </a:lnTo>
                <a:lnTo>
                  <a:pt x="294715" y="561122"/>
                </a:lnTo>
                <a:lnTo>
                  <a:pt x="249162" y="546550"/>
                </a:lnTo>
                <a:lnTo>
                  <a:pt x="209136" y="525564"/>
                </a:lnTo>
                <a:lnTo>
                  <a:pt x="176539" y="498471"/>
                </a:lnTo>
                <a:lnTo>
                  <a:pt x="174888" y="496693"/>
                </a:lnTo>
                <a:lnTo>
                  <a:pt x="174126" y="495804"/>
                </a:lnTo>
                <a:lnTo>
                  <a:pt x="122352" y="493148"/>
                </a:lnTo>
                <a:lnTo>
                  <a:pt x="77781" y="478563"/>
                </a:lnTo>
                <a:lnTo>
                  <a:pt x="45092" y="454406"/>
                </a:lnTo>
                <a:lnTo>
                  <a:pt x="28771" y="404919"/>
                </a:lnTo>
                <a:lnTo>
                  <a:pt x="34649" y="387377"/>
                </a:lnTo>
                <a:lnTo>
                  <a:pt x="46289" y="371026"/>
                </a:lnTo>
                <a:lnTo>
                  <a:pt x="63382" y="356485"/>
                </a:lnTo>
                <a:lnTo>
                  <a:pt x="24792" y="334430"/>
                </a:lnTo>
                <a:lnTo>
                  <a:pt x="3169" y="305589"/>
                </a:lnTo>
                <a:lnTo>
                  <a:pt x="0" y="273653"/>
                </a:lnTo>
                <a:lnTo>
                  <a:pt x="16773" y="242312"/>
                </a:lnTo>
                <a:lnTo>
                  <a:pt x="35288" y="226619"/>
                </a:lnTo>
                <a:lnTo>
                  <a:pt x="58683" y="214308"/>
                </a:lnTo>
                <a:lnTo>
                  <a:pt x="85889" y="205807"/>
                </a:lnTo>
                <a:lnTo>
                  <a:pt x="115833" y="201545"/>
                </a:lnTo>
                <a:lnTo>
                  <a:pt x="116976" y="19964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0" name="object 55"/>
          <p:cNvSpPr>
            <a:spLocks/>
          </p:cNvSpPr>
          <p:nvPr/>
        </p:nvSpPr>
        <p:spPr bwMode="auto">
          <a:xfrm>
            <a:off x="2943225" y="4946650"/>
            <a:ext cx="33338" cy="33338"/>
          </a:xfrm>
          <a:custGeom>
            <a:avLst/>
            <a:gdLst/>
            <a:ahLst/>
            <a:cxnLst>
              <a:cxn ang="0">
                <a:pos x="33655" y="16890"/>
              </a:cxn>
              <a:cxn ang="0">
                <a:pos x="33655" y="26161"/>
              </a:cxn>
              <a:cxn ang="0">
                <a:pos x="26162" y="33654"/>
              </a:cxn>
              <a:cxn ang="0">
                <a:pos x="16764" y="33654"/>
              </a:cxn>
              <a:cxn ang="0">
                <a:pos x="7493" y="33654"/>
              </a:cxn>
              <a:cxn ang="0">
                <a:pos x="0" y="26161"/>
              </a:cxn>
              <a:cxn ang="0">
                <a:pos x="0" y="16890"/>
              </a:cxn>
              <a:cxn ang="0">
                <a:pos x="0" y="7619"/>
              </a:cxn>
              <a:cxn ang="0">
                <a:pos x="7493" y="0"/>
              </a:cxn>
              <a:cxn ang="0">
                <a:pos x="16764" y="0"/>
              </a:cxn>
              <a:cxn ang="0">
                <a:pos x="26162" y="0"/>
              </a:cxn>
              <a:cxn ang="0">
                <a:pos x="33655" y="7619"/>
              </a:cxn>
              <a:cxn ang="0">
                <a:pos x="33655" y="16890"/>
              </a:cxn>
            </a:cxnLst>
            <a:rect l="0" t="0" r="r" b="b"/>
            <a:pathLst>
              <a:path w="33655" h="33654">
                <a:moveTo>
                  <a:pt x="33655" y="16890"/>
                </a:moveTo>
                <a:lnTo>
                  <a:pt x="33655" y="26161"/>
                </a:lnTo>
                <a:lnTo>
                  <a:pt x="26162" y="33654"/>
                </a:lnTo>
                <a:lnTo>
                  <a:pt x="16764" y="33654"/>
                </a:lnTo>
                <a:lnTo>
                  <a:pt x="7493" y="33654"/>
                </a:lnTo>
                <a:lnTo>
                  <a:pt x="0" y="26161"/>
                </a:lnTo>
                <a:lnTo>
                  <a:pt x="0" y="16890"/>
                </a:lnTo>
                <a:lnTo>
                  <a:pt x="0" y="7619"/>
                </a:lnTo>
                <a:lnTo>
                  <a:pt x="7493" y="0"/>
                </a:lnTo>
                <a:lnTo>
                  <a:pt x="16764" y="0"/>
                </a:lnTo>
                <a:lnTo>
                  <a:pt x="26162" y="0"/>
                </a:lnTo>
                <a:lnTo>
                  <a:pt x="33655" y="7619"/>
                </a:lnTo>
                <a:lnTo>
                  <a:pt x="33655" y="1689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1" name="object 56"/>
          <p:cNvSpPr>
            <a:spLocks/>
          </p:cNvSpPr>
          <p:nvPr/>
        </p:nvSpPr>
        <p:spPr bwMode="auto">
          <a:xfrm>
            <a:off x="2935288" y="4922838"/>
            <a:ext cx="68262" cy="68262"/>
          </a:xfrm>
          <a:custGeom>
            <a:avLst/>
            <a:gdLst/>
            <a:ahLst/>
            <a:cxnLst>
              <a:cxn ang="0">
                <a:pos x="67437" y="33655"/>
              </a:cxn>
              <a:cxn ang="0">
                <a:pos x="64785" y="46809"/>
              </a:cxn>
              <a:cxn ang="0">
                <a:pos x="57562" y="57546"/>
              </a:cxn>
              <a:cxn ang="0">
                <a:pos x="46862" y="64783"/>
              </a:cxn>
              <a:cxn ang="0">
                <a:pos x="33782" y="67437"/>
              </a:cxn>
              <a:cxn ang="0">
                <a:pos x="20627" y="64783"/>
              </a:cxn>
              <a:cxn ang="0">
                <a:pos x="9890" y="57546"/>
              </a:cxn>
              <a:cxn ang="0">
                <a:pos x="2653" y="46809"/>
              </a:cxn>
              <a:cxn ang="0">
                <a:pos x="0" y="33655"/>
              </a:cxn>
              <a:cxn ang="0">
                <a:pos x="2653" y="20574"/>
              </a:cxn>
              <a:cxn ang="0">
                <a:pos x="9890" y="9874"/>
              </a:cxn>
              <a:cxn ang="0">
                <a:pos x="20627" y="2651"/>
              </a:cxn>
              <a:cxn ang="0">
                <a:pos x="33782" y="0"/>
              </a:cxn>
              <a:cxn ang="0">
                <a:pos x="46863" y="2651"/>
              </a:cxn>
              <a:cxn ang="0">
                <a:pos x="57562" y="9874"/>
              </a:cxn>
              <a:cxn ang="0">
                <a:pos x="64785" y="20574"/>
              </a:cxn>
              <a:cxn ang="0">
                <a:pos x="67437" y="33655"/>
              </a:cxn>
            </a:cxnLst>
            <a:rect l="0" t="0" r="r" b="b"/>
            <a:pathLst>
              <a:path w="67944" h="67945">
                <a:moveTo>
                  <a:pt x="67437" y="33655"/>
                </a:moveTo>
                <a:lnTo>
                  <a:pt x="64785" y="46809"/>
                </a:lnTo>
                <a:lnTo>
                  <a:pt x="57562" y="57546"/>
                </a:lnTo>
                <a:lnTo>
                  <a:pt x="46862" y="64783"/>
                </a:lnTo>
                <a:lnTo>
                  <a:pt x="33782" y="67437"/>
                </a:lnTo>
                <a:lnTo>
                  <a:pt x="20627" y="64783"/>
                </a:lnTo>
                <a:lnTo>
                  <a:pt x="9890" y="57546"/>
                </a:lnTo>
                <a:lnTo>
                  <a:pt x="2653" y="46809"/>
                </a:lnTo>
                <a:lnTo>
                  <a:pt x="0" y="33655"/>
                </a:lnTo>
                <a:lnTo>
                  <a:pt x="2653" y="20574"/>
                </a:lnTo>
                <a:lnTo>
                  <a:pt x="9890" y="9874"/>
                </a:lnTo>
                <a:lnTo>
                  <a:pt x="20627" y="2651"/>
                </a:lnTo>
                <a:lnTo>
                  <a:pt x="33782" y="0"/>
                </a:lnTo>
                <a:lnTo>
                  <a:pt x="46863" y="2651"/>
                </a:lnTo>
                <a:lnTo>
                  <a:pt x="57562" y="9874"/>
                </a:lnTo>
                <a:lnTo>
                  <a:pt x="64785" y="20574"/>
                </a:lnTo>
                <a:lnTo>
                  <a:pt x="67437" y="3365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2" name="object 57"/>
          <p:cNvSpPr>
            <a:spLocks/>
          </p:cNvSpPr>
          <p:nvPr/>
        </p:nvSpPr>
        <p:spPr bwMode="auto">
          <a:xfrm>
            <a:off x="2900363" y="4919663"/>
            <a:ext cx="101600" cy="101600"/>
          </a:xfrm>
          <a:custGeom>
            <a:avLst/>
            <a:gdLst/>
            <a:ahLst/>
            <a:cxnLst>
              <a:cxn ang="0">
                <a:pos x="101092" y="50545"/>
              </a:cxn>
              <a:cxn ang="0">
                <a:pos x="97105" y="70230"/>
              </a:cxn>
              <a:cxn ang="0">
                <a:pos x="86248" y="86296"/>
              </a:cxn>
              <a:cxn ang="0">
                <a:pos x="70177" y="97123"/>
              </a:cxn>
              <a:cxn ang="0">
                <a:pos x="50545" y="101091"/>
              </a:cxn>
              <a:cxn ang="0">
                <a:pos x="30861" y="97123"/>
              </a:cxn>
              <a:cxn ang="0">
                <a:pos x="14795" y="86296"/>
              </a:cxn>
              <a:cxn ang="0">
                <a:pos x="3968" y="70230"/>
              </a:cxn>
              <a:cxn ang="0">
                <a:pos x="0" y="50545"/>
              </a:cxn>
              <a:cxn ang="0">
                <a:pos x="3968" y="30860"/>
              </a:cxn>
              <a:cxn ang="0">
                <a:pos x="14795" y="14795"/>
              </a:cxn>
              <a:cxn ang="0">
                <a:pos x="30860" y="3968"/>
              </a:cxn>
              <a:cxn ang="0">
                <a:pos x="50545" y="0"/>
              </a:cxn>
              <a:cxn ang="0">
                <a:pos x="70177" y="3968"/>
              </a:cxn>
              <a:cxn ang="0">
                <a:pos x="86248" y="14795"/>
              </a:cxn>
              <a:cxn ang="0">
                <a:pos x="97105" y="30860"/>
              </a:cxn>
              <a:cxn ang="0">
                <a:pos x="101092" y="50545"/>
              </a:cxn>
            </a:cxnLst>
            <a:rect l="0" t="0" r="r" b="b"/>
            <a:pathLst>
              <a:path w="101600" h="101600">
                <a:moveTo>
                  <a:pt x="101092" y="50545"/>
                </a:moveTo>
                <a:lnTo>
                  <a:pt x="97105" y="70230"/>
                </a:lnTo>
                <a:lnTo>
                  <a:pt x="86248" y="86296"/>
                </a:lnTo>
                <a:lnTo>
                  <a:pt x="70177" y="97123"/>
                </a:lnTo>
                <a:lnTo>
                  <a:pt x="50545" y="101091"/>
                </a:lnTo>
                <a:lnTo>
                  <a:pt x="30861" y="97123"/>
                </a:lnTo>
                <a:lnTo>
                  <a:pt x="14795" y="86296"/>
                </a:lnTo>
                <a:lnTo>
                  <a:pt x="3968" y="70230"/>
                </a:lnTo>
                <a:lnTo>
                  <a:pt x="0" y="50545"/>
                </a:lnTo>
                <a:lnTo>
                  <a:pt x="3968" y="30860"/>
                </a:lnTo>
                <a:lnTo>
                  <a:pt x="14795" y="14795"/>
                </a:lnTo>
                <a:lnTo>
                  <a:pt x="30860" y="3968"/>
                </a:lnTo>
                <a:lnTo>
                  <a:pt x="50545" y="0"/>
                </a:lnTo>
                <a:lnTo>
                  <a:pt x="70177" y="3968"/>
                </a:lnTo>
                <a:lnTo>
                  <a:pt x="86248" y="14795"/>
                </a:lnTo>
                <a:lnTo>
                  <a:pt x="97105" y="30860"/>
                </a:lnTo>
                <a:lnTo>
                  <a:pt x="101092" y="5054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3" name="object 58"/>
          <p:cNvSpPr>
            <a:spLocks/>
          </p:cNvSpPr>
          <p:nvPr/>
        </p:nvSpPr>
        <p:spPr bwMode="auto">
          <a:xfrm>
            <a:off x="2743200" y="4767263"/>
            <a:ext cx="76200" cy="11112"/>
          </a:xfrm>
          <a:custGeom>
            <a:avLst/>
            <a:gdLst/>
            <a:ahLst/>
            <a:cxnLst>
              <a:cxn ang="0">
                <a:pos x="75945" y="11175"/>
              </a:cxn>
              <a:cxn ang="0">
                <a:pos x="56114" y="11179"/>
              </a:cxn>
              <a:cxn ang="0">
                <a:pos x="36639" y="9302"/>
              </a:cxn>
              <a:cxn ang="0">
                <a:pos x="17831" y="5568"/>
              </a:cxn>
              <a:cxn ang="0">
                <a:pos x="0" y="0"/>
              </a:cxn>
            </a:cxnLst>
            <a:rect l="0" t="0" r="r" b="b"/>
            <a:pathLst>
              <a:path w="76200" h="11429">
                <a:moveTo>
                  <a:pt x="75945" y="11175"/>
                </a:moveTo>
                <a:lnTo>
                  <a:pt x="56114" y="11179"/>
                </a:lnTo>
                <a:lnTo>
                  <a:pt x="36639" y="9302"/>
                </a:lnTo>
                <a:lnTo>
                  <a:pt x="17831" y="5568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4" name="object 59"/>
          <p:cNvSpPr>
            <a:spLocks/>
          </p:cNvSpPr>
          <p:nvPr/>
        </p:nvSpPr>
        <p:spPr bwMode="auto">
          <a:xfrm>
            <a:off x="2854325" y="4900613"/>
            <a:ext cx="33338" cy="4762"/>
          </a:xfrm>
          <a:custGeom>
            <a:avLst/>
            <a:gdLst/>
            <a:ahLst/>
            <a:cxnLst>
              <a:cxn ang="0">
                <a:pos x="33274" y="0"/>
              </a:cxn>
              <a:cxn ang="0">
                <a:pos x="25181" y="1905"/>
              </a:cxn>
              <a:cxn ang="0">
                <a:pos x="16922" y="3429"/>
              </a:cxn>
              <a:cxn ang="0">
                <a:pos x="8520" y="4572"/>
              </a:cxn>
              <a:cxn ang="0">
                <a:pos x="0" y="5333"/>
              </a:cxn>
            </a:cxnLst>
            <a:rect l="0" t="0" r="r" b="b"/>
            <a:pathLst>
              <a:path w="33655" h="5714">
                <a:moveTo>
                  <a:pt x="33274" y="0"/>
                </a:moveTo>
                <a:lnTo>
                  <a:pt x="25181" y="1905"/>
                </a:lnTo>
                <a:lnTo>
                  <a:pt x="16922" y="3429"/>
                </a:lnTo>
                <a:lnTo>
                  <a:pt x="8520" y="4572"/>
                </a:lnTo>
                <a:lnTo>
                  <a:pt x="0" y="5333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5" name="object 60"/>
          <p:cNvSpPr>
            <a:spLocks/>
          </p:cNvSpPr>
          <p:nvPr/>
        </p:nvSpPr>
        <p:spPr bwMode="auto">
          <a:xfrm>
            <a:off x="3152775" y="4935538"/>
            <a:ext cx="20638" cy="23812"/>
          </a:xfrm>
          <a:custGeom>
            <a:avLst/>
            <a:gdLst/>
            <a:ahLst/>
            <a:cxnLst>
              <a:cxn ang="0">
                <a:pos x="20066" y="24511"/>
              </a:cxn>
              <a:cxn ang="0">
                <a:pos x="14305" y="18627"/>
              </a:cxn>
              <a:cxn ang="0">
                <a:pos x="9032" y="12588"/>
              </a:cxn>
              <a:cxn ang="0">
                <a:pos x="4260" y="6383"/>
              </a:cxn>
              <a:cxn ang="0">
                <a:pos x="0" y="0"/>
              </a:cxn>
            </a:cxnLst>
            <a:rect l="0" t="0" r="r" b="b"/>
            <a:pathLst>
              <a:path w="20319" h="24764">
                <a:moveTo>
                  <a:pt x="20066" y="24511"/>
                </a:moveTo>
                <a:lnTo>
                  <a:pt x="14305" y="18627"/>
                </a:lnTo>
                <a:lnTo>
                  <a:pt x="9032" y="12588"/>
                </a:lnTo>
                <a:lnTo>
                  <a:pt x="4260" y="6383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6" name="object 61"/>
          <p:cNvSpPr>
            <a:spLocks/>
          </p:cNvSpPr>
          <p:nvPr/>
        </p:nvSpPr>
        <p:spPr bwMode="auto">
          <a:xfrm>
            <a:off x="3535363" y="4899025"/>
            <a:ext cx="7937" cy="26988"/>
          </a:xfrm>
          <a:custGeom>
            <a:avLst/>
            <a:gdLst/>
            <a:ahLst/>
            <a:cxnLst>
              <a:cxn ang="0">
                <a:pos x="8000" y="0"/>
              </a:cxn>
              <a:cxn ang="0">
                <a:pos x="6858" y="6758"/>
              </a:cxn>
              <a:cxn ang="0">
                <a:pos x="5143" y="13493"/>
              </a:cxn>
              <a:cxn ang="0">
                <a:pos x="2857" y="20181"/>
              </a:cxn>
              <a:cxn ang="0">
                <a:pos x="0" y="26797"/>
              </a:cxn>
            </a:cxnLst>
            <a:rect l="0" t="0" r="r" b="b"/>
            <a:pathLst>
              <a:path w="8254" h="27304">
                <a:moveTo>
                  <a:pt x="8000" y="0"/>
                </a:moveTo>
                <a:lnTo>
                  <a:pt x="6858" y="6758"/>
                </a:lnTo>
                <a:lnTo>
                  <a:pt x="5143" y="13493"/>
                </a:lnTo>
                <a:lnTo>
                  <a:pt x="2857" y="20181"/>
                </a:lnTo>
                <a:lnTo>
                  <a:pt x="0" y="26797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7" name="object 62"/>
          <p:cNvSpPr>
            <a:spLocks/>
          </p:cNvSpPr>
          <p:nvPr/>
        </p:nvSpPr>
        <p:spPr bwMode="auto">
          <a:xfrm>
            <a:off x="3702050" y="4732338"/>
            <a:ext cx="98425" cy="100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0653" y="17478"/>
              </a:cxn>
              <a:cxn ang="0">
                <a:pos x="71485" y="41052"/>
              </a:cxn>
              <a:cxn ang="0">
                <a:pos x="90957" y="69151"/>
              </a:cxn>
              <a:cxn ang="0">
                <a:pos x="97536" y="100203"/>
              </a:cxn>
            </a:cxnLst>
            <a:rect l="0" t="0" r="r" b="b"/>
            <a:pathLst>
              <a:path w="97789" h="100329">
                <a:moveTo>
                  <a:pt x="0" y="0"/>
                </a:moveTo>
                <a:lnTo>
                  <a:pt x="40653" y="17478"/>
                </a:lnTo>
                <a:lnTo>
                  <a:pt x="71485" y="41052"/>
                </a:lnTo>
                <a:lnTo>
                  <a:pt x="90957" y="69151"/>
                </a:lnTo>
                <a:lnTo>
                  <a:pt x="97536" y="100203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8" name="object 63"/>
          <p:cNvSpPr>
            <a:spLocks/>
          </p:cNvSpPr>
          <p:nvPr/>
        </p:nvSpPr>
        <p:spPr bwMode="auto">
          <a:xfrm>
            <a:off x="3889375" y="4625975"/>
            <a:ext cx="42863" cy="38100"/>
          </a:xfrm>
          <a:custGeom>
            <a:avLst/>
            <a:gdLst/>
            <a:ahLst/>
            <a:cxnLst>
              <a:cxn ang="0">
                <a:pos x="43433" y="0"/>
              </a:cxn>
              <a:cxn ang="0">
                <a:pos x="35165" y="10606"/>
              </a:cxn>
              <a:cxn ang="0">
                <a:pos x="25098" y="20462"/>
              </a:cxn>
              <a:cxn ang="0">
                <a:pos x="13340" y="29485"/>
              </a:cxn>
              <a:cxn ang="0">
                <a:pos x="0" y="37592"/>
              </a:cxn>
            </a:cxnLst>
            <a:rect l="0" t="0" r="r" b="b"/>
            <a:pathLst>
              <a:path w="43814" h="38100">
                <a:moveTo>
                  <a:pt x="43433" y="0"/>
                </a:moveTo>
                <a:lnTo>
                  <a:pt x="35165" y="10606"/>
                </a:lnTo>
                <a:lnTo>
                  <a:pt x="25098" y="20462"/>
                </a:lnTo>
                <a:lnTo>
                  <a:pt x="13340" y="29485"/>
                </a:lnTo>
                <a:lnTo>
                  <a:pt x="0" y="37592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9" name="object 64"/>
          <p:cNvSpPr>
            <a:spLocks/>
          </p:cNvSpPr>
          <p:nvPr/>
        </p:nvSpPr>
        <p:spPr bwMode="auto">
          <a:xfrm>
            <a:off x="3829050" y="4486275"/>
            <a:ext cx="1588" cy="17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50" y="5842"/>
              </a:cxn>
              <a:cxn ang="0">
                <a:pos x="2412" y="11811"/>
              </a:cxn>
              <a:cxn ang="0">
                <a:pos x="2286" y="17780"/>
              </a:cxn>
            </a:cxnLst>
            <a:rect l="0" t="0" r="r" b="b"/>
            <a:pathLst>
              <a:path w="2539" h="17779">
                <a:moveTo>
                  <a:pt x="0" y="0"/>
                </a:moveTo>
                <a:lnTo>
                  <a:pt x="1650" y="5842"/>
                </a:lnTo>
                <a:lnTo>
                  <a:pt x="2412" y="11811"/>
                </a:lnTo>
                <a:lnTo>
                  <a:pt x="2286" y="1778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00" name="object 65"/>
          <p:cNvSpPr>
            <a:spLocks/>
          </p:cNvSpPr>
          <p:nvPr/>
        </p:nvSpPr>
        <p:spPr bwMode="auto">
          <a:xfrm>
            <a:off x="3551238" y="4443413"/>
            <a:ext cx="22225" cy="22225"/>
          </a:xfrm>
          <a:custGeom>
            <a:avLst/>
            <a:gdLst/>
            <a:ahLst/>
            <a:cxnLst>
              <a:cxn ang="0">
                <a:pos x="0" y="22606"/>
              </a:cxn>
              <a:cxn ang="0">
                <a:pos x="4544" y="16537"/>
              </a:cxn>
              <a:cxn ang="0">
                <a:pos x="9779" y="10731"/>
              </a:cxn>
              <a:cxn ang="0">
                <a:pos x="15680" y="5210"/>
              </a:cxn>
              <a:cxn ang="0">
                <a:pos x="22225" y="0"/>
              </a:cxn>
            </a:cxnLst>
            <a:rect l="0" t="0" r="r" b="b"/>
            <a:pathLst>
              <a:path w="22225" h="22860">
                <a:moveTo>
                  <a:pt x="0" y="22606"/>
                </a:moveTo>
                <a:lnTo>
                  <a:pt x="4544" y="16537"/>
                </a:lnTo>
                <a:lnTo>
                  <a:pt x="9779" y="10731"/>
                </a:lnTo>
                <a:lnTo>
                  <a:pt x="15680" y="5210"/>
                </a:lnTo>
                <a:lnTo>
                  <a:pt x="22225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01" name="object 66"/>
          <p:cNvSpPr>
            <a:spLocks/>
          </p:cNvSpPr>
          <p:nvPr/>
        </p:nvSpPr>
        <p:spPr bwMode="auto">
          <a:xfrm>
            <a:off x="3343275" y="4457700"/>
            <a:ext cx="11113" cy="19050"/>
          </a:xfrm>
          <a:custGeom>
            <a:avLst/>
            <a:gdLst/>
            <a:ahLst/>
            <a:cxnLst>
              <a:cxn ang="0">
                <a:pos x="0" y="19557"/>
              </a:cxn>
              <a:cxn ang="0">
                <a:pos x="2286" y="12826"/>
              </a:cxn>
              <a:cxn ang="0">
                <a:pos x="5841" y="6222"/>
              </a:cxn>
              <a:cxn ang="0">
                <a:pos x="10794" y="0"/>
              </a:cxn>
            </a:cxnLst>
            <a:rect l="0" t="0" r="r" b="b"/>
            <a:pathLst>
              <a:path w="10795" h="19685">
                <a:moveTo>
                  <a:pt x="0" y="19557"/>
                </a:moveTo>
                <a:lnTo>
                  <a:pt x="2286" y="12826"/>
                </a:lnTo>
                <a:lnTo>
                  <a:pt x="5841" y="6222"/>
                </a:lnTo>
                <a:lnTo>
                  <a:pt x="10794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02" name="object 67"/>
          <p:cNvSpPr>
            <a:spLocks/>
          </p:cNvSpPr>
          <p:nvPr/>
        </p:nvSpPr>
        <p:spPr bwMode="auto">
          <a:xfrm>
            <a:off x="3098800" y="4483100"/>
            <a:ext cx="39688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376" y="4189"/>
              </a:cxn>
              <a:cxn ang="0">
                <a:pos x="20335" y="8747"/>
              </a:cxn>
              <a:cxn ang="0">
                <a:pos x="29843" y="13662"/>
              </a:cxn>
              <a:cxn ang="0">
                <a:pos x="38862" y="18923"/>
              </a:cxn>
            </a:cxnLst>
            <a:rect l="0" t="0" r="r" b="b"/>
            <a:pathLst>
              <a:path w="39369" h="19050">
                <a:moveTo>
                  <a:pt x="0" y="0"/>
                </a:moveTo>
                <a:lnTo>
                  <a:pt x="10376" y="4189"/>
                </a:lnTo>
                <a:lnTo>
                  <a:pt x="20335" y="8747"/>
                </a:lnTo>
                <a:lnTo>
                  <a:pt x="29843" y="13662"/>
                </a:lnTo>
                <a:lnTo>
                  <a:pt x="38862" y="18923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03" name="object 68"/>
          <p:cNvSpPr>
            <a:spLocks/>
          </p:cNvSpPr>
          <p:nvPr/>
        </p:nvSpPr>
        <p:spPr bwMode="auto">
          <a:xfrm>
            <a:off x="2795588" y="4611688"/>
            <a:ext cx="7937" cy="20637"/>
          </a:xfrm>
          <a:custGeom>
            <a:avLst/>
            <a:gdLst/>
            <a:ahLst/>
            <a:cxnLst>
              <a:cxn ang="0">
                <a:pos x="6731" y="19939"/>
              </a:cxn>
              <a:cxn ang="0">
                <a:pos x="3683" y="13335"/>
              </a:cxn>
              <a:cxn ang="0">
                <a:pos x="1397" y="6731"/>
              </a:cxn>
              <a:cxn ang="0">
                <a:pos x="0" y="0"/>
              </a:cxn>
            </a:cxnLst>
            <a:rect l="0" t="0" r="r" b="b"/>
            <a:pathLst>
              <a:path w="6985" h="20320">
                <a:moveTo>
                  <a:pt x="6731" y="19939"/>
                </a:moveTo>
                <a:lnTo>
                  <a:pt x="3683" y="13335"/>
                </a:lnTo>
                <a:lnTo>
                  <a:pt x="1397" y="6731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" name="object 69"/>
          <p:cNvSpPr txBox="1"/>
          <p:nvPr/>
        </p:nvSpPr>
        <p:spPr>
          <a:xfrm>
            <a:off x="1019175" y="4503738"/>
            <a:ext cx="393700" cy="244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imes New Roman"/>
                <a:cs typeface="Times New Roman"/>
              </a:rPr>
              <a:t>ISP1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381375" y="4559300"/>
            <a:ext cx="393700" cy="244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imes New Roman"/>
                <a:cs typeface="Times New Roman"/>
              </a:rPr>
              <a:t>ISP2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006" name="object 71"/>
          <p:cNvSpPr>
            <a:spLocks/>
          </p:cNvSpPr>
          <p:nvPr/>
        </p:nvSpPr>
        <p:spPr bwMode="auto">
          <a:xfrm>
            <a:off x="1301750" y="4903788"/>
            <a:ext cx="463550" cy="611187"/>
          </a:xfrm>
          <a:custGeom>
            <a:avLst/>
            <a:gdLst/>
            <a:ahLst/>
            <a:cxnLst>
              <a:cxn ang="0">
                <a:pos x="411284" y="553297"/>
              </a:cxn>
              <a:cxn ang="0">
                <a:pos x="385952" y="572388"/>
              </a:cxn>
              <a:cxn ang="0">
                <a:pos x="462280" y="610361"/>
              </a:cxn>
              <a:cxn ang="0">
                <a:pos x="453617" y="563498"/>
              </a:cxn>
              <a:cxn ang="0">
                <a:pos x="418973" y="563498"/>
              </a:cxn>
              <a:cxn ang="0">
                <a:pos x="411284" y="553297"/>
              </a:cxn>
              <a:cxn ang="0">
                <a:pos x="421426" y="545654"/>
              </a:cxn>
              <a:cxn ang="0">
                <a:pos x="411284" y="553297"/>
              </a:cxn>
              <a:cxn ang="0">
                <a:pos x="418973" y="563498"/>
              </a:cxn>
              <a:cxn ang="0">
                <a:pos x="429132" y="555878"/>
              </a:cxn>
              <a:cxn ang="0">
                <a:pos x="421426" y="545654"/>
              </a:cxn>
              <a:cxn ang="0">
                <a:pos x="446786" y="526541"/>
              </a:cxn>
              <a:cxn ang="0">
                <a:pos x="421426" y="545654"/>
              </a:cxn>
              <a:cxn ang="0">
                <a:pos x="429132" y="555878"/>
              </a:cxn>
              <a:cxn ang="0">
                <a:pos x="418973" y="563498"/>
              </a:cxn>
              <a:cxn ang="0">
                <a:pos x="453617" y="563498"/>
              </a:cxn>
              <a:cxn ang="0">
                <a:pos x="446786" y="526541"/>
              </a:cxn>
              <a:cxn ang="0">
                <a:pos x="10159" y="0"/>
              </a:cxn>
              <a:cxn ang="0">
                <a:pos x="0" y="7619"/>
              </a:cxn>
              <a:cxn ang="0">
                <a:pos x="411284" y="553297"/>
              </a:cxn>
              <a:cxn ang="0">
                <a:pos x="421426" y="545654"/>
              </a:cxn>
              <a:cxn ang="0">
                <a:pos x="10159" y="0"/>
              </a:cxn>
            </a:cxnLst>
            <a:rect l="0" t="0" r="r" b="b"/>
            <a:pathLst>
              <a:path w="462280" h="610870">
                <a:moveTo>
                  <a:pt x="411284" y="553297"/>
                </a:moveTo>
                <a:lnTo>
                  <a:pt x="385952" y="572388"/>
                </a:lnTo>
                <a:lnTo>
                  <a:pt x="462280" y="610361"/>
                </a:lnTo>
                <a:lnTo>
                  <a:pt x="453617" y="563498"/>
                </a:lnTo>
                <a:lnTo>
                  <a:pt x="418973" y="563498"/>
                </a:lnTo>
                <a:lnTo>
                  <a:pt x="411284" y="553297"/>
                </a:lnTo>
                <a:close/>
              </a:path>
              <a:path w="462280" h="610870">
                <a:moveTo>
                  <a:pt x="421426" y="545654"/>
                </a:moveTo>
                <a:lnTo>
                  <a:pt x="411284" y="553297"/>
                </a:lnTo>
                <a:lnTo>
                  <a:pt x="418973" y="563498"/>
                </a:lnTo>
                <a:lnTo>
                  <a:pt x="429132" y="555878"/>
                </a:lnTo>
                <a:lnTo>
                  <a:pt x="421426" y="545654"/>
                </a:lnTo>
                <a:close/>
              </a:path>
              <a:path w="462280" h="610870">
                <a:moveTo>
                  <a:pt x="446786" y="526541"/>
                </a:moveTo>
                <a:lnTo>
                  <a:pt x="421426" y="545654"/>
                </a:lnTo>
                <a:lnTo>
                  <a:pt x="429132" y="555878"/>
                </a:lnTo>
                <a:lnTo>
                  <a:pt x="418973" y="563498"/>
                </a:lnTo>
                <a:lnTo>
                  <a:pt x="453617" y="563498"/>
                </a:lnTo>
                <a:lnTo>
                  <a:pt x="446786" y="526541"/>
                </a:lnTo>
                <a:close/>
              </a:path>
              <a:path w="462280" h="610870">
                <a:moveTo>
                  <a:pt x="10159" y="0"/>
                </a:moveTo>
                <a:lnTo>
                  <a:pt x="0" y="7619"/>
                </a:lnTo>
                <a:lnTo>
                  <a:pt x="411284" y="553297"/>
                </a:lnTo>
                <a:lnTo>
                  <a:pt x="421426" y="545654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07" name="object 72"/>
          <p:cNvSpPr>
            <a:spLocks/>
          </p:cNvSpPr>
          <p:nvPr/>
        </p:nvSpPr>
        <p:spPr bwMode="auto">
          <a:xfrm>
            <a:off x="1154113" y="5014913"/>
            <a:ext cx="388937" cy="558800"/>
          </a:xfrm>
          <a:custGeom>
            <a:avLst/>
            <a:gdLst/>
            <a:ahLst/>
            <a:cxnLst>
              <a:cxn ang="0">
                <a:pos x="48586" y="59073"/>
              </a:cxn>
              <a:cxn ang="0">
                <a:pos x="38137" y="66296"/>
              </a:cxn>
              <a:cxn ang="0">
                <a:pos x="378841" y="558292"/>
              </a:cxn>
              <a:cxn ang="0">
                <a:pos x="389254" y="551180"/>
              </a:cxn>
              <a:cxn ang="0">
                <a:pos x="48586" y="59073"/>
              </a:cxn>
              <a:cxn ang="0">
                <a:pos x="0" y="0"/>
              </a:cxn>
              <a:cxn ang="0">
                <a:pos x="12052" y="84328"/>
              </a:cxn>
              <a:cxn ang="0">
                <a:pos x="38137" y="66296"/>
              </a:cxn>
              <a:cxn ang="0">
                <a:pos x="30924" y="55880"/>
              </a:cxn>
              <a:cxn ang="0">
                <a:pos x="41363" y="48641"/>
              </a:cxn>
              <a:cxn ang="0">
                <a:pos x="63678" y="48641"/>
              </a:cxn>
              <a:cxn ang="0">
                <a:pos x="74701" y="41021"/>
              </a:cxn>
              <a:cxn ang="0">
                <a:pos x="0" y="0"/>
              </a:cxn>
              <a:cxn ang="0">
                <a:pos x="41363" y="48641"/>
              </a:cxn>
              <a:cxn ang="0">
                <a:pos x="30924" y="55880"/>
              </a:cxn>
              <a:cxn ang="0">
                <a:pos x="38137" y="66296"/>
              </a:cxn>
              <a:cxn ang="0">
                <a:pos x="48586" y="59073"/>
              </a:cxn>
              <a:cxn ang="0">
                <a:pos x="41363" y="48641"/>
              </a:cxn>
              <a:cxn ang="0">
                <a:pos x="63678" y="48641"/>
              </a:cxn>
              <a:cxn ang="0">
                <a:pos x="41363" y="48641"/>
              </a:cxn>
              <a:cxn ang="0">
                <a:pos x="48586" y="59073"/>
              </a:cxn>
              <a:cxn ang="0">
                <a:pos x="63678" y="48641"/>
              </a:cxn>
            </a:cxnLst>
            <a:rect l="0" t="0" r="r" b="b"/>
            <a:pathLst>
              <a:path w="389255" h="558800">
                <a:moveTo>
                  <a:pt x="48586" y="59073"/>
                </a:moveTo>
                <a:lnTo>
                  <a:pt x="38137" y="66296"/>
                </a:lnTo>
                <a:lnTo>
                  <a:pt x="378841" y="558292"/>
                </a:lnTo>
                <a:lnTo>
                  <a:pt x="389254" y="551180"/>
                </a:lnTo>
                <a:lnTo>
                  <a:pt x="48586" y="59073"/>
                </a:lnTo>
                <a:close/>
              </a:path>
              <a:path w="389255" h="558800">
                <a:moveTo>
                  <a:pt x="0" y="0"/>
                </a:moveTo>
                <a:lnTo>
                  <a:pt x="12052" y="84328"/>
                </a:lnTo>
                <a:lnTo>
                  <a:pt x="38137" y="66296"/>
                </a:lnTo>
                <a:lnTo>
                  <a:pt x="30924" y="55880"/>
                </a:lnTo>
                <a:lnTo>
                  <a:pt x="41363" y="48641"/>
                </a:lnTo>
                <a:lnTo>
                  <a:pt x="63678" y="48641"/>
                </a:lnTo>
                <a:lnTo>
                  <a:pt x="74701" y="41021"/>
                </a:lnTo>
                <a:lnTo>
                  <a:pt x="0" y="0"/>
                </a:lnTo>
                <a:close/>
              </a:path>
              <a:path w="389255" h="558800">
                <a:moveTo>
                  <a:pt x="41363" y="48641"/>
                </a:moveTo>
                <a:lnTo>
                  <a:pt x="30924" y="55880"/>
                </a:lnTo>
                <a:lnTo>
                  <a:pt x="38137" y="66296"/>
                </a:lnTo>
                <a:lnTo>
                  <a:pt x="48586" y="59073"/>
                </a:lnTo>
                <a:lnTo>
                  <a:pt x="41363" y="48641"/>
                </a:lnTo>
                <a:close/>
              </a:path>
              <a:path w="389255" h="558800">
                <a:moveTo>
                  <a:pt x="63678" y="48641"/>
                </a:moveTo>
                <a:lnTo>
                  <a:pt x="41363" y="48641"/>
                </a:lnTo>
                <a:lnTo>
                  <a:pt x="48586" y="59073"/>
                </a:lnTo>
                <a:lnTo>
                  <a:pt x="63678" y="4864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3" name="object 73"/>
          <p:cNvSpPr txBox="1"/>
          <p:nvPr/>
        </p:nvSpPr>
        <p:spPr>
          <a:xfrm>
            <a:off x="1612900" y="5045075"/>
            <a:ext cx="192088" cy="244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10" dirty="0">
                <a:latin typeface="Times New Roman"/>
                <a:cs typeface="Times New Roman"/>
              </a:rPr>
              <a:t>r1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019175" y="5275263"/>
            <a:ext cx="192088" cy="244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5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076575" y="5275263"/>
            <a:ext cx="192088" cy="244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5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011" name="object 76"/>
          <p:cNvSpPr>
            <a:spLocks/>
          </p:cNvSpPr>
          <p:nvPr/>
        </p:nvSpPr>
        <p:spPr bwMode="auto">
          <a:xfrm>
            <a:off x="2601913" y="4957763"/>
            <a:ext cx="541337" cy="501650"/>
          </a:xfrm>
          <a:custGeom>
            <a:avLst/>
            <a:gdLst/>
            <a:ahLst/>
            <a:cxnLst>
              <a:cxn ang="0">
                <a:pos x="29971" y="421766"/>
              </a:cxn>
              <a:cxn ang="0">
                <a:pos x="0" y="501522"/>
              </a:cxn>
              <a:cxn ang="0">
                <a:pos x="81787" y="477646"/>
              </a:cxn>
              <a:cxn ang="0">
                <a:pos x="68245" y="463041"/>
              </a:cxn>
              <a:cxn ang="0">
                <a:pos x="50926" y="463041"/>
              </a:cxn>
              <a:cxn ang="0">
                <a:pos x="42290" y="453770"/>
              </a:cxn>
              <a:cxn ang="0">
                <a:pos x="51627" y="445121"/>
              </a:cxn>
              <a:cxn ang="0">
                <a:pos x="29971" y="421766"/>
              </a:cxn>
              <a:cxn ang="0">
                <a:pos x="51627" y="445121"/>
              </a:cxn>
              <a:cxn ang="0">
                <a:pos x="42290" y="453770"/>
              </a:cxn>
              <a:cxn ang="0">
                <a:pos x="50926" y="463041"/>
              </a:cxn>
              <a:cxn ang="0">
                <a:pos x="60244" y="454413"/>
              </a:cxn>
              <a:cxn ang="0">
                <a:pos x="51627" y="445121"/>
              </a:cxn>
              <a:cxn ang="0">
                <a:pos x="60244" y="454413"/>
              </a:cxn>
              <a:cxn ang="0">
                <a:pos x="50926" y="463041"/>
              </a:cxn>
              <a:cxn ang="0">
                <a:pos x="68245" y="463041"/>
              </a:cxn>
              <a:cxn ang="0">
                <a:pos x="60244" y="454413"/>
              </a:cxn>
              <a:cxn ang="0">
                <a:pos x="532130" y="0"/>
              </a:cxn>
              <a:cxn ang="0">
                <a:pos x="51627" y="445121"/>
              </a:cxn>
              <a:cxn ang="0">
                <a:pos x="60244" y="454413"/>
              </a:cxn>
              <a:cxn ang="0">
                <a:pos x="540765" y="9397"/>
              </a:cxn>
              <a:cxn ang="0">
                <a:pos x="532130" y="0"/>
              </a:cxn>
            </a:cxnLst>
            <a:rect l="0" t="0" r="r" b="b"/>
            <a:pathLst>
              <a:path w="541019" h="501650">
                <a:moveTo>
                  <a:pt x="29971" y="421766"/>
                </a:moveTo>
                <a:lnTo>
                  <a:pt x="0" y="501522"/>
                </a:lnTo>
                <a:lnTo>
                  <a:pt x="81787" y="477646"/>
                </a:lnTo>
                <a:lnTo>
                  <a:pt x="68245" y="463041"/>
                </a:lnTo>
                <a:lnTo>
                  <a:pt x="50926" y="463041"/>
                </a:lnTo>
                <a:lnTo>
                  <a:pt x="42290" y="453770"/>
                </a:lnTo>
                <a:lnTo>
                  <a:pt x="51627" y="445121"/>
                </a:lnTo>
                <a:lnTo>
                  <a:pt x="29971" y="421766"/>
                </a:lnTo>
                <a:close/>
              </a:path>
              <a:path w="541019" h="501650">
                <a:moveTo>
                  <a:pt x="51627" y="445121"/>
                </a:moveTo>
                <a:lnTo>
                  <a:pt x="42290" y="453770"/>
                </a:lnTo>
                <a:lnTo>
                  <a:pt x="50926" y="463041"/>
                </a:lnTo>
                <a:lnTo>
                  <a:pt x="60244" y="454413"/>
                </a:lnTo>
                <a:lnTo>
                  <a:pt x="51627" y="445121"/>
                </a:lnTo>
                <a:close/>
              </a:path>
              <a:path w="541019" h="501650">
                <a:moveTo>
                  <a:pt x="60244" y="454413"/>
                </a:moveTo>
                <a:lnTo>
                  <a:pt x="50926" y="463041"/>
                </a:lnTo>
                <a:lnTo>
                  <a:pt x="68245" y="463041"/>
                </a:lnTo>
                <a:lnTo>
                  <a:pt x="60244" y="454413"/>
                </a:lnTo>
                <a:close/>
              </a:path>
              <a:path w="541019" h="501650">
                <a:moveTo>
                  <a:pt x="532130" y="0"/>
                </a:moveTo>
                <a:lnTo>
                  <a:pt x="51627" y="445121"/>
                </a:lnTo>
                <a:lnTo>
                  <a:pt x="60244" y="454413"/>
                </a:lnTo>
                <a:lnTo>
                  <a:pt x="540765" y="9397"/>
                </a:lnTo>
                <a:lnTo>
                  <a:pt x="53213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12" name="object 77"/>
          <p:cNvSpPr>
            <a:spLocks/>
          </p:cNvSpPr>
          <p:nvPr/>
        </p:nvSpPr>
        <p:spPr bwMode="auto">
          <a:xfrm>
            <a:off x="2751138" y="5070475"/>
            <a:ext cx="461962" cy="449263"/>
          </a:xfrm>
          <a:custGeom>
            <a:avLst/>
            <a:gdLst/>
            <a:ahLst/>
            <a:cxnLst>
              <a:cxn ang="0">
                <a:pos x="402621" y="48619"/>
              </a:cxn>
              <a:cxn ang="0">
                <a:pos x="0" y="440435"/>
              </a:cxn>
              <a:cxn ang="0">
                <a:pos x="8889" y="449579"/>
              </a:cxn>
              <a:cxn ang="0">
                <a:pos x="411521" y="57753"/>
              </a:cxn>
              <a:cxn ang="0">
                <a:pos x="402621" y="48619"/>
              </a:cxn>
              <a:cxn ang="0">
                <a:pos x="447766" y="39750"/>
              </a:cxn>
              <a:cxn ang="0">
                <a:pos x="411733" y="39750"/>
              </a:cxn>
              <a:cxn ang="0">
                <a:pos x="420623" y="48894"/>
              </a:cxn>
              <a:cxn ang="0">
                <a:pos x="411521" y="57753"/>
              </a:cxn>
              <a:cxn ang="0">
                <a:pos x="433577" y="80390"/>
              </a:cxn>
              <a:cxn ang="0">
                <a:pos x="447766" y="39750"/>
              </a:cxn>
              <a:cxn ang="0">
                <a:pos x="411733" y="39750"/>
              </a:cxn>
              <a:cxn ang="0">
                <a:pos x="402621" y="48619"/>
              </a:cxn>
              <a:cxn ang="0">
                <a:pos x="411521" y="57753"/>
              </a:cxn>
              <a:cxn ang="0">
                <a:pos x="420623" y="48894"/>
              </a:cxn>
              <a:cxn ang="0">
                <a:pos x="411733" y="39750"/>
              </a:cxn>
              <a:cxn ang="0">
                <a:pos x="461644" y="0"/>
              </a:cxn>
              <a:cxn ang="0">
                <a:pos x="380491" y="25907"/>
              </a:cxn>
              <a:cxn ang="0">
                <a:pos x="402621" y="48619"/>
              </a:cxn>
              <a:cxn ang="0">
                <a:pos x="411733" y="39750"/>
              </a:cxn>
              <a:cxn ang="0">
                <a:pos x="447766" y="39750"/>
              </a:cxn>
              <a:cxn ang="0">
                <a:pos x="461644" y="0"/>
              </a:cxn>
            </a:cxnLst>
            <a:rect l="0" t="0" r="r" b="b"/>
            <a:pathLst>
              <a:path w="461644" h="449579">
                <a:moveTo>
                  <a:pt x="402621" y="48619"/>
                </a:moveTo>
                <a:lnTo>
                  <a:pt x="0" y="440435"/>
                </a:lnTo>
                <a:lnTo>
                  <a:pt x="8889" y="449579"/>
                </a:lnTo>
                <a:lnTo>
                  <a:pt x="411521" y="57753"/>
                </a:lnTo>
                <a:lnTo>
                  <a:pt x="402621" y="48619"/>
                </a:lnTo>
                <a:close/>
              </a:path>
              <a:path w="461644" h="449579">
                <a:moveTo>
                  <a:pt x="447766" y="39750"/>
                </a:moveTo>
                <a:lnTo>
                  <a:pt x="411733" y="39750"/>
                </a:lnTo>
                <a:lnTo>
                  <a:pt x="420623" y="48894"/>
                </a:lnTo>
                <a:lnTo>
                  <a:pt x="411521" y="57753"/>
                </a:lnTo>
                <a:lnTo>
                  <a:pt x="433577" y="80390"/>
                </a:lnTo>
                <a:lnTo>
                  <a:pt x="447766" y="39750"/>
                </a:lnTo>
                <a:close/>
              </a:path>
              <a:path w="461644" h="449579">
                <a:moveTo>
                  <a:pt x="411733" y="39750"/>
                </a:moveTo>
                <a:lnTo>
                  <a:pt x="402621" y="48619"/>
                </a:lnTo>
                <a:lnTo>
                  <a:pt x="411521" y="57753"/>
                </a:lnTo>
                <a:lnTo>
                  <a:pt x="420623" y="48894"/>
                </a:lnTo>
                <a:lnTo>
                  <a:pt x="411733" y="39750"/>
                </a:lnTo>
                <a:close/>
              </a:path>
              <a:path w="461644" h="449579">
                <a:moveTo>
                  <a:pt x="461644" y="0"/>
                </a:moveTo>
                <a:lnTo>
                  <a:pt x="380491" y="25907"/>
                </a:lnTo>
                <a:lnTo>
                  <a:pt x="402621" y="48619"/>
                </a:lnTo>
                <a:lnTo>
                  <a:pt x="411733" y="39750"/>
                </a:lnTo>
                <a:lnTo>
                  <a:pt x="447766" y="39750"/>
                </a:lnTo>
                <a:lnTo>
                  <a:pt x="46164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" name="object 78"/>
          <p:cNvSpPr txBox="1"/>
          <p:nvPr/>
        </p:nvSpPr>
        <p:spPr>
          <a:xfrm>
            <a:off x="2619375" y="5111750"/>
            <a:ext cx="192088" cy="242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5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014" name="object 79"/>
          <p:cNvSpPr>
            <a:spLocks/>
          </p:cNvSpPr>
          <p:nvPr/>
        </p:nvSpPr>
        <p:spPr bwMode="auto">
          <a:xfrm>
            <a:off x="1536700" y="5746750"/>
            <a:ext cx="381000" cy="220663"/>
          </a:xfrm>
          <a:custGeom>
            <a:avLst/>
            <a:gdLst/>
            <a:ahLst/>
            <a:cxnLst>
              <a:cxn ang="0">
                <a:pos x="190500" y="0"/>
              </a:cxn>
              <a:cxn ang="0">
                <a:pos x="130308" y="5632"/>
              </a:cxn>
              <a:cxn ang="0">
                <a:pos x="78016" y="21317"/>
              </a:cxn>
              <a:cxn ang="0">
                <a:pos x="36771" y="45235"/>
              </a:cxn>
              <a:cxn ang="0">
                <a:pos x="9717" y="75566"/>
              </a:cxn>
              <a:cxn ang="0">
                <a:pos x="0" y="110490"/>
              </a:cxn>
              <a:cxn ang="0">
                <a:pos x="9717" y="145413"/>
              </a:cxn>
              <a:cxn ang="0">
                <a:pos x="36771" y="175744"/>
              </a:cxn>
              <a:cxn ang="0">
                <a:pos x="78016" y="199662"/>
              </a:cxn>
              <a:cxn ang="0">
                <a:pos x="130308" y="215347"/>
              </a:cxn>
              <a:cxn ang="0">
                <a:pos x="190500" y="220980"/>
              </a:cxn>
              <a:cxn ang="0">
                <a:pos x="250691" y="215347"/>
              </a:cxn>
              <a:cxn ang="0">
                <a:pos x="302983" y="199662"/>
              </a:cxn>
              <a:cxn ang="0">
                <a:pos x="344228" y="175744"/>
              </a:cxn>
              <a:cxn ang="0">
                <a:pos x="371282" y="145413"/>
              </a:cxn>
              <a:cxn ang="0">
                <a:pos x="381000" y="110490"/>
              </a:cxn>
              <a:cxn ang="0">
                <a:pos x="371282" y="75566"/>
              </a:cxn>
              <a:cxn ang="0">
                <a:pos x="344228" y="45235"/>
              </a:cxn>
              <a:cxn ang="0">
                <a:pos x="302983" y="21317"/>
              </a:cxn>
              <a:cxn ang="0">
                <a:pos x="250691" y="5632"/>
              </a:cxn>
              <a:cxn ang="0">
                <a:pos x="190500" y="0"/>
              </a:cxn>
            </a:cxnLst>
            <a:rect l="0" t="0" r="r" b="b"/>
            <a:pathLst>
              <a:path w="381000" h="220979">
                <a:moveTo>
                  <a:pt x="190500" y="0"/>
                </a:moveTo>
                <a:lnTo>
                  <a:pt x="130308" y="5632"/>
                </a:lnTo>
                <a:lnTo>
                  <a:pt x="78016" y="21317"/>
                </a:lnTo>
                <a:lnTo>
                  <a:pt x="36771" y="45235"/>
                </a:lnTo>
                <a:lnTo>
                  <a:pt x="9717" y="75566"/>
                </a:lnTo>
                <a:lnTo>
                  <a:pt x="0" y="110490"/>
                </a:lnTo>
                <a:lnTo>
                  <a:pt x="9717" y="145413"/>
                </a:lnTo>
                <a:lnTo>
                  <a:pt x="36771" y="175744"/>
                </a:lnTo>
                <a:lnTo>
                  <a:pt x="78016" y="199662"/>
                </a:lnTo>
                <a:lnTo>
                  <a:pt x="130308" y="215347"/>
                </a:lnTo>
                <a:lnTo>
                  <a:pt x="190500" y="220980"/>
                </a:lnTo>
                <a:lnTo>
                  <a:pt x="250691" y="215347"/>
                </a:lnTo>
                <a:lnTo>
                  <a:pt x="302983" y="199662"/>
                </a:lnTo>
                <a:lnTo>
                  <a:pt x="344228" y="175744"/>
                </a:lnTo>
                <a:lnTo>
                  <a:pt x="371282" y="145413"/>
                </a:lnTo>
                <a:lnTo>
                  <a:pt x="381000" y="110490"/>
                </a:lnTo>
                <a:lnTo>
                  <a:pt x="371282" y="75566"/>
                </a:lnTo>
                <a:lnTo>
                  <a:pt x="344228" y="45235"/>
                </a:lnTo>
                <a:lnTo>
                  <a:pt x="302983" y="21317"/>
                </a:lnTo>
                <a:lnTo>
                  <a:pt x="250691" y="5632"/>
                </a:lnTo>
                <a:lnTo>
                  <a:pt x="19050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15" name="object 80"/>
          <p:cNvSpPr>
            <a:spLocks/>
          </p:cNvSpPr>
          <p:nvPr/>
        </p:nvSpPr>
        <p:spPr bwMode="auto">
          <a:xfrm>
            <a:off x="1536700" y="5746750"/>
            <a:ext cx="381000" cy="220663"/>
          </a:xfrm>
          <a:custGeom>
            <a:avLst/>
            <a:gdLst/>
            <a:ahLst/>
            <a:cxnLst>
              <a:cxn ang="0">
                <a:pos x="0" y="110490"/>
              </a:cxn>
              <a:cxn ang="0">
                <a:pos x="36771" y="45235"/>
              </a:cxn>
              <a:cxn ang="0">
                <a:pos x="78016" y="21317"/>
              </a:cxn>
              <a:cxn ang="0">
                <a:pos x="130308" y="5632"/>
              </a:cxn>
              <a:cxn ang="0">
                <a:pos x="190500" y="0"/>
              </a:cxn>
              <a:cxn ang="0">
                <a:pos x="250691" y="5632"/>
              </a:cxn>
              <a:cxn ang="0">
                <a:pos x="302983" y="21317"/>
              </a:cxn>
              <a:cxn ang="0">
                <a:pos x="344228" y="45235"/>
              </a:cxn>
              <a:cxn ang="0">
                <a:pos x="371282" y="75566"/>
              </a:cxn>
              <a:cxn ang="0">
                <a:pos x="381000" y="110490"/>
              </a:cxn>
              <a:cxn ang="0">
                <a:pos x="371282" y="145413"/>
              </a:cxn>
              <a:cxn ang="0">
                <a:pos x="344228" y="175744"/>
              </a:cxn>
              <a:cxn ang="0">
                <a:pos x="302983" y="199662"/>
              </a:cxn>
              <a:cxn ang="0">
                <a:pos x="250691" y="215347"/>
              </a:cxn>
              <a:cxn ang="0">
                <a:pos x="190500" y="220980"/>
              </a:cxn>
              <a:cxn ang="0">
                <a:pos x="130308" y="215347"/>
              </a:cxn>
              <a:cxn ang="0">
                <a:pos x="78016" y="199662"/>
              </a:cxn>
              <a:cxn ang="0">
                <a:pos x="36771" y="175744"/>
              </a:cxn>
              <a:cxn ang="0">
                <a:pos x="9717" y="145413"/>
              </a:cxn>
              <a:cxn ang="0">
                <a:pos x="0" y="110490"/>
              </a:cxn>
            </a:cxnLst>
            <a:rect l="0" t="0" r="r" b="b"/>
            <a:pathLst>
              <a:path w="381000" h="220979">
                <a:moveTo>
                  <a:pt x="0" y="110490"/>
                </a:moveTo>
                <a:lnTo>
                  <a:pt x="36771" y="45235"/>
                </a:lnTo>
                <a:lnTo>
                  <a:pt x="78016" y="21317"/>
                </a:lnTo>
                <a:lnTo>
                  <a:pt x="130308" y="5632"/>
                </a:lnTo>
                <a:lnTo>
                  <a:pt x="190500" y="0"/>
                </a:lnTo>
                <a:lnTo>
                  <a:pt x="250691" y="5632"/>
                </a:lnTo>
                <a:lnTo>
                  <a:pt x="302983" y="21317"/>
                </a:lnTo>
                <a:lnTo>
                  <a:pt x="344228" y="45235"/>
                </a:lnTo>
                <a:lnTo>
                  <a:pt x="371282" y="75566"/>
                </a:lnTo>
                <a:lnTo>
                  <a:pt x="381000" y="110490"/>
                </a:lnTo>
                <a:lnTo>
                  <a:pt x="371282" y="145413"/>
                </a:lnTo>
                <a:lnTo>
                  <a:pt x="344228" y="175744"/>
                </a:lnTo>
                <a:lnTo>
                  <a:pt x="302983" y="199662"/>
                </a:lnTo>
                <a:lnTo>
                  <a:pt x="250691" y="215347"/>
                </a:lnTo>
                <a:lnTo>
                  <a:pt x="190500" y="220980"/>
                </a:lnTo>
                <a:lnTo>
                  <a:pt x="130308" y="215347"/>
                </a:lnTo>
                <a:lnTo>
                  <a:pt x="78016" y="199662"/>
                </a:lnTo>
                <a:lnTo>
                  <a:pt x="36771" y="175744"/>
                </a:lnTo>
                <a:lnTo>
                  <a:pt x="9717" y="145413"/>
                </a:lnTo>
                <a:lnTo>
                  <a:pt x="0" y="11049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" name="object 81"/>
          <p:cNvSpPr txBox="1"/>
          <p:nvPr/>
        </p:nvSpPr>
        <p:spPr>
          <a:xfrm>
            <a:off x="1630363" y="5775325"/>
            <a:ext cx="192087" cy="242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10" dirty="0">
                <a:latin typeface="Times New Roman"/>
                <a:cs typeface="Times New Roman"/>
              </a:rPr>
              <a:t>r2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017" name="object 82"/>
          <p:cNvSpPr>
            <a:spLocks/>
          </p:cNvSpPr>
          <p:nvPr/>
        </p:nvSpPr>
        <p:spPr bwMode="auto">
          <a:xfrm>
            <a:off x="622300" y="4641850"/>
            <a:ext cx="381000" cy="220663"/>
          </a:xfrm>
          <a:custGeom>
            <a:avLst/>
            <a:gdLst/>
            <a:ahLst/>
            <a:cxnLst>
              <a:cxn ang="0">
                <a:pos x="190500" y="0"/>
              </a:cxn>
              <a:cxn ang="0">
                <a:pos x="130288" y="5638"/>
              </a:cxn>
              <a:cxn ang="0">
                <a:pos x="77994" y="21336"/>
              </a:cxn>
              <a:cxn ang="0">
                <a:pos x="36756" y="45262"/>
              </a:cxn>
              <a:cxn ang="0">
                <a:pos x="9712" y="75590"/>
              </a:cxn>
              <a:cxn ang="0">
                <a:pos x="0" y="110490"/>
              </a:cxn>
              <a:cxn ang="0">
                <a:pos x="9712" y="145389"/>
              </a:cxn>
              <a:cxn ang="0">
                <a:pos x="36756" y="175717"/>
              </a:cxn>
              <a:cxn ang="0">
                <a:pos x="77994" y="199644"/>
              </a:cxn>
              <a:cxn ang="0">
                <a:pos x="130288" y="215341"/>
              </a:cxn>
              <a:cxn ang="0">
                <a:pos x="190500" y="220980"/>
              </a:cxn>
              <a:cxn ang="0">
                <a:pos x="250711" y="215341"/>
              </a:cxn>
              <a:cxn ang="0">
                <a:pos x="303005" y="199644"/>
              </a:cxn>
              <a:cxn ang="0">
                <a:pos x="344243" y="175717"/>
              </a:cxn>
              <a:cxn ang="0">
                <a:pos x="371287" y="145389"/>
              </a:cxn>
              <a:cxn ang="0">
                <a:pos x="380999" y="110490"/>
              </a:cxn>
              <a:cxn ang="0">
                <a:pos x="371287" y="75590"/>
              </a:cxn>
              <a:cxn ang="0">
                <a:pos x="344243" y="45262"/>
              </a:cxn>
              <a:cxn ang="0">
                <a:pos x="303005" y="21336"/>
              </a:cxn>
              <a:cxn ang="0">
                <a:pos x="250711" y="5638"/>
              </a:cxn>
              <a:cxn ang="0">
                <a:pos x="190500" y="0"/>
              </a:cxn>
            </a:cxnLst>
            <a:rect l="0" t="0" r="r" b="b"/>
            <a:pathLst>
              <a:path w="381000" h="220979">
                <a:moveTo>
                  <a:pt x="190500" y="0"/>
                </a:moveTo>
                <a:lnTo>
                  <a:pt x="130288" y="5638"/>
                </a:lnTo>
                <a:lnTo>
                  <a:pt x="77994" y="21336"/>
                </a:lnTo>
                <a:lnTo>
                  <a:pt x="36756" y="45262"/>
                </a:lnTo>
                <a:lnTo>
                  <a:pt x="9712" y="75590"/>
                </a:lnTo>
                <a:lnTo>
                  <a:pt x="0" y="110490"/>
                </a:lnTo>
                <a:lnTo>
                  <a:pt x="9712" y="145389"/>
                </a:lnTo>
                <a:lnTo>
                  <a:pt x="36756" y="175717"/>
                </a:lnTo>
                <a:lnTo>
                  <a:pt x="77994" y="199644"/>
                </a:lnTo>
                <a:lnTo>
                  <a:pt x="130288" y="215341"/>
                </a:lnTo>
                <a:lnTo>
                  <a:pt x="190500" y="220980"/>
                </a:lnTo>
                <a:lnTo>
                  <a:pt x="250711" y="215341"/>
                </a:lnTo>
                <a:lnTo>
                  <a:pt x="303005" y="199644"/>
                </a:lnTo>
                <a:lnTo>
                  <a:pt x="344243" y="175717"/>
                </a:lnTo>
                <a:lnTo>
                  <a:pt x="371287" y="145389"/>
                </a:lnTo>
                <a:lnTo>
                  <a:pt x="380999" y="110490"/>
                </a:lnTo>
                <a:lnTo>
                  <a:pt x="371287" y="75590"/>
                </a:lnTo>
                <a:lnTo>
                  <a:pt x="344243" y="45262"/>
                </a:lnTo>
                <a:lnTo>
                  <a:pt x="303005" y="21336"/>
                </a:lnTo>
                <a:lnTo>
                  <a:pt x="250711" y="5638"/>
                </a:lnTo>
                <a:lnTo>
                  <a:pt x="19050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18" name="object 83"/>
          <p:cNvSpPr>
            <a:spLocks/>
          </p:cNvSpPr>
          <p:nvPr/>
        </p:nvSpPr>
        <p:spPr bwMode="auto">
          <a:xfrm>
            <a:off x="622300" y="4641850"/>
            <a:ext cx="381000" cy="220663"/>
          </a:xfrm>
          <a:custGeom>
            <a:avLst/>
            <a:gdLst/>
            <a:ahLst/>
            <a:cxnLst>
              <a:cxn ang="0">
                <a:pos x="0" y="110490"/>
              </a:cxn>
              <a:cxn ang="0">
                <a:pos x="36756" y="45262"/>
              </a:cxn>
              <a:cxn ang="0">
                <a:pos x="77994" y="21336"/>
              </a:cxn>
              <a:cxn ang="0">
                <a:pos x="130288" y="5638"/>
              </a:cxn>
              <a:cxn ang="0">
                <a:pos x="190500" y="0"/>
              </a:cxn>
              <a:cxn ang="0">
                <a:pos x="250711" y="5638"/>
              </a:cxn>
              <a:cxn ang="0">
                <a:pos x="303005" y="21336"/>
              </a:cxn>
              <a:cxn ang="0">
                <a:pos x="344243" y="45262"/>
              </a:cxn>
              <a:cxn ang="0">
                <a:pos x="371287" y="75590"/>
              </a:cxn>
              <a:cxn ang="0">
                <a:pos x="380999" y="110490"/>
              </a:cxn>
              <a:cxn ang="0">
                <a:pos x="371287" y="145389"/>
              </a:cxn>
              <a:cxn ang="0">
                <a:pos x="344243" y="175717"/>
              </a:cxn>
              <a:cxn ang="0">
                <a:pos x="303005" y="199644"/>
              </a:cxn>
              <a:cxn ang="0">
                <a:pos x="250711" y="215341"/>
              </a:cxn>
              <a:cxn ang="0">
                <a:pos x="190500" y="220980"/>
              </a:cxn>
              <a:cxn ang="0">
                <a:pos x="130288" y="215341"/>
              </a:cxn>
              <a:cxn ang="0">
                <a:pos x="77994" y="199644"/>
              </a:cxn>
              <a:cxn ang="0">
                <a:pos x="36756" y="175717"/>
              </a:cxn>
              <a:cxn ang="0">
                <a:pos x="9712" y="145389"/>
              </a:cxn>
              <a:cxn ang="0">
                <a:pos x="0" y="110490"/>
              </a:cxn>
            </a:cxnLst>
            <a:rect l="0" t="0" r="r" b="b"/>
            <a:pathLst>
              <a:path w="381000" h="220979">
                <a:moveTo>
                  <a:pt x="0" y="110490"/>
                </a:moveTo>
                <a:lnTo>
                  <a:pt x="36756" y="45262"/>
                </a:lnTo>
                <a:lnTo>
                  <a:pt x="77994" y="21336"/>
                </a:lnTo>
                <a:lnTo>
                  <a:pt x="130288" y="5638"/>
                </a:lnTo>
                <a:lnTo>
                  <a:pt x="190500" y="0"/>
                </a:lnTo>
                <a:lnTo>
                  <a:pt x="250711" y="5638"/>
                </a:lnTo>
                <a:lnTo>
                  <a:pt x="303005" y="21336"/>
                </a:lnTo>
                <a:lnTo>
                  <a:pt x="344243" y="45262"/>
                </a:lnTo>
                <a:lnTo>
                  <a:pt x="371287" y="75590"/>
                </a:lnTo>
                <a:lnTo>
                  <a:pt x="380999" y="110490"/>
                </a:lnTo>
                <a:lnTo>
                  <a:pt x="371287" y="145389"/>
                </a:lnTo>
                <a:lnTo>
                  <a:pt x="344243" y="175717"/>
                </a:lnTo>
                <a:lnTo>
                  <a:pt x="303005" y="199644"/>
                </a:lnTo>
                <a:lnTo>
                  <a:pt x="250711" y="215341"/>
                </a:lnTo>
                <a:lnTo>
                  <a:pt x="190500" y="220980"/>
                </a:lnTo>
                <a:lnTo>
                  <a:pt x="130288" y="215341"/>
                </a:lnTo>
                <a:lnTo>
                  <a:pt x="77994" y="199644"/>
                </a:lnTo>
                <a:lnTo>
                  <a:pt x="36756" y="175717"/>
                </a:lnTo>
                <a:lnTo>
                  <a:pt x="9712" y="145389"/>
                </a:lnTo>
                <a:lnTo>
                  <a:pt x="0" y="110490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4" name="object 84"/>
          <p:cNvSpPr txBox="1"/>
          <p:nvPr/>
        </p:nvSpPr>
        <p:spPr>
          <a:xfrm>
            <a:off x="715963" y="4668838"/>
            <a:ext cx="192087" cy="242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020" name="object 85"/>
          <p:cNvSpPr>
            <a:spLocks/>
          </p:cNvSpPr>
          <p:nvPr/>
        </p:nvSpPr>
        <p:spPr bwMode="auto">
          <a:xfrm>
            <a:off x="2908300" y="4586288"/>
            <a:ext cx="381000" cy="220662"/>
          </a:xfrm>
          <a:custGeom>
            <a:avLst/>
            <a:gdLst/>
            <a:ahLst/>
            <a:cxnLst>
              <a:cxn ang="0">
                <a:pos x="190500" y="0"/>
              </a:cxn>
              <a:cxn ang="0">
                <a:pos x="130308" y="5638"/>
              </a:cxn>
              <a:cxn ang="0">
                <a:pos x="78016" y="21335"/>
              </a:cxn>
              <a:cxn ang="0">
                <a:pos x="36771" y="45262"/>
              </a:cxn>
              <a:cxn ang="0">
                <a:pos x="9717" y="75590"/>
              </a:cxn>
              <a:cxn ang="0">
                <a:pos x="0" y="110489"/>
              </a:cxn>
              <a:cxn ang="0">
                <a:pos x="9717" y="145389"/>
              </a:cxn>
              <a:cxn ang="0">
                <a:pos x="36771" y="175717"/>
              </a:cxn>
              <a:cxn ang="0">
                <a:pos x="78016" y="199643"/>
              </a:cxn>
              <a:cxn ang="0">
                <a:pos x="130308" y="215341"/>
              </a:cxn>
              <a:cxn ang="0">
                <a:pos x="190500" y="220979"/>
              </a:cxn>
              <a:cxn ang="0">
                <a:pos x="250691" y="215341"/>
              </a:cxn>
              <a:cxn ang="0">
                <a:pos x="302983" y="199643"/>
              </a:cxn>
              <a:cxn ang="0">
                <a:pos x="344228" y="175717"/>
              </a:cxn>
              <a:cxn ang="0">
                <a:pos x="371282" y="145389"/>
              </a:cxn>
              <a:cxn ang="0">
                <a:pos x="380999" y="110489"/>
              </a:cxn>
              <a:cxn ang="0">
                <a:pos x="371282" y="75590"/>
              </a:cxn>
              <a:cxn ang="0">
                <a:pos x="344228" y="45262"/>
              </a:cxn>
              <a:cxn ang="0">
                <a:pos x="302983" y="21335"/>
              </a:cxn>
              <a:cxn ang="0">
                <a:pos x="250691" y="5638"/>
              </a:cxn>
              <a:cxn ang="0">
                <a:pos x="190500" y="0"/>
              </a:cxn>
            </a:cxnLst>
            <a:rect l="0" t="0" r="r" b="b"/>
            <a:pathLst>
              <a:path w="381000" h="220979">
                <a:moveTo>
                  <a:pt x="190500" y="0"/>
                </a:moveTo>
                <a:lnTo>
                  <a:pt x="130308" y="5638"/>
                </a:lnTo>
                <a:lnTo>
                  <a:pt x="78016" y="21335"/>
                </a:lnTo>
                <a:lnTo>
                  <a:pt x="36771" y="45262"/>
                </a:lnTo>
                <a:lnTo>
                  <a:pt x="9717" y="75590"/>
                </a:lnTo>
                <a:lnTo>
                  <a:pt x="0" y="110489"/>
                </a:lnTo>
                <a:lnTo>
                  <a:pt x="9717" y="145389"/>
                </a:lnTo>
                <a:lnTo>
                  <a:pt x="36771" y="175717"/>
                </a:lnTo>
                <a:lnTo>
                  <a:pt x="78016" y="199643"/>
                </a:lnTo>
                <a:lnTo>
                  <a:pt x="130308" y="215341"/>
                </a:lnTo>
                <a:lnTo>
                  <a:pt x="190500" y="220979"/>
                </a:lnTo>
                <a:lnTo>
                  <a:pt x="250691" y="215341"/>
                </a:lnTo>
                <a:lnTo>
                  <a:pt x="302983" y="199643"/>
                </a:lnTo>
                <a:lnTo>
                  <a:pt x="344228" y="175717"/>
                </a:lnTo>
                <a:lnTo>
                  <a:pt x="371282" y="145389"/>
                </a:lnTo>
                <a:lnTo>
                  <a:pt x="380999" y="110489"/>
                </a:lnTo>
                <a:lnTo>
                  <a:pt x="371282" y="75590"/>
                </a:lnTo>
                <a:lnTo>
                  <a:pt x="344228" y="45262"/>
                </a:lnTo>
                <a:lnTo>
                  <a:pt x="302983" y="21335"/>
                </a:lnTo>
                <a:lnTo>
                  <a:pt x="250691" y="5638"/>
                </a:lnTo>
                <a:lnTo>
                  <a:pt x="19050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21" name="object 86"/>
          <p:cNvSpPr>
            <a:spLocks/>
          </p:cNvSpPr>
          <p:nvPr/>
        </p:nvSpPr>
        <p:spPr bwMode="auto">
          <a:xfrm>
            <a:off x="2908300" y="4586288"/>
            <a:ext cx="381000" cy="220662"/>
          </a:xfrm>
          <a:custGeom>
            <a:avLst/>
            <a:gdLst/>
            <a:ahLst/>
            <a:cxnLst>
              <a:cxn ang="0">
                <a:pos x="0" y="110489"/>
              </a:cxn>
              <a:cxn ang="0">
                <a:pos x="36771" y="45262"/>
              </a:cxn>
              <a:cxn ang="0">
                <a:pos x="78016" y="21335"/>
              </a:cxn>
              <a:cxn ang="0">
                <a:pos x="130308" y="5638"/>
              </a:cxn>
              <a:cxn ang="0">
                <a:pos x="190500" y="0"/>
              </a:cxn>
              <a:cxn ang="0">
                <a:pos x="250691" y="5638"/>
              </a:cxn>
              <a:cxn ang="0">
                <a:pos x="302983" y="21335"/>
              </a:cxn>
              <a:cxn ang="0">
                <a:pos x="344228" y="45262"/>
              </a:cxn>
              <a:cxn ang="0">
                <a:pos x="371282" y="75590"/>
              </a:cxn>
              <a:cxn ang="0">
                <a:pos x="380999" y="110489"/>
              </a:cxn>
              <a:cxn ang="0">
                <a:pos x="371282" y="145389"/>
              </a:cxn>
              <a:cxn ang="0">
                <a:pos x="344228" y="175717"/>
              </a:cxn>
              <a:cxn ang="0">
                <a:pos x="302983" y="199643"/>
              </a:cxn>
              <a:cxn ang="0">
                <a:pos x="250691" y="215341"/>
              </a:cxn>
              <a:cxn ang="0">
                <a:pos x="190500" y="220979"/>
              </a:cxn>
              <a:cxn ang="0">
                <a:pos x="130308" y="215341"/>
              </a:cxn>
              <a:cxn ang="0">
                <a:pos x="78016" y="199643"/>
              </a:cxn>
              <a:cxn ang="0">
                <a:pos x="36771" y="175717"/>
              </a:cxn>
              <a:cxn ang="0">
                <a:pos x="9717" y="145389"/>
              </a:cxn>
              <a:cxn ang="0">
                <a:pos x="0" y="110489"/>
              </a:cxn>
            </a:cxnLst>
            <a:rect l="0" t="0" r="r" b="b"/>
            <a:pathLst>
              <a:path w="381000" h="220979">
                <a:moveTo>
                  <a:pt x="0" y="110489"/>
                </a:moveTo>
                <a:lnTo>
                  <a:pt x="36771" y="45262"/>
                </a:lnTo>
                <a:lnTo>
                  <a:pt x="78016" y="21335"/>
                </a:lnTo>
                <a:lnTo>
                  <a:pt x="130308" y="5638"/>
                </a:lnTo>
                <a:lnTo>
                  <a:pt x="190500" y="0"/>
                </a:lnTo>
                <a:lnTo>
                  <a:pt x="250691" y="5638"/>
                </a:lnTo>
                <a:lnTo>
                  <a:pt x="302983" y="21335"/>
                </a:lnTo>
                <a:lnTo>
                  <a:pt x="344228" y="45262"/>
                </a:lnTo>
                <a:lnTo>
                  <a:pt x="371282" y="75590"/>
                </a:lnTo>
                <a:lnTo>
                  <a:pt x="380999" y="110489"/>
                </a:lnTo>
                <a:lnTo>
                  <a:pt x="371282" y="145389"/>
                </a:lnTo>
                <a:lnTo>
                  <a:pt x="344228" y="175717"/>
                </a:lnTo>
                <a:lnTo>
                  <a:pt x="302983" y="199643"/>
                </a:lnTo>
                <a:lnTo>
                  <a:pt x="250691" y="215341"/>
                </a:lnTo>
                <a:lnTo>
                  <a:pt x="190500" y="220979"/>
                </a:lnTo>
                <a:lnTo>
                  <a:pt x="130308" y="215341"/>
                </a:lnTo>
                <a:lnTo>
                  <a:pt x="78016" y="199643"/>
                </a:lnTo>
                <a:lnTo>
                  <a:pt x="36771" y="175717"/>
                </a:lnTo>
                <a:lnTo>
                  <a:pt x="9717" y="145389"/>
                </a:lnTo>
                <a:lnTo>
                  <a:pt x="0" y="11048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7" name="object 87"/>
          <p:cNvSpPr txBox="1"/>
          <p:nvPr/>
        </p:nvSpPr>
        <p:spPr>
          <a:xfrm>
            <a:off x="3001963" y="4613275"/>
            <a:ext cx="192087" cy="244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10" dirty="0">
                <a:latin typeface="Times New Roman"/>
                <a:cs typeface="Times New Roman"/>
              </a:rPr>
              <a:t>r3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255588" y="2889250"/>
            <a:ext cx="4084637" cy="946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39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i="1" spc="-5" dirty="0">
                <a:latin typeface="Times New Roman"/>
                <a:cs typeface="Times New Roman"/>
              </a:rPr>
              <a:t>Nontransit AS</a:t>
            </a:r>
            <a:r>
              <a:rPr sz="1800" spc="-5" dirty="0">
                <a:latin typeface="Times New Roman"/>
                <a:cs typeface="Times New Roman"/>
              </a:rPr>
              <a:t>: does </a:t>
            </a:r>
            <a:r>
              <a:rPr sz="1800" dirty="0">
                <a:latin typeface="Times New Roman"/>
                <a:cs typeface="Times New Roman"/>
              </a:rPr>
              <a:t>not carry transit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traffic</a:t>
            </a:r>
            <a:endParaRPr sz="1800">
              <a:latin typeface="Times New Roman"/>
              <a:cs typeface="Times New Roman"/>
            </a:endParaRPr>
          </a:p>
          <a:p>
            <a:pPr marL="111125" indent="-111125" fontAlgn="auto">
              <a:lnSpc>
                <a:spcPts val="1850"/>
              </a:lnSpc>
              <a:spcBef>
                <a:spcPts val="1610"/>
              </a:spcBef>
              <a:spcAft>
                <a:spcPts val="0"/>
              </a:spcAft>
              <a:buFontTx/>
              <a:buChar char="•"/>
              <a:tabLst>
                <a:tab pos="111760" algn="l"/>
              </a:tabLst>
              <a:defRPr/>
            </a:pPr>
            <a:r>
              <a:rPr sz="1600" spc="-5" dirty="0">
                <a:latin typeface="Times New Roman"/>
                <a:cs typeface="Times New Roman"/>
              </a:rPr>
              <a:t>Advertise own routes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only</a:t>
            </a:r>
            <a:endParaRPr sz="1600">
              <a:latin typeface="Times New Roman"/>
              <a:cs typeface="Times New Roman"/>
            </a:endParaRPr>
          </a:p>
          <a:p>
            <a:pPr marL="121920" indent="-121920" fontAlgn="auto">
              <a:lnSpc>
                <a:spcPts val="1839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  <a:tabLst>
                <a:tab pos="121920" algn="l"/>
              </a:tabLst>
              <a:defRPr/>
            </a:pPr>
            <a:r>
              <a:rPr sz="1600" spc="-5" dirty="0">
                <a:latin typeface="Times New Roman"/>
                <a:cs typeface="Times New Roman"/>
              </a:rPr>
              <a:t>Do </a:t>
            </a:r>
            <a:r>
              <a:rPr sz="1600" dirty="0">
                <a:latin typeface="Times New Roman"/>
                <a:cs typeface="Times New Roman"/>
              </a:rPr>
              <a:t>not </a:t>
            </a:r>
            <a:r>
              <a:rPr sz="1600" spc="-5" dirty="0">
                <a:latin typeface="Times New Roman"/>
                <a:cs typeface="Times New Roman"/>
              </a:rPr>
              <a:t>propagate routes learned from other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AS’s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024" name="object 89"/>
          <p:cNvSpPr>
            <a:spLocks noChangeArrowheads="1"/>
          </p:cNvSpPr>
          <p:nvPr/>
        </p:nvSpPr>
        <p:spPr bwMode="auto">
          <a:xfrm>
            <a:off x="4643438" y="2686050"/>
            <a:ext cx="4248150" cy="3816350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0025" name="object 90"/>
          <p:cNvSpPr>
            <a:spLocks/>
          </p:cNvSpPr>
          <p:nvPr/>
        </p:nvSpPr>
        <p:spPr bwMode="auto">
          <a:xfrm>
            <a:off x="4643438" y="2686050"/>
            <a:ext cx="4248150" cy="3816350"/>
          </a:xfrm>
          <a:custGeom>
            <a:avLst/>
            <a:gdLst/>
            <a:ahLst/>
            <a:cxnLst>
              <a:cxn ang="0">
                <a:pos x="0" y="3816096"/>
              </a:cxn>
              <a:cxn ang="0">
                <a:pos x="4247387" y="3816096"/>
              </a:cxn>
              <a:cxn ang="0">
                <a:pos x="4247387" y="0"/>
              </a:cxn>
              <a:cxn ang="0">
                <a:pos x="0" y="0"/>
              </a:cxn>
              <a:cxn ang="0">
                <a:pos x="0" y="3816096"/>
              </a:cxn>
            </a:cxnLst>
            <a:rect l="0" t="0" r="r" b="b"/>
            <a:pathLst>
              <a:path w="4247515" h="3816350">
                <a:moveTo>
                  <a:pt x="0" y="3816096"/>
                </a:moveTo>
                <a:lnTo>
                  <a:pt x="4247387" y="3816096"/>
                </a:lnTo>
                <a:lnTo>
                  <a:pt x="4247387" y="0"/>
                </a:lnTo>
                <a:lnTo>
                  <a:pt x="0" y="0"/>
                </a:lnTo>
                <a:lnTo>
                  <a:pt x="0" y="3816096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26" name="object 91"/>
          <p:cNvSpPr>
            <a:spLocks/>
          </p:cNvSpPr>
          <p:nvPr/>
        </p:nvSpPr>
        <p:spPr bwMode="auto">
          <a:xfrm>
            <a:off x="5792788" y="5554663"/>
            <a:ext cx="1822450" cy="569912"/>
          </a:xfrm>
          <a:custGeom>
            <a:avLst/>
            <a:gdLst/>
            <a:ahLst/>
            <a:cxnLst>
              <a:cxn ang="0">
                <a:pos x="695975" y="517159"/>
              </a:cxn>
              <a:cxn ang="0">
                <a:pos x="763238" y="547355"/>
              </a:cxn>
              <a:cxn ang="0">
                <a:pos x="850407" y="566092"/>
              </a:cxn>
              <a:cxn ang="0">
                <a:pos x="963082" y="570672"/>
              </a:cxn>
              <a:cxn ang="0">
                <a:pos x="1067530" y="556894"/>
              </a:cxn>
              <a:cxn ang="0">
                <a:pos x="1152284" y="527377"/>
              </a:cxn>
              <a:cxn ang="0">
                <a:pos x="456295" y="49931"/>
              </a:cxn>
              <a:cxn ang="0">
                <a:pos x="345048" y="57917"/>
              </a:cxn>
              <a:cxn ang="0">
                <a:pos x="240551" y="87691"/>
              </a:cxn>
              <a:cxn ang="0">
                <a:pos x="163387" y="159779"/>
              </a:cxn>
              <a:cxn ang="0">
                <a:pos x="163210" y="189614"/>
              </a:cxn>
              <a:cxn ang="0">
                <a:pos x="82708" y="201710"/>
              </a:cxn>
              <a:cxn ang="0">
                <a:pos x="0" y="257639"/>
              </a:cxn>
              <a:cxn ang="0">
                <a:pos x="34925" y="314907"/>
              </a:cxn>
              <a:cxn ang="0">
                <a:pos x="65196" y="349380"/>
              </a:cxn>
              <a:cxn ang="0">
                <a:pos x="40522" y="381265"/>
              </a:cxn>
              <a:cxn ang="0">
                <a:pos x="88790" y="442498"/>
              </a:cxn>
              <a:cxn ang="0">
                <a:pos x="186249" y="465890"/>
              </a:cxn>
              <a:cxn ang="0">
                <a:pos x="248554" y="469484"/>
              </a:cxn>
              <a:cxn ang="0">
                <a:pos x="324679" y="506696"/>
              </a:cxn>
              <a:cxn ang="0">
                <a:pos x="422538" y="529597"/>
              </a:cxn>
              <a:cxn ang="0">
                <a:pos x="532028" y="537108"/>
              </a:cxn>
              <a:cxn ang="0">
                <a:pos x="643048" y="528150"/>
              </a:cxn>
              <a:cxn ang="0">
                <a:pos x="1168457" y="517159"/>
              </a:cxn>
              <a:cxn ang="0">
                <a:pos x="1205880" y="484736"/>
              </a:cxn>
              <a:cxn ang="0">
                <a:pos x="1506537" y="470635"/>
              </a:cxn>
              <a:cxn ang="0">
                <a:pos x="1570243" y="424922"/>
              </a:cxn>
              <a:cxn ang="0">
                <a:pos x="1615447" y="394082"/>
              </a:cxn>
              <a:cxn ang="0">
                <a:pos x="1767350" y="350074"/>
              </a:cxn>
              <a:cxn ang="0">
                <a:pos x="1822870" y="261213"/>
              </a:cxn>
              <a:cxn ang="0">
                <a:pos x="1765950" y="202250"/>
              </a:cxn>
              <a:cxn ang="0">
                <a:pos x="1773443" y="193919"/>
              </a:cxn>
              <a:cxn ang="0">
                <a:pos x="1783848" y="158978"/>
              </a:cxn>
              <a:cxn ang="0">
                <a:pos x="1735025" y="104336"/>
              </a:cxn>
              <a:cxn ang="0">
                <a:pos x="1618122" y="71491"/>
              </a:cxn>
              <a:cxn ang="0">
                <a:pos x="591454" y="66551"/>
              </a:cxn>
              <a:cxn ang="0">
                <a:pos x="503189" y="52231"/>
              </a:cxn>
              <a:cxn ang="0">
                <a:pos x="1462981" y="484736"/>
              </a:cxn>
              <a:cxn ang="0">
                <a:pos x="1235571" y="491473"/>
              </a:cxn>
              <a:cxn ang="0">
                <a:pos x="1299714" y="499422"/>
              </a:cxn>
              <a:cxn ang="0">
                <a:pos x="1398254" y="497030"/>
              </a:cxn>
              <a:cxn ang="0">
                <a:pos x="1462981" y="484736"/>
              </a:cxn>
              <a:cxn ang="0">
                <a:pos x="724392" y="19715"/>
              </a:cxn>
              <a:cxn ang="0">
                <a:pos x="626625" y="45602"/>
              </a:cxn>
              <a:cxn ang="0">
                <a:pos x="1614964" y="66551"/>
              </a:cxn>
              <a:cxn ang="0">
                <a:pos x="1593945" y="43410"/>
              </a:cxn>
              <a:cxn ang="0">
                <a:pos x="948324" y="43132"/>
              </a:cxn>
              <a:cxn ang="0">
                <a:pos x="923544" y="34132"/>
              </a:cxn>
              <a:cxn ang="0">
                <a:pos x="896000" y="26685"/>
              </a:cxn>
              <a:cxn ang="0">
                <a:pos x="781174" y="15547"/>
              </a:cxn>
              <a:cxn ang="0">
                <a:pos x="1082193" y="690"/>
              </a:cxn>
              <a:cxn ang="0">
                <a:pos x="982696" y="22654"/>
              </a:cxn>
              <a:cxn ang="0">
                <a:pos x="1593489" y="43132"/>
              </a:cxn>
              <a:cxn ang="0">
                <a:pos x="1572317" y="30495"/>
              </a:cxn>
              <a:cxn ang="0">
                <a:pos x="1246062" y="23695"/>
              </a:cxn>
              <a:cxn ang="0">
                <a:pos x="1213776" y="12332"/>
              </a:cxn>
              <a:cxn ang="0">
                <a:pos x="1139149" y="356"/>
              </a:cxn>
              <a:cxn ang="0">
                <a:pos x="1348050" y="4639"/>
              </a:cxn>
              <a:cxn ang="0">
                <a:pos x="1259728" y="30495"/>
              </a:cxn>
              <a:cxn ang="0">
                <a:pos x="1548907" y="20462"/>
              </a:cxn>
              <a:cxn ang="0">
                <a:pos x="1451781" y="1022"/>
              </a:cxn>
            </a:cxnLst>
            <a:rect l="0" t="0" r="r" b="b"/>
            <a:pathLst>
              <a:path w="1823084" h="570864">
                <a:moveTo>
                  <a:pt x="1168457" y="517159"/>
                </a:moveTo>
                <a:lnTo>
                  <a:pt x="695975" y="517159"/>
                </a:lnTo>
                <a:lnTo>
                  <a:pt x="726695" y="533551"/>
                </a:lnTo>
                <a:lnTo>
                  <a:pt x="763238" y="547355"/>
                </a:lnTo>
                <a:lnTo>
                  <a:pt x="804757" y="558295"/>
                </a:lnTo>
                <a:lnTo>
                  <a:pt x="850407" y="566092"/>
                </a:lnTo>
                <a:lnTo>
                  <a:pt x="907057" y="570840"/>
                </a:lnTo>
                <a:lnTo>
                  <a:pt x="963082" y="570672"/>
                </a:lnTo>
                <a:lnTo>
                  <a:pt x="1017051" y="565914"/>
                </a:lnTo>
                <a:lnTo>
                  <a:pt x="1067530" y="556894"/>
                </a:lnTo>
                <a:lnTo>
                  <a:pt x="1113085" y="543940"/>
                </a:lnTo>
                <a:lnTo>
                  <a:pt x="1152284" y="527377"/>
                </a:lnTo>
                <a:lnTo>
                  <a:pt x="1168457" y="517159"/>
                </a:lnTo>
                <a:close/>
              </a:path>
              <a:path w="1823084" h="570864">
                <a:moveTo>
                  <a:pt x="456295" y="49931"/>
                </a:moveTo>
                <a:lnTo>
                  <a:pt x="408828" y="50980"/>
                </a:lnTo>
                <a:lnTo>
                  <a:pt x="345048" y="57917"/>
                </a:lnTo>
                <a:lnTo>
                  <a:pt x="288469" y="70428"/>
                </a:lnTo>
                <a:lnTo>
                  <a:pt x="240551" y="87691"/>
                </a:lnTo>
                <a:lnTo>
                  <a:pt x="202757" y="108885"/>
                </a:lnTo>
                <a:lnTo>
                  <a:pt x="163387" y="159779"/>
                </a:lnTo>
                <a:lnTo>
                  <a:pt x="164734" y="187836"/>
                </a:lnTo>
                <a:lnTo>
                  <a:pt x="163210" y="189614"/>
                </a:lnTo>
                <a:lnTo>
                  <a:pt x="121025" y="193669"/>
                </a:lnTo>
                <a:lnTo>
                  <a:pt x="82708" y="201710"/>
                </a:lnTo>
                <a:lnTo>
                  <a:pt x="23637" y="228095"/>
                </a:lnTo>
                <a:lnTo>
                  <a:pt x="0" y="257639"/>
                </a:lnTo>
                <a:lnTo>
                  <a:pt x="4460" y="287729"/>
                </a:lnTo>
                <a:lnTo>
                  <a:pt x="34925" y="314907"/>
                </a:lnTo>
                <a:lnTo>
                  <a:pt x="89296" y="335714"/>
                </a:lnTo>
                <a:lnTo>
                  <a:pt x="65196" y="349380"/>
                </a:lnTo>
                <a:lnTo>
                  <a:pt x="48799" y="364755"/>
                </a:lnTo>
                <a:lnTo>
                  <a:pt x="40522" y="381265"/>
                </a:lnTo>
                <a:lnTo>
                  <a:pt x="40782" y="398338"/>
                </a:lnTo>
                <a:lnTo>
                  <a:pt x="88790" y="442498"/>
                </a:lnTo>
                <a:lnTo>
                  <a:pt x="133018" y="457355"/>
                </a:lnTo>
                <a:lnTo>
                  <a:pt x="186249" y="465890"/>
                </a:lnTo>
                <a:lnTo>
                  <a:pt x="245125" y="466969"/>
                </a:lnTo>
                <a:lnTo>
                  <a:pt x="248554" y="469484"/>
                </a:lnTo>
                <a:lnTo>
                  <a:pt x="283269" y="489812"/>
                </a:lnTo>
                <a:lnTo>
                  <a:pt x="324679" y="506696"/>
                </a:lnTo>
                <a:lnTo>
                  <a:pt x="371523" y="520003"/>
                </a:lnTo>
                <a:lnTo>
                  <a:pt x="422538" y="529597"/>
                </a:lnTo>
                <a:lnTo>
                  <a:pt x="476460" y="535344"/>
                </a:lnTo>
                <a:lnTo>
                  <a:pt x="532028" y="537108"/>
                </a:lnTo>
                <a:lnTo>
                  <a:pt x="587978" y="534755"/>
                </a:lnTo>
                <a:lnTo>
                  <a:pt x="643048" y="528150"/>
                </a:lnTo>
                <a:lnTo>
                  <a:pt x="695975" y="517159"/>
                </a:lnTo>
                <a:lnTo>
                  <a:pt x="1168457" y="517159"/>
                </a:lnTo>
                <a:lnTo>
                  <a:pt x="1183694" y="507533"/>
                </a:lnTo>
                <a:lnTo>
                  <a:pt x="1205880" y="484736"/>
                </a:lnTo>
                <a:lnTo>
                  <a:pt x="1462981" y="484736"/>
                </a:lnTo>
                <a:lnTo>
                  <a:pt x="1506537" y="470635"/>
                </a:lnTo>
                <a:lnTo>
                  <a:pt x="1545135" y="449701"/>
                </a:lnTo>
                <a:lnTo>
                  <a:pt x="1570243" y="424922"/>
                </a:lnTo>
                <a:lnTo>
                  <a:pt x="1579514" y="397284"/>
                </a:lnTo>
                <a:lnTo>
                  <a:pt x="1615447" y="394082"/>
                </a:lnTo>
                <a:lnTo>
                  <a:pt x="1682742" y="382005"/>
                </a:lnTo>
                <a:lnTo>
                  <a:pt x="1767350" y="350074"/>
                </a:lnTo>
                <a:lnTo>
                  <a:pt x="1803985" y="322573"/>
                </a:lnTo>
                <a:lnTo>
                  <a:pt x="1822870" y="261213"/>
                </a:lnTo>
                <a:lnTo>
                  <a:pt x="1804133" y="230617"/>
                </a:lnTo>
                <a:lnTo>
                  <a:pt x="1765950" y="202250"/>
                </a:lnTo>
                <a:lnTo>
                  <a:pt x="1770014" y="198148"/>
                </a:lnTo>
                <a:lnTo>
                  <a:pt x="1773443" y="193919"/>
                </a:lnTo>
                <a:lnTo>
                  <a:pt x="1776237" y="189614"/>
                </a:lnTo>
                <a:lnTo>
                  <a:pt x="1783848" y="158978"/>
                </a:lnTo>
                <a:lnTo>
                  <a:pt x="1769245" y="129904"/>
                </a:lnTo>
                <a:lnTo>
                  <a:pt x="1735025" y="104336"/>
                </a:lnTo>
                <a:lnTo>
                  <a:pt x="1683785" y="84217"/>
                </a:lnTo>
                <a:lnTo>
                  <a:pt x="1618122" y="71491"/>
                </a:lnTo>
                <a:lnTo>
                  <a:pt x="1614964" y="66551"/>
                </a:lnTo>
                <a:lnTo>
                  <a:pt x="591454" y="66551"/>
                </a:lnTo>
                <a:lnTo>
                  <a:pt x="548560" y="57799"/>
                </a:lnTo>
                <a:lnTo>
                  <a:pt x="503189" y="52231"/>
                </a:lnTo>
                <a:lnTo>
                  <a:pt x="456295" y="49931"/>
                </a:lnTo>
                <a:close/>
              </a:path>
              <a:path w="1823084" h="570864">
                <a:moveTo>
                  <a:pt x="1462981" y="484736"/>
                </a:moveTo>
                <a:lnTo>
                  <a:pt x="1205880" y="484736"/>
                </a:lnTo>
                <a:lnTo>
                  <a:pt x="1235571" y="491473"/>
                </a:lnTo>
                <a:lnTo>
                  <a:pt x="1266999" y="496387"/>
                </a:lnTo>
                <a:lnTo>
                  <a:pt x="1299714" y="499422"/>
                </a:lnTo>
                <a:lnTo>
                  <a:pt x="1333261" y="500522"/>
                </a:lnTo>
                <a:lnTo>
                  <a:pt x="1398254" y="497030"/>
                </a:lnTo>
                <a:lnTo>
                  <a:pt x="1456795" y="486739"/>
                </a:lnTo>
                <a:lnTo>
                  <a:pt x="1462981" y="484736"/>
                </a:lnTo>
                <a:close/>
              </a:path>
              <a:path w="1823084" h="570864">
                <a:moveTo>
                  <a:pt x="781174" y="15547"/>
                </a:moveTo>
                <a:lnTo>
                  <a:pt x="724392" y="19715"/>
                </a:lnTo>
                <a:lnTo>
                  <a:pt x="671907" y="29861"/>
                </a:lnTo>
                <a:lnTo>
                  <a:pt x="626625" y="45602"/>
                </a:lnTo>
                <a:lnTo>
                  <a:pt x="591454" y="66551"/>
                </a:lnTo>
                <a:lnTo>
                  <a:pt x="1614964" y="66551"/>
                </a:lnTo>
                <a:lnTo>
                  <a:pt x="1608826" y="56951"/>
                </a:lnTo>
                <a:lnTo>
                  <a:pt x="1593945" y="43410"/>
                </a:lnTo>
                <a:lnTo>
                  <a:pt x="1593489" y="43132"/>
                </a:lnTo>
                <a:lnTo>
                  <a:pt x="948324" y="43132"/>
                </a:lnTo>
                <a:lnTo>
                  <a:pt x="936309" y="38439"/>
                </a:lnTo>
                <a:lnTo>
                  <a:pt x="923544" y="34132"/>
                </a:lnTo>
                <a:lnTo>
                  <a:pt x="910087" y="30214"/>
                </a:lnTo>
                <a:lnTo>
                  <a:pt x="896000" y="26685"/>
                </a:lnTo>
                <a:lnTo>
                  <a:pt x="839345" y="17742"/>
                </a:lnTo>
                <a:lnTo>
                  <a:pt x="781174" y="15547"/>
                </a:lnTo>
                <a:close/>
              </a:path>
              <a:path w="1823084" h="570864">
                <a:moveTo>
                  <a:pt x="1139149" y="356"/>
                </a:moveTo>
                <a:lnTo>
                  <a:pt x="1082193" y="690"/>
                </a:lnTo>
                <a:lnTo>
                  <a:pt x="1028680" y="8315"/>
                </a:lnTo>
                <a:lnTo>
                  <a:pt x="982696" y="22654"/>
                </a:lnTo>
                <a:lnTo>
                  <a:pt x="948324" y="43132"/>
                </a:lnTo>
                <a:lnTo>
                  <a:pt x="1593489" y="43132"/>
                </a:lnTo>
                <a:lnTo>
                  <a:pt x="1573849" y="31152"/>
                </a:lnTo>
                <a:lnTo>
                  <a:pt x="1572317" y="30495"/>
                </a:lnTo>
                <a:lnTo>
                  <a:pt x="1259728" y="30495"/>
                </a:lnTo>
                <a:lnTo>
                  <a:pt x="1246062" y="23695"/>
                </a:lnTo>
                <a:lnTo>
                  <a:pt x="1230693" y="17621"/>
                </a:lnTo>
                <a:lnTo>
                  <a:pt x="1213776" y="12332"/>
                </a:lnTo>
                <a:lnTo>
                  <a:pt x="1195466" y="7889"/>
                </a:lnTo>
                <a:lnTo>
                  <a:pt x="1139149" y="356"/>
                </a:lnTo>
                <a:close/>
              </a:path>
              <a:path w="1823084" h="570864">
                <a:moveTo>
                  <a:pt x="1399365" y="0"/>
                </a:moveTo>
                <a:lnTo>
                  <a:pt x="1348050" y="4639"/>
                </a:lnTo>
                <a:lnTo>
                  <a:pt x="1300587" y="14839"/>
                </a:lnTo>
                <a:lnTo>
                  <a:pt x="1259728" y="30495"/>
                </a:lnTo>
                <a:lnTo>
                  <a:pt x="1572317" y="30495"/>
                </a:lnTo>
                <a:lnTo>
                  <a:pt x="1548907" y="20462"/>
                </a:lnTo>
                <a:lnTo>
                  <a:pt x="1502545" y="7809"/>
                </a:lnTo>
                <a:lnTo>
                  <a:pt x="1451781" y="1022"/>
                </a:lnTo>
                <a:lnTo>
                  <a:pt x="1399365" y="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27" name="object 92"/>
          <p:cNvSpPr>
            <a:spLocks/>
          </p:cNvSpPr>
          <p:nvPr/>
        </p:nvSpPr>
        <p:spPr bwMode="auto">
          <a:xfrm>
            <a:off x="6497638" y="6172200"/>
            <a:ext cx="31750" cy="31750"/>
          </a:xfrm>
          <a:custGeom>
            <a:avLst/>
            <a:gdLst/>
            <a:ahLst/>
            <a:cxnLst>
              <a:cxn ang="0">
                <a:pos x="24764" y="0"/>
              </a:cxn>
              <a:cxn ang="0">
                <a:pos x="7112" y="0"/>
              </a:cxn>
              <a:cxn ang="0">
                <a:pos x="0" y="7111"/>
              </a:cxn>
              <a:cxn ang="0">
                <a:pos x="0" y="24650"/>
              </a:cxn>
              <a:cxn ang="0">
                <a:pos x="7112" y="31749"/>
              </a:cxn>
              <a:cxn ang="0">
                <a:pos x="24764" y="31749"/>
              </a:cxn>
              <a:cxn ang="0">
                <a:pos x="31750" y="24650"/>
              </a:cxn>
              <a:cxn ang="0">
                <a:pos x="31750" y="7111"/>
              </a:cxn>
              <a:cxn ang="0">
                <a:pos x="24764" y="0"/>
              </a:cxn>
            </a:cxnLst>
            <a:rect l="0" t="0" r="r" b="b"/>
            <a:pathLst>
              <a:path w="31750" h="31750">
                <a:moveTo>
                  <a:pt x="24764" y="0"/>
                </a:moveTo>
                <a:lnTo>
                  <a:pt x="7112" y="0"/>
                </a:lnTo>
                <a:lnTo>
                  <a:pt x="0" y="7111"/>
                </a:lnTo>
                <a:lnTo>
                  <a:pt x="0" y="24650"/>
                </a:lnTo>
                <a:lnTo>
                  <a:pt x="7112" y="31749"/>
                </a:lnTo>
                <a:lnTo>
                  <a:pt x="24764" y="31749"/>
                </a:lnTo>
                <a:lnTo>
                  <a:pt x="31750" y="24650"/>
                </a:lnTo>
                <a:lnTo>
                  <a:pt x="31750" y="7111"/>
                </a:lnTo>
                <a:lnTo>
                  <a:pt x="24764" y="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28" name="object 93"/>
          <p:cNvSpPr>
            <a:spLocks/>
          </p:cNvSpPr>
          <p:nvPr/>
        </p:nvSpPr>
        <p:spPr bwMode="auto">
          <a:xfrm>
            <a:off x="6488113" y="6142038"/>
            <a:ext cx="63500" cy="63500"/>
          </a:xfrm>
          <a:custGeom>
            <a:avLst/>
            <a:gdLst/>
            <a:ahLst/>
            <a:cxnLst>
              <a:cxn ang="0">
                <a:pos x="31749" y="0"/>
              </a:cxn>
              <a:cxn ang="0">
                <a:pos x="19395" y="2496"/>
              </a:cxn>
              <a:cxn ang="0">
                <a:pos x="9302" y="9302"/>
              </a:cxn>
              <a:cxn ang="0">
                <a:pos x="2496" y="19395"/>
              </a:cxn>
              <a:cxn ang="0">
                <a:pos x="0" y="31750"/>
              </a:cxn>
              <a:cxn ang="0">
                <a:pos x="2496" y="44110"/>
              </a:cxn>
              <a:cxn ang="0">
                <a:pos x="9302" y="54202"/>
              </a:cxn>
              <a:cxn ang="0">
                <a:pos x="19395" y="61005"/>
              </a:cxn>
              <a:cxn ang="0">
                <a:pos x="31749" y="63500"/>
              </a:cxn>
              <a:cxn ang="0">
                <a:pos x="44158" y="61005"/>
              </a:cxn>
              <a:cxn ang="0">
                <a:pos x="54244" y="54202"/>
              </a:cxn>
              <a:cxn ang="0">
                <a:pos x="61021" y="44110"/>
              </a:cxn>
              <a:cxn ang="0">
                <a:pos x="63499" y="31750"/>
              </a:cxn>
              <a:cxn ang="0">
                <a:pos x="61021" y="19395"/>
              </a:cxn>
              <a:cxn ang="0">
                <a:pos x="54244" y="9302"/>
              </a:cxn>
              <a:cxn ang="0">
                <a:pos x="44158" y="2496"/>
              </a:cxn>
              <a:cxn ang="0">
                <a:pos x="31749" y="0"/>
              </a:cxn>
            </a:cxnLst>
            <a:rect l="0" t="0" r="r" b="b"/>
            <a:pathLst>
              <a:path w="63500" h="63500">
                <a:moveTo>
                  <a:pt x="31749" y="0"/>
                </a:moveTo>
                <a:lnTo>
                  <a:pt x="19395" y="2496"/>
                </a:lnTo>
                <a:lnTo>
                  <a:pt x="9302" y="9302"/>
                </a:lnTo>
                <a:lnTo>
                  <a:pt x="2496" y="19395"/>
                </a:lnTo>
                <a:lnTo>
                  <a:pt x="0" y="31750"/>
                </a:lnTo>
                <a:lnTo>
                  <a:pt x="2496" y="44110"/>
                </a:lnTo>
                <a:lnTo>
                  <a:pt x="9302" y="54202"/>
                </a:lnTo>
                <a:lnTo>
                  <a:pt x="19395" y="61005"/>
                </a:lnTo>
                <a:lnTo>
                  <a:pt x="31749" y="63500"/>
                </a:lnTo>
                <a:lnTo>
                  <a:pt x="44158" y="61005"/>
                </a:lnTo>
                <a:lnTo>
                  <a:pt x="54244" y="54202"/>
                </a:lnTo>
                <a:lnTo>
                  <a:pt x="61021" y="44110"/>
                </a:lnTo>
                <a:lnTo>
                  <a:pt x="63499" y="31750"/>
                </a:lnTo>
                <a:lnTo>
                  <a:pt x="61021" y="19395"/>
                </a:lnTo>
                <a:lnTo>
                  <a:pt x="54244" y="9302"/>
                </a:lnTo>
                <a:lnTo>
                  <a:pt x="44158" y="2496"/>
                </a:lnTo>
                <a:lnTo>
                  <a:pt x="31749" y="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29" name="object 94"/>
          <p:cNvSpPr>
            <a:spLocks/>
          </p:cNvSpPr>
          <p:nvPr/>
        </p:nvSpPr>
        <p:spPr bwMode="auto">
          <a:xfrm>
            <a:off x="6496050" y="6084888"/>
            <a:ext cx="95250" cy="95250"/>
          </a:xfrm>
          <a:custGeom>
            <a:avLst/>
            <a:gdLst/>
            <a:ahLst/>
            <a:cxnLst>
              <a:cxn ang="0">
                <a:pos x="47625" y="0"/>
              </a:cxn>
              <a:cxn ang="0">
                <a:pos x="29092" y="3742"/>
              </a:cxn>
              <a:cxn ang="0">
                <a:pos x="13954" y="13949"/>
              </a:cxn>
              <a:cxn ang="0">
                <a:pos x="3744" y="29087"/>
              </a:cxn>
              <a:cxn ang="0">
                <a:pos x="0" y="47624"/>
              </a:cxn>
              <a:cxn ang="0">
                <a:pos x="3744" y="66162"/>
              </a:cxn>
              <a:cxn ang="0">
                <a:pos x="13954" y="81300"/>
              </a:cxn>
              <a:cxn ang="0">
                <a:pos x="29092" y="91507"/>
              </a:cxn>
              <a:cxn ang="0">
                <a:pos x="47625" y="95249"/>
              </a:cxn>
              <a:cxn ang="0">
                <a:pos x="66157" y="91507"/>
              </a:cxn>
              <a:cxn ang="0">
                <a:pos x="81295" y="81300"/>
              </a:cxn>
              <a:cxn ang="0">
                <a:pos x="91505" y="66162"/>
              </a:cxn>
              <a:cxn ang="0">
                <a:pos x="95250" y="47624"/>
              </a:cxn>
              <a:cxn ang="0">
                <a:pos x="91505" y="29087"/>
              </a:cxn>
              <a:cxn ang="0">
                <a:pos x="81295" y="13949"/>
              </a:cxn>
              <a:cxn ang="0">
                <a:pos x="66157" y="3742"/>
              </a:cxn>
              <a:cxn ang="0">
                <a:pos x="47625" y="0"/>
              </a:cxn>
            </a:cxnLst>
            <a:rect l="0" t="0" r="r" b="b"/>
            <a:pathLst>
              <a:path w="95250" h="95250">
                <a:moveTo>
                  <a:pt x="47625" y="0"/>
                </a:moveTo>
                <a:lnTo>
                  <a:pt x="29092" y="3742"/>
                </a:lnTo>
                <a:lnTo>
                  <a:pt x="13954" y="13949"/>
                </a:lnTo>
                <a:lnTo>
                  <a:pt x="3744" y="29087"/>
                </a:lnTo>
                <a:lnTo>
                  <a:pt x="0" y="47624"/>
                </a:lnTo>
                <a:lnTo>
                  <a:pt x="3744" y="66162"/>
                </a:lnTo>
                <a:lnTo>
                  <a:pt x="13954" y="81300"/>
                </a:lnTo>
                <a:lnTo>
                  <a:pt x="29092" y="91507"/>
                </a:lnTo>
                <a:lnTo>
                  <a:pt x="47625" y="95249"/>
                </a:lnTo>
                <a:lnTo>
                  <a:pt x="66157" y="91507"/>
                </a:lnTo>
                <a:lnTo>
                  <a:pt x="81295" y="81300"/>
                </a:lnTo>
                <a:lnTo>
                  <a:pt x="91505" y="66162"/>
                </a:lnTo>
                <a:lnTo>
                  <a:pt x="95250" y="47624"/>
                </a:lnTo>
                <a:lnTo>
                  <a:pt x="91505" y="29087"/>
                </a:lnTo>
                <a:lnTo>
                  <a:pt x="81295" y="13949"/>
                </a:lnTo>
                <a:lnTo>
                  <a:pt x="66157" y="3742"/>
                </a:lnTo>
                <a:lnTo>
                  <a:pt x="47625" y="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30" name="object 95"/>
          <p:cNvSpPr>
            <a:spLocks/>
          </p:cNvSpPr>
          <p:nvPr/>
        </p:nvSpPr>
        <p:spPr bwMode="auto">
          <a:xfrm>
            <a:off x="5792788" y="5554663"/>
            <a:ext cx="1822450" cy="569912"/>
          </a:xfrm>
          <a:custGeom>
            <a:avLst/>
            <a:gdLst/>
            <a:ahLst/>
            <a:cxnLst>
              <a:cxn ang="0">
                <a:pos x="176548" y="133189"/>
              </a:cxn>
              <a:cxn ang="0">
                <a:pos x="288469" y="70428"/>
              </a:cxn>
              <a:cxn ang="0">
                <a:pos x="408828" y="50980"/>
              </a:cxn>
              <a:cxn ang="0">
                <a:pos x="503189" y="52231"/>
              </a:cxn>
              <a:cxn ang="0">
                <a:pos x="591454" y="66551"/>
              </a:cxn>
              <a:cxn ang="0">
                <a:pos x="671907" y="29861"/>
              </a:cxn>
              <a:cxn ang="0">
                <a:pos x="781174" y="15547"/>
              </a:cxn>
              <a:cxn ang="0">
                <a:pos x="896000" y="26685"/>
              </a:cxn>
              <a:cxn ang="0">
                <a:pos x="948324" y="43132"/>
              </a:cxn>
              <a:cxn ang="0">
                <a:pos x="1028680" y="8315"/>
              </a:cxn>
              <a:cxn ang="0">
                <a:pos x="1139149" y="356"/>
              </a:cxn>
              <a:cxn ang="0">
                <a:pos x="1213776" y="12332"/>
              </a:cxn>
              <a:cxn ang="0">
                <a:pos x="1246062" y="23695"/>
              </a:cxn>
              <a:cxn ang="0">
                <a:pos x="1300587" y="14839"/>
              </a:cxn>
              <a:cxn ang="0">
                <a:pos x="1399365" y="0"/>
              </a:cxn>
              <a:cxn ang="0">
                <a:pos x="1502545" y="7809"/>
              </a:cxn>
              <a:cxn ang="0">
                <a:pos x="1593945" y="43410"/>
              </a:cxn>
              <a:cxn ang="0">
                <a:pos x="1683785" y="84217"/>
              </a:cxn>
              <a:cxn ang="0">
                <a:pos x="1769245" y="129904"/>
              </a:cxn>
              <a:cxn ang="0">
                <a:pos x="1776237" y="189614"/>
              </a:cxn>
              <a:cxn ang="0">
                <a:pos x="1770014" y="198148"/>
              </a:cxn>
              <a:cxn ang="0">
                <a:pos x="1804133" y="230617"/>
              </a:cxn>
              <a:cxn ang="0">
                <a:pos x="1822656" y="292409"/>
              </a:cxn>
              <a:cxn ang="0">
                <a:pos x="1767350" y="350074"/>
              </a:cxn>
              <a:cxn ang="0">
                <a:pos x="1649999" y="388964"/>
              </a:cxn>
              <a:cxn ang="0">
                <a:pos x="1570243" y="424922"/>
              </a:cxn>
              <a:cxn ang="0">
                <a:pos x="1456795" y="486739"/>
              </a:cxn>
              <a:cxn ang="0">
                <a:pos x="1333261" y="500522"/>
              </a:cxn>
              <a:cxn ang="0">
                <a:pos x="1266999" y="496387"/>
              </a:cxn>
              <a:cxn ang="0">
                <a:pos x="1205880" y="484736"/>
              </a:cxn>
              <a:cxn ang="0">
                <a:pos x="1113085" y="543940"/>
              </a:cxn>
              <a:cxn ang="0">
                <a:pos x="1017051" y="565914"/>
              </a:cxn>
              <a:cxn ang="0">
                <a:pos x="907057" y="570840"/>
              </a:cxn>
              <a:cxn ang="0">
                <a:pos x="804757" y="558295"/>
              </a:cxn>
              <a:cxn ang="0">
                <a:pos x="726695" y="533551"/>
              </a:cxn>
              <a:cxn ang="0">
                <a:pos x="643048" y="528150"/>
              </a:cxn>
              <a:cxn ang="0">
                <a:pos x="532028" y="537108"/>
              </a:cxn>
              <a:cxn ang="0">
                <a:pos x="422538" y="529597"/>
              </a:cxn>
              <a:cxn ang="0">
                <a:pos x="324679" y="506696"/>
              </a:cxn>
              <a:cxn ang="0">
                <a:pos x="248554" y="469484"/>
              </a:cxn>
              <a:cxn ang="0">
                <a:pos x="246268" y="467807"/>
              </a:cxn>
              <a:cxn ang="0">
                <a:pos x="186249" y="465890"/>
              </a:cxn>
              <a:cxn ang="0">
                <a:pos x="88790" y="442498"/>
              </a:cxn>
              <a:cxn ang="0">
                <a:pos x="40782" y="398338"/>
              </a:cxn>
              <a:cxn ang="0">
                <a:pos x="48799" y="364755"/>
              </a:cxn>
              <a:cxn ang="0">
                <a:pos x="89296" y="335714"/>
              </a:cxn>
              <a:cxn ang="0">
                <a:pos x="4460" y="287729"/>
              </a:cxn>
              <a:cxn ang="0">
                <a:pos x="23637" y="228095"/>
              </a:cxn>
              <a:cxn ang="0">
                <a:pos x="82708" y="201710"/>
              </a:cxn>
              <a:cxn ang="0">
                <a:pos x="163210" y="189614"/>
              </a:cxn>
            </a:cxnLst>
            <a:rect l="0" t="0" r="r" b="b"/>
            <a:pathLst>
              <a:path w="1823084" h="570864">
                <a:moveTo>
                  <a:pt x="164734" y="187836"/>
                </a:moveTo>
                <a:lnTo>
                  <a:pt x="176548" y="133189"/>
                </a:lnTo>
                <a:lnTo>
                  <a:pt x="240551" y="87691"/>
                </a:lnTo>
                <a:lnTo>
                  <a:pt x="288469" y="70428"/>
                </a:lnTo>
                <a:lnTo>
                  <a:pt x="345048" y="57917"/>
                </a:lnTo>
                <a:lnTo>
                  <a:pt x="408828" y="50980"/>
                </a:lnTo>
                <a:lnTo>
                  <a:pt x="456295" y="49931"/>
                </a:lnTo>
                <a:lnTo>
                  <a:pt x="503189" y="52231"/>
                </a:lnTo>
                <a:lnTo>
                  <a:pt x="548560" y="57799"/>
                </a:lnTo>
                <a:lnTo>
                  <a:pt x="591454" y="66551"/>
                </a:lnTo>
                <a:lnTo>
                  <a:pt x="626625" y="45602"/>
                </a:lnTo>
                <a:lnTo>
                  <a:pt x="671907" y="29861"/>
                </a:lnTo>
                <a:lnTo>
                  <a:pt x="724392" y="19715"/>
                </a:lnTo>
                <a:lnTo>
                  <a:pt x="781174" y="15547"/>
                </a:lnTo>
                <a:lnTo>
                  <a:pt x="839345" y="17742"/>
                </a:lnTo>
                <a:lnTo>
                  <a:pt x="896000" y="26685"/>
                </a:lnTo>
                <a:lnTo>
                  <a:pt x="936309" y="38439"/>
                </a:lnTo>
                <a:lnTo>
                  <a:pt x="948324" y="43132"/>
                </a:lnTo>
                <a:lnTo>
                  <a:pt x="982696" y="22654"/>
                </a:lnTo>
                <a:lnTo>
                  <a:pt x="1028680" y="8315"/>
                </a:lnTo>
                <a:lnTo>
                  <a:pt x="1082193" y="690"/>
                </a:lnTo>
                <a:lnTo>
                  <a:pt x="1139149" y="356"/>
                </a:lnTo>
                <a:lnTo>
                  <a:pt x="1195466" y="7889"/>
                </a:lnTo>
                <a:lnTo>
                  <a:pt x="1213776" y="12332"/>
                </a:lnTo>
                <a:lnTo>
                  <a:pt x="1230693" y="17621"/>
                </a:lnTo>
                <a:lnTo>
                  <a:pt x="1246062" y="23695"/>
                </a:lnTo>
                <a:lnTo>
                  <a:pt x="1259728" y="30495"/>
                </a:lnTo>
                <a:lnTo>
                  <a:pt x="1300587" y="14839"/>
                </a:lnTo>
                <a:lnTo>
                  <a:pt x="1348050" y="4639"/>
                </a:lnTo>
                <a:lnTo>
                  <a:pt x="1399365" y="0"/>
                </a:lnTo>
                <a:lnTo>
                  <a:pt x="1451781" y="1022"/>
                </a:lnTo>
                <a:lnTo>
                  <a:pt x="1502545" y="7809"/>
                </a:lnTo>
                <a:lnTo>
                  <a:pt x="1548907" y="20462"/>
                </a:lnTo>
                <a:lnTo>
                  <a:pt x="1593945" y="43410"/>
                </a:lnTo>
                <a:lnTo>
                  <a:pt x="1618122" y="71491"/>
                </a:lnTo>
                <a:lnTo>
                  <a:pt x="1683785" y="84217"/>
                </a:lnTo>
                <a:lnTo>
                  <a:pt x="1735025" y="104336"/>
                </a:lnTo>
                <a:lnTo>
                  <a:pt x="1769245" y="129904"/>
                </a:lnTo>
                <a:lnTo>
                  <a:pt x="1783848" y="158978"/>
                </a:lnTo>
                <a:lnTo>
                  <a:pt x="1776237" y="189614"/>
                </a:lnTo>
                <a:lnTo>
                  <a:pt x="1773443" y="193919"/>
                </a:lnTo>
                <a:lnTo>
                  <a:pt x="1770014" y="198148"/>
                </a:lnTo>
                <a:lnTo>
                  <a:pt x="1765950" y="202250"/>
                </a:lnTo>
                <a:lnTo>
                  <a:pt x="1804133" y="230617"/>
                </a:lnTo>
                <a:lnTo>
                  <a:pt x="1822870" y="261213"/>
                </a:lnTo>
                <a:lnTo>
                  <a:pt x="1822656" y="292409"/>
                </a:lnTo>
                <a:lnTo>
                  <a:pt x="1803985" y="322573"/>
                </a:lnTo>
                <a:lnTo>
                  <a:pt x="1767350" y="350074"/>
                </a:lnTo>
                <a:lnTo>
                  <a:pt x="1713245" y="373281"/>
                </a:lnTo>
                <a:lnTo>
                  <a:pt x="1649999" y="388964"/>
                </a:lnTo>
                <a:lnTo>
                  <a:pt x="1579514" y="397284"/>
                </a:lnTo>
                <a:lnTo>
                  <a:pt x="1570243" y="424922"/>
                </a:lnTo>
                <a:lnTo>
                  <a:pt x="1506537" y="470635"/>
                </a:lnTo>
                <a:lnTo>
                  <a:pt x="1456795" y="486739"/>
                </a:lnTo>
                <a:lnTo>
                  <a:pt x="1398254" y="497030"/>
                </a:lnTo>
                <a:lnTo>
                  <a:pt x="1333261" y="500522"/>
                </a:lnTo>
                <a:lnTo>
                  <a:pt x="1299714" y="499422"/>
                </a:lnTo>
                <a:lnTo>
                  <a:pt x="1266999" y="496387"/>
                </a:lnTo>
                <a:lnTo>
                  <a:pt x="1235571" y="491473"/>
                </a:lnTo>
                <a:lnTo>
                  <a:pt x="1205880" y="484736"/>
                </a:lnTo>
                <a:lnTo>
                  <a:pt x="1183694" y="507533"/>
                </a:lnTo>
                <a:lnTo>
                  <a:pt x="1113085" y="543940"/>
                </a:lnTo>
                <a:lnTo>
                  <a:pt x="1067530" y="556894"/>
                </a:lnTo>
                <a:lnTo>
                  <a:pt x="1017051" y="565914"/>
                </a:lnTo>
                <a:lnTo>
                  <a:pt x="963082" y="570672"/>
                </a:lnTo>
                <a:lnTo>
                  <a:pt x="907057" y="570840"/>
                </a:lnTo>
                <a:lnTo>
                  <a:pt x="850407" y="566092"/>
                </a:lnTo>
                <a:lnTo>
                  <a:pt x="804757" y="558295"/>
                </a:lnTo>
                <a:lnTo>
                  <a:pt x="763238" y="547355"/>
                </a:lnTo>
                <a:lnTo>
                  <a:pt x="726695" y="533551"/>
                </a:lnTo>
                <a:lnTo>
                  <a:pt x="695975" y="517159"/>
                </a:lnTo>
                <a:lnTo>
                  <a:pt x="643048" y="528150"/>
                </a:lnTo>
                <a:lnTo>
                  <a:pt x="587978" y="534755"/>
                </a:lnTo>
                <a:lnTo>
                  <a:pt x="532028" y="537108"/>
                </a:lnTo>
                <a:lnTo>
                  <a:pt x="476460" y="535344"/>
                </a:lnTo>
                <a:lnTo>
                  <a:pt x="422538" y="529597"/>
                </a:lnTo>
                <a:lnTo>
                  <a:pt x="371523" y="520003"/>
                </a:lnTo>
                <a:lnTo>
                  <a:pt x="324679" y="506696"/>
                </a:lnTo>
                <a:lnTo>
                  <a:pt x="283269" y="489812"/>
                </a:lnTo>
                <a:lnTo>
                  <a:pt x="248554" y="469484"/>
                </a:lnTo>
                <a:lnTo>
                  <a:pt x="247411" y="468645"/>
                </a:lnTo>
                <a:lnTo>
                  <a:pt x="246268" y="467807"/>
                </a:lnTo>
                <a:lnTo>
                  <a:pt x="245125" y="466969"/>
                </a:lnTo>
                <a:lnTo>
                  <a:pt x="186249" y="465890"/>
                </a:lnTo>
                <a:lnTo>
                  <a:pt x="133018" y="457355"/>
                </a:lnTo>
                <a:lnTo>
                  <a:pt x="88790" y="442498"/>
                </a:lnTo>
                <a:lnTo>
                  <a:pt x="56926" y="422448"/>
                </a:lnTo>
                <a:lnTo>
                  <a:pt x="40782" y="398338"/>
                </a:lnTo>
                <a:lnTo>
                  <a:pt x="40522" y="381265"/>
                </a:lnTo>
                <a:lnTo>
                  <a:pt x="48799" y="364755"/>
                </a:lnTo>
                <a:lnTo>
                  <a:pt x="65196" y="349380"/>
                </a:lnTo>
                <a:lnTo>
                  <a:pt x="89296" y="335714"/>
                </a:lnTo>
                <a:lnTo>
                  <a:pt x="34925" y="314907"/>
                </a:lnTo>
                <a:lnTo>
                  <a:pt x="4460" y="287729"/>
                </a:lnTo>
                <a:lnTo>
                  <a:pt x="0" y="257639"/>
                </a:lnTo>
                <a:lnTo>
                  <a:pt x="23637" y="228095"/>
                </a:lnTo>
                <a:lnTo>
                  <a:pt x="49750" y="213324"/>
                </a:lnTo>
                <a:lnTo>
                  <a:pt x="82708" y="201710"/>
                </a:lnTo>
                <a:lnTo>
                  <a:pt x="121025" y="193669"/>
                </a:lnTo>
                <a:lnTo>
                  <a:pt x="163210" y="189614"/>
                </a:lnTo>
                <a:lnTo>
                  <a:pt x="164734" y="18783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31" name="object 96"/>
          <p:cNvSpPr>
            <a:spLocks/>
          </p:cNvSpPr>
          <p:nvPr/>
        </p:nvSpPr>
        <p:spPr bwMode="auto">
          <a:xfrm>
            <a:off x="6497638" y="6172200"/>
            <a:ext cx="31750" cy="31750"/>
          </a:xfrm>
          <a:custGeom>
            <a:avLst/>
            <a:gdLst/>
            <a:ahLst/>
            <a:cxnLst>
              <a:cxn ang="0">
                <a:pos x="31750" y="15874"/>
              </a:cxn>
              <a:cxn ang="0">
                <a:pos x="31750" y="24650"/>
              </a:cxn>
              <a:cxn ang="0">
                <a:pos x="24764" y="31749"/>
              </a:cxn>
              <a:cxn ang="0">
                <a:pos x="15875" y="31749"/>
              </a:cxn>
              <a:cxn ang="0">
                <a:pos x="7112" y="31749"/>
              </a:cxn>
              <a:cxn ang="0">
                <a:pos x="0" y="24650"/>
              </a:cxn>
              <a:cxn ang="0">
                <a:pos x="0" y="15874"/>
              </a:cxn>
              <a:cxn ang="0">
                <a:pos x="0" y="7111"/>
              </a:cxn>
              <a:cxn ang="0">
                <a:pos x="7112" y="0"/>
              </a:cxn>
              <a:cxn ang="0">
                <a:pos x="15875" y="0"/>
              </a:cxn>
              <a:cxn ang="0">
                <a:pos x="24764" y="0"/>
              </a:cxn>
              <a:cxn ang="0">
                <a:pos x="31750" y="7111"/>
              </a:cxn>
              <a:cxn ang="0">
                <a:pos x="31750" y="15874"/>
              </a:cxn>
            </a:cxnLst>
            <a:rect l="0" t="0" r="r" b="b"/>
            <a:pathLst>
              <a:path w="31750" h="31750">
                <a:moveTo>
                  <a:pt x="31750" y="15874"/>
                </a:moveTo>
                <a:lnTo>
                  <a:pt x="31750" y="24650"/>
                </a:lnTo>
                <a:lnTo>
                  <a:pt x="24764" y="31749"/>
                </a:lnTo>
                <a:lnTo>
                  <a:pt x="15875" y="31749"/>
                </a:lnTo>
                <a:lnTo>
                  <a:pt x="7112" y="31749"/>
                </a:lnTo>
                <a:lnTo>
                  <a:pt x="0" y="24650"/>
                </a:lnTo>
                <a:lnTo>
                  <a:pt x="0" y="15874"/>
                </a:lnTo>
                <a:lnTo>
                  <a:pt x="0" y="7111"/>
                </a:lnTo>
                <a:lnTo>
                  <a:pt x="7112" y="0"/>
                </a:lnTo>
                <a:lnTo>
                  <a:pt x="15875" y="0"/>
                </a:lnTo>
                <a:lnTo>
                  <a:pt x="24764" y="0"/>
                </a:lnTo>
                <a:lnTo>
                  <a:pt x="31750" y="7111"/>
                </a:lnTo>
                <a:lnTo>
                  <a:pt x="31750" y="1587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32" name="object 97"/>
          <p:cNvSpPr>
            <a:spLocks/>
          </p:cNvSpPr>
          <p:nvPr/>
        </p:nvSpPr>
        <p:spPr bwMode="auto">
          <a:xfrm>
            <a:off x="6488113" y="6142038"/>
            <a:ext cx="63500" cy="63500"/>
          </a:xfrm>
          <a:custGeom>
            <a:avLst/>
            <a:gdLst/>
            <a:ahLst/>
            <a:cxnLst>
              <a:cxn ang="0">
                <a:pos x="63499" y="31750"/>
              </a:cxn>
              <a:cxn ang="0">
                <a:pos x="61021" y="44110"/>
              </a:cxn>
              <a:cxn ang="0">
                <a:pos x="54244" y="54202"/>
              </a:cxn>
              <a:cxn ang="0">
                <a:pos x="44158" y="61005"/>
              </a:cxn>
              <a:cxn ang="0">
                <a:pos x="31749" y="63500"/>
              </a:cxn>
              <a:cxn ang="0">
                <a:pos x="19395" y="61005"/>
              </a:cxn>
              <a:cxn ang="0">
                <a:pos x="9302" y="54202"/>
              </a:cxn>
              <a:cxn ang="0">
                <a:pos x="2496" y="44110"/>
              </a:cxn>
              <a:cxn ang="0">
                <a:pos x="0" y="31750"/>
              </a:cxn>
              <a:cxn ang="0">
                <a:pos x="2496" y="19395"/>
              </a:cxn>
              <a:cxn ang="0">
                <a:pos x="9302" y="9302"/>
              </a:cxn>
              <a:cxn ang="0">
                <a:pos x="19395" y="2496"/>
              </a:cxn>
              <a:cxn ang="0">
                <a:pos x="31749" y="0"/>
              </a:cxn>
              <a:cxn ang="0">
                <a:pos x="44158" y="2496"/>
              </a:cxn>
              <a:cxn ang="0">
                <a:pos x="54244" y="9302"/>
              </a:cxn>
              <a:cxn ang="0">
                <a:pos x="61021" y="19395"/>
              </a:cxn>
              <a:cxn ang="0">
                <a:pos x="63499" y="31750"/>
              </a:cxn>
            </a:cxnLst>
            <a:rect l="0" t="0" r="r" b="b"/>
            <a:pathLst>
              <a:path w="63500" h="63500">
                <a:moveTo>
                  <a:pt x="63499" y="31750"/>
                </a:moveTo>
                <a:lnTo>
                  <a:pt x="61021" y="44110"/>
                </a:lnTo>
                <a:lnTo>
                  <a:pt x="54244" y="54202"/>
                </a:lnTo>
                <a:lnTo>
                  <a:pt x="44158" y="61005"/>
                </a:lnTo>
                <a:lnTo>
                  <a:pt x="31749" y="63500"/>
                </a:lnTo>
                <a:lnTo>
                  <a:pt x="19395" y="61005"/>
                </a:lnTo>
                <a:lnTo>
                  <a:pt x="9302" y="54202"/>
                </a:lnTo>
                <a:lnTo>
                  <a:pt x="2496" y="44110"/>
                </a:lnTo>
                <a:lnTo>
                  <a:pt x="0" y="31750"/>
                </a:lnTo>
                <a:lnTo>
                  <a:pt x="2496" y="19395"/>
                </a:lnTo>
                <a:lnTo>
                  <a:pt x="9302" y="9302"/>
                </a:lnTo>
                <a:lnTo>
                  <a:pt x="19395" y="2496"/>
                </a:lnTo>
                <a:lnTo>
                  <a:pt x="31749" y="0"/>
                </a:lnTo>
                <a:lnTo>
                  <a:pt x="44158" y="2496"/>
                </a:lnTo>
                <a:lnTo>
                  <a:pt x="54244" y="9302"/>
                </a:lnTo>
                <a:lnTo>
                  <a:pt x="61021" y="19395"/>
                </a:lnTo>
                <a:lnTo>
                  <a:pt x="63499" y="3175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33" name="object 98"/>
          <p:cNvSpPr>
            <a:spLocks/>
          </p:cNvSpPr>
          <p:nvPr/>
        </p:nvSpPr>
        <p:spPr bwMode="auto">
          <a:xfrm>
            <a:off x="6496050" y="6084888"/>
            <a:ext cx="95250" cy="95250"/>
          </a:xfrm>
          <a:custGeom>
            <a:avLst/>
            <a:gdLst/>
            <a:ahLst/>
            <a:cxnLst>
              <a:cxn ang="0">
                <a:pos x="95250" y="47624"/>
              </a:cxn>
              <a:cxn ang="0">
                <a:pos x="91505" y="66162"/>
              </a:cxn>
              <a:cxn ang="0">
                <a:pos x="81295" y="81300"/>
              </a:cxn>
              <a:cxn ang="0">
                <a:pos x="66157" y="91507"/>
              </a:cxn>
              <a:cxn ang="0">
                <a:pos x="47625" y="95249"/>
              </a:cxn>
              <a:cxn ang="0">
                <a:pos x="29092" y="91507"/>
              </a:cxn>
              <a:cxn ang="0">
                <a:pos x="13954" y="81300"/>
              </a:cxn>
              <a:cxn ang="0">
                <a:pos x="3744" y="66162"/>
              </a:cxn>
              <a:cxn ang="0">
                <a:pos x="0" y="47624"/>
              </a:cxn>
              <a:cxn ang="0">
                <a:pos x="3744" y="29087"/>
              </a:cxn>
              <a:cxn ang="0">
                <a:pos x="13954" y="13949"/>
              </a:cxn>
              <a:cxn ang="0">
                <a:pos x="29092" y="3742"/>
              </a:cxn>
              <a:cxn ang="0">
                <a:pos x="47625" y="0"/>
              </a:cxn>
              <a:cxn ang="0">
                <a:pos x="66157" y="3742"/>
              </a:cxn>
              <a:cxn ang="0">
                <a:pos x="81295" y="13949"/>
              </a:cxn>
              <a:cxn ang="0">
                <a:pos x="91505" y="29087"/>
              </a:cxn>
              <a:cxn ang="0">
                <a:pos x="95250" y="47624"/>
              </a:cxn>
            </a:cxnLst>
            <a:rect l="0" t="0" r="r" b="b"/>
            <a:pathLst>
              <a:path w="95250" h="95250">
                <a:moveTo>
                  <a:pt x="95250" y="47624"/>
                </a:moveTo>
                <a:lnTo>
                  <a:pt x="91505" y="66162"/>
                </a:lnTo>
                <a:lnTo>
                  <a:pt x="81295" y="81300"/>
                </a:lnTo>
                <a:lnTo>
                  <a:pt x="66157" y="91507"/>
                </a:lnTo>
                <a:lnTo>
                  <a:pt x="47625" y="95249"/>
                </a:lnTo>
                <a:lnTo>
                  <a:pt x="29092" y="91507"/>
                </a:lnTo>
                <a:lnTo>
                  <a:pt x="13954" y="81300"/>
                </a:lnTo>
                <a:lnTo>
                  <a:pt x="3744" y="66162"/>
                </a:lnTo>
                <a:lnTo>
                  <a:pt x="0" y="47624"/>
                </a:lnTo>
                <a:lnTo>
                  <a:pt x="3744" y="29087"/>
                </a:lnTo>
                <a:lnTo>
                  <a:pt x="13954" y="13949"/>
                </a:lnTo>
                <a:lnTo>
                  <a:pt x="29092" y="3742"/>
                </a:lnTo>
                <a:lnTo>
                  <a:pt x="47625" y="0"/>
                </a:lnTo>
                <a:lnTo>
                  <a:pt x="66157" y="3742"/>
                </a:lnTo>
                <a:lnTo>
                  <a:pt x="81295" y="13949"/>
                </a:lnTo>
                <a:lnTo>
                  <a:pt x="91505" y="29087"/>
                </a:lnTo>
                <a:lnTo>
                  <a:pt x="95250" y="4762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34" name="object 99"/>
          <p:cNvSpPr>
            <a:spLocks/>
          </p:cNvSpPr>
          <p:nvPr/>
        </p:nvSpPr>
        <p:spPr bwMode="auto">
          <a:xfrm>
            <a:off x="5883275" y="5888038"/>
            <a:ext cx="107950" cy="11112"/>
          </a:xfrm>
          <a:custGeom>
            <a:avLst/>
            <a:gdLst/>
            <a:ahLst/>
            <a:cxnLst>
              <a:cxn ang="0">
                <a:pos x="106934" y="10553"/>
              </a:cxn>
              <a:cxn ang="0">
                <a:pos x="79027" y="10570"/>
              </a:cxn>
              <a:cxn ang="0">
                <a:pos x="51609" y="8786"/>
              </a:cxn>
              <a:cxn ang="0">
                <a:pos x="25120" y="5247"/>
              </a:cxn>
              <a:cxn ang="0">
                <a:pos x="0" y="0"/>
              </a:cxn>
            </a:cxnLst>
            <a:rect l="0" t="0" r="r" b="b"/>
            <a:pathLst>
              <a:path w="107314" h="10795">
                <a:moveTo>
                  <a:pt x="106934" y="10553"/>
                </a:moveTo>
                <a:lnTo>
                  <a:pt x="79027" y="10570"/>
                </a:lnTo>
                <a:lnTo>
                  <a:pt x="51609" y="8786"/>
                </a:lnTo>
                <a:lnTo>
                  <a:pt x="25120" y="5247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35" name="object 100"/>
          <p:cNvSpPr>
            <a:spLocks/>
          </p:cNvSpPr>
          <p:nvPr/>
        </p:nvSpPr>
        <p:spPr bwMode="auto">
          <a:xfrm>
            <a:off x="6038850" y="6013450"/>
            <a:ext cx="46038" cy="4763"/>
          </a:xfrm>
          <a:custGeom>
            <a:avLst/>
            <a:gdLst/>
            <a:ahLst/>
            <a:cxnLst>
              <a:cxn ang="0">
                <a:pos x="46862" y="0"/>
              </a:cxn>
              <a:cxn ang="0">
                <a:pos x="35415" y="1752"/>
              </a:cxn>
              <a:cxn ang="0">
                <a:pos x="23764" y="3178"/>
              </a:cxn>
              <a:cxn ang="0">
                <a:pos x="11947" y="4275"/>
              </a:cxn>
              <a:cxn ang="0">
                <a:pos x="0" y="5041"/>
              </a:cxn>
            </a:cxnLst>
            <a:rect l="0" t="0" r="r" b="b"/>
            <a:pathLst>
              <a:path w="46989" h="5079">
                <a:moveTo>
                  <a:pt x="46862" y="0"/>
                </a:moveTo>
                <a:lnTo>
                  <a:pt x="35415" y="1752"/>
                </a:lnTo>
                <a:lnTo>
                  <a:pt x="23764" y="3178"/>
                </a:lnTo>
                <a:lnTo>
                  <a:pt x="11947" y="4275"/>
                </a:lnTo>
                <a:lnTo>
                  <a:pt x="0" y="5041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36" name="object 101"/>
          <p:cNvSpPr>
            <a:spLocks/>
          </p:cNvSpPr>
          <p:nvPr/>
        </p:nvSpPr>
        <p:spPr bwMode="auto">
          <a:xfrm>
            <a:off x="6461125" y="6046788"/>
            <a:ext cx="28575" cy="22225"/>
          </a:xfrm>
          <a:custGeom>
            <a:avLst/>
            <a:gdLst/>
            <a:ahLst/>
            <a:cxnLst>
              <a:cxn ang="0">
                <a:pos x="28194" y="23025"/>
              </a:cxn>
              <a:cxn ang="0">
                <a:pos x="20073" y="17514"/>
              </a:cxn>
              <a:cxn ang="0">
                <a:pos x="12668" y="11831"/>
              </a:cxn>
              <a:cxn ang="0">
                <a:pos x="5976" y="5989"/>
              </a:cxn>
              <a:cxn ang="0">
                <a:pos x="0" y="0"/>
              </a:cxn>
            </a:cxnLst>
            <a:rect l="0" t="0" r="r" b="b"/>
            <a:pathLst>
              <a:path w="28575" h="23495">
                <a:moveTo>
                  <a:pt x="28194" y="23025"/>
                </a:moveTo>
                <a:lnTo>
                  <a:pt x="20073" y="17514"/>
                </a:lnTo>
                <a:lnTo>
                  <a:pt x="12668" y="11831"/>
                </a:lnTo>
                <a:lnTo>
                  <a:pt x="5976" y="5989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37" name="object 102"/>
          <p:cNvSpPr>
            <a:spLocks/>
          </p:cNvSpPr>
          <p:nvPr/>
        </p:nvSpPr>
        <p:spPr bwMode="auto">
          <a:xfrm>
            <a:off x="6999288" y="6011863"/>
            <a:ext cx="11112" cy="25400"/>
          </a:xfrm>
          <a:custGeom>
            <a:avLst/>
            <a:gdLst/>
            <a:ahLst/>
            <a:cxnLst>
              <a:cxn ang="0">
                <a:pos x="11302" y="0"/>
              </a:cxn>
              <a:cxn ang="0">
                <a:pos x="9661" y="6400"/>
              </a:cxn>
              <a:cxn ang="0">
                <a:pos x="7223" y="12753"/>
              </a:cxn>
              <a:cxn ang="0">
                <a:pos x="3998" y="19045"/>
              </a:cxn>
              <a:cxn ang="0">
                <a:pos x="0" y="25260"/>
              </a:cxn>
            </a:cxnLst>
            <a:rect l="0" t="0" r="r" b="b"/>
            <a:pathLst>
              <a:path w="11429" h="25400">
                <a:moveTo>
                  <a:pt x="11302" y="0"/>
                </a:moveTo>
                <a:lnTo>
                  <a:pt x="9661" y="6400"/>
                </a:lnTo>
                <a:lnTo>
                  <a:pt x="7223" y="12753"/>
                </a:lnTo>
                <a:lnTo>
                  <a:pt x="3998" y="19045"/>
                </a:lnTo>
                <a:lnTo>
                  <a:pt x="0" y="2526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38" name="object 103"/>
          <p:cNvSpPr>
            <a:spLocks/>
          </p:cNvSpPr>
          <p:nvPr/>
        </p:nvSpPr>
        <p:spPr bwMode="auto">
          <a:xfrm>
            <a:off x="7234238" y="5856288"/>
            <a:ext cx="138112" cy="936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241" y="16519"/>
              </a:cxn>
              <a:cxn ang="0">
                <a:pos x="100647" y="38746"/>
              </a:cxn>
              <a:cxn ang="0">
                <a:pos x="128051" y="65199"/>
              </a:cxn>
              <a:cxn ang="0">
                <a:pos x="137286" y="94399"/>
              </a:cxn>
            </a:cxnLst>
            <a:rect l="0" t="0" r="r" b="b"/>
            <a:pathLst>
              <a:path w="137795" h="94614">
                <a:moveTo>
                  <a:pt x="0" y="0"/>
                </a:moveTo>
                <a:lnTo>
                  <a:pt x="57241" y="16519"/>
                </a:lnTo>
                <a:lnTo>
                  <a:pt x="100647" y="38746"/>
                </a:lnTo>
                <a:lnTo>
                  <a:pt x="128051" y="65199"/>
                </a:lnTo>
                <a:lnTo>
                  <a:pt x="137286" y="94399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39" name="object 104"/>
          <p:cNvSpPr>
            <a:spLocks/>
          </p:cNvSpPr>
          <p:nvPr/>
        </p:nvSpPr>
        <p:spPr bwMode="auto">
          <a:xfrm>
            <a:off x="7496175" y="5754688"/>
            <a:ext cx="61913" cy="36512"/>
          </a:xfrm>
          <a:custGeom>
            <a:avLst/>
            <a:gdLst/>
            <a:ahLst/>
            <a:cxnLst>
              <a:cxn ang="0">
                <a:pos x="61214" y="0"/>
              </a:cxn>
              <a:cxn ang="0">
                <a:pos x="49595" y="9936"/>
              </a:cxn>
              <a:cxn ang="0">
                <a:pos x="35417" y="19207"/>
              </a:cxn>
              <a:cxn ang="0">
                <a:pos x="18833" y="27723"/>
              </a:cxn>
              <a:cxn ang="0">
                <a:pos x="0" y="35394"/>
              </a:cxn>
            </a:cxnLst>
            <a:rect l="0" t="0" r="r" b="b"/>
            <a:pathLst>
              <a:path w="61595" h="35560">
                <a:moveTo>
                  <a:pt x="61214" y="0"/>
                </a:moveTo>
                <a:lnTo>
                  <a:pt x="49595" y="9936"/>
                </a:lnTo>
                <a:lnTo>
                  <a:pt x="35417" y="19207"/>
                </a:lnTo>
                <a:lnTo>
                  <a:pt x="18833" y="27723"/>
                </a:lnTo>
                <a:lnTo>
                  <a:pt x="0" y="35394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40" name="object 105"/>
          <p:cNvSpPr>
            <a:spLocks/>
          </p:cNvSpPr>
          <p:nvPr/>
        </p:nvSpPr>
        <p:spPr bwMode="auto">
          <a:xfrm>
            <a:off x="7410450" y="5622925"/>
            <a:ext cx="4763" cy="17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86" y="5511"/>
              </a:cxn>
              <a:cxn ang="0">
                <a:pos x="3429" y="11112"/>
              </a:cxn>
              <a:cxn ang="0">
                <a:pos x="3175" y="16713"/>
              </a:cxn>
            </a:cxnLst>
            <a:rect l="0" t="0" r="r" b="b"/>
            <a:pathLst>
              <a:path w="3809" h="17145">
                <a:moveTo>
                  <a:pt x="0" y="0"/>
                </a:moveTo>
                <a:lnTo>
                  <a:pt x="2286" y="5511"/>
                </a:lnTo>
                <a:lnTo>
                  <a:pt x="3429" y="11112"/>
                </a:lnTo>
                <a:lnTo>
                  <a:pt x="3175" y="16713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41" name="object 106"/>
          <p:cNvSpPr>
            <a:spLocks/>
          </p:cNvSpPr>
          <p:nvPr/>
        </p:nvSpPr>
        <p:spPr bwMode="auto">
          <a:xfrm>
            <a:off x="7019925" y="5583238"/>
            <a:ext cx="31750" cy="20637"/>
          </a:xfrm>
          <a:custGeom>
            <a:avLst/>
            <a:gdLst/>
            <a:ahLst/>
            <a:cxnLst>
              <a:cxn ang="0">
                <a:pos x="0" y="21297"/>
              </a:cxn>
              <a:cxn ang="0">
                <a:pos x="6473" y="15612"/>
              </a:cxn>
              <a:cxn ang="0">
                <a:pos x="13874" y="10153"/>
              </a:cxn>
              <a:cxn ang="0">
                <a:pos x="22181" y="4942"/>
              </a:cxn>
              <a:cxn ang="0">
                <a:pos x="31369" y="0"/>
              </a:cxn>
            </a:cxnLst>
            <a:rect l="0" t="0" r="r" b="b"/>
            <a:pathLst>
              <a:path w="31750" h="21589">
                <a:moveTo>
                  <a:pt x="0" y="21297"/>
                </a:moveTo>
                <a:lnTo>
                  <a:pt x="6473" y="15612"/>
                </a:lnTo>
                <a:lnTo>
                  <a:pt x="13874" y="10153"/>
                </a:lnTo>
                <a:lnTo>
                  <a:pt x="22181" y="4942"/>
                </a:lnTo>
                <a:lnTo>
                  <a:pt x="31369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42" name="object 107"/>
          <p:cNvSpPr>
            <a:spLocks/>
          </p:cNvSpPr>
          <p:nvPr/>
        </p:nvSpPr>
        <p:spPr bwMode="auto">
          <a:xfrm>
            <a:off x="6727825" y="5595938"/>
            <a:ext cx="15875" cy="19050"/>
          </a:xfrm>
          <a:custGeom>
            <a:avLst/>
            <a:gdLst/>
            <a:ahLst/>
            <a:cxnLst>
              <a:cxn ang="0">
                <a:pos x="0" y="18389"/>
              </a:cxn>
              <a:cxn ang="0">
                <a:pos x="3175" y="12014"/>
              </a:cxn>
              <a:cxn ang="0">
                <a:pos x="8381" y="5829"/>
              </a:cxn>
              <a:cxn ang="0">
                <a:pos x="15112" y="0"/>
              </a:cxn>
            </a:cxnLst>
            <a:rect l="0" t="0" r="r" b="b"/>
            <a:pathLst>
              <a:path w="15240" h="18414">
                <a:moveTo>
                  <a:pt x="0" y="18389"/>
                </a:moveTo>
                <a:lnTo>
                  <a:pt x="3175" y="12014"/>
                </a:lnTo>
                <a:lnTo>
                  <a:pt x="8381" y="5829"/>
                </a:lnTo>
                <a:lnTo>
                  <a:pt x="15112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43" name="object 108"/>
          <p:cNvSpPr>
            <a:spLocks/>
          </p:cNvSpPr>
          <p:nvPr/>
        </p:nvSpPr>
        <p:spPr bwMode="auto">
          <a:xfrm>
            <a:off x="6383338" y="5621338"/>
            <a:ext cx="55562" cy="174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662" y="3922"/>
              </a:cxn>
              <a:cxn ang="0">
                <a:pos x="28717" y="8212"/>
              </a:cxn>
              <a:cxn ang="0">
                <a:pos x="42130" y="12856"/>
              </a:cxn>
              <a:cxn ang="0">
                <a:pos x="54863" y="17843"/>
              </a:cxn>
            </a:cxnLst>
            <a:rect l="0" t="0" r="r" b="b"/>
            <a:pathLst>
              <a:path w="55245" h="18414">
                <a:moveTo>
                  <a:pt x="0" y="0"/>
                </a:moveTo>
                <a:lnTo>
                  <a:pt x="14662" y="3922"/>
                </a:lnTo>
                <a:lnTo>
                  <a:pt x="28717" y="8212"/>
                </a:lnTo>
                <a:lnTo>
                  <a:pt x="42130" y="12856"/>
                </a:lnTo>
                <a:lnTo>
                  <a:pt x="54863" y="17843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44" name="object 109"/>
          <p:cNvSpPr>
            <a:spLocks/>
          </p:cNvSpPr>
          <p:nvPr/>
        </p:nvSpPr>
        <p:spPr bwMode="auto">
          <a:xfrm>
            <a:off x="5957888" y="5741988"/>
            <a:ext cx="9525" cy="19050"/>
          </a:xfrm>
          <a:custGeom>
            <a:avLst/>
            <a:gdLst/>
            <a:ahLst/>
            <a:cxnLst>
              <a:cxn ang="0">
                <a:pos x="9525" y="18770"/>
              </a:cxn>
              <a:cxn ang="0">
                <a:pos x="5207" y="12636"/>
              </a:cxn>
              <a:cxn ang="0">
                <a:pos x="2032" y="6349"/>
              </a:cxn>
              <a:cxn ang="0">
                <a:pos x="0" y="0"/>
              </a:cxn>
            </a:cxnLst>
            <a:rect l="0" t="0" r="r" b="b"/>
            <a:pathLst>
              <a:path w="9525" h="19050">
                <a:moveTo>
                  <a:pt x="9525" y="18770"/>
                </a:moveTo>
                <a:lnTo>
                  <a:pt x="5207" y="12636"/>
                </a:lnTo>
                <a:lnTo>
                  <a:pt x="2032" y="6349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" name="object 110"/>
          <p:cNvSpPr txBox="1"/>
          <p:nvPr/>
        </p:nvSpPr>
        <p:spPr>
          <a:xfrm>
            <a:off x="6529388" y="5643563"/>
            <a:ext cx="361950" cy="242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spc="-5" dirty="0">
                <a:latin typeface="Times New Roman"/>
                <a:cs typeface="Times New Roman"/>
              </a:rPr>
              <a:t>S1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046" name="object 111"/>
          <p:cNvSpPr>
            <a:spLocks noChangeArrowheads="1"/>
          </p:cNvSpPr>
          <p:nvPr/>
        </p:nvSpPr>
        <p:spPr bwMode="auto">
          <a:xfrm>
            <a:off x="4879975" y="4283075"/>
            <a:ext cx="1408113" cy="700088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0047" name="object 112"/>
          <p:cNvSpPr>
            <a:spLocks noChangeArrowheads="1"/>
          </p:cNvSpPr>
          <p:nvPr/>
        </p:nvSpPr>
        <p:spPr bwMode="auto">
          <a:xfrm>
            <a:off x="5165725" y="4899025"/>
            <a:ext cx="39688" cy="38100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0048" name="object 113"/>
          <p:cNvSpPr>
            <a:spLocks noChangeArrowheads="1"/>
          </p:cNvSpPr>
          <p:nvPr/>
        </p:nvSpPr>
        <p:spPr bwMode="auto">
          <a:xfrm>
            <a:off x="5156200" y="4872038"/>
            <a:ext cx="77788" cy="77787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0049" name="object 114"/>
          <p:cNvSpPr>
            <a:spLocks noChangeArrowheads="1"/>
          </p:cNvSpPr>
          <p:nvPr/>
        </p:nvSpPr>
        <p:spPr bwMode="auto">
          <a:xfrm>
            <a:off x="5116513" y="4867275"/>
            <a:ext cx="115887" cy="117475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0050" name="object 115"/>
          <p:cNvSpPr>
            <a:spLocks/>
          </p:cNvSpPr>
          <p:nvPr/>
        </p:nvSpPr>
        <p:spPr bwMode="auto">
          <a:xfrm>
            <a:off x="4879975" y="4283075"/>
            <a:ext cx="1409700" cy="700088"/>
          </a:xfrm>
          <a:custGeom>
            <a:avLst/>
            <a:gdLst/>
            <a:ahLst/>
            <a:cxnLst>
              <a:cxn ang="0">
                <a:pos x="127178" y="190280"/>
              </a:cxn>
              <a:cxn ang="0">
                <a:pos x="170239" y="120046"/>
              </a:cxn>
              <a:cxn ang="0">
                <a:pos x="258978" y="73266"/>
              </a:cxn>
              <a:cxn ang="0">
                <a:pos x="352607" y="61418"/>
              </a:cxn>
              <a:cxn ang="0">
                <a:pos x="423894" y="71050"/>
              </a:cxn>
              <a:cxn ang="0">
                <a:pos x="490715" y="51696"/>
              </a:cxn>
              <a:cxn ang="0">
                <a:pos x="585859" y="20505"/>
              </a:cxn>
              <a:cxn ang="0">
                <a:pos x="692415" y="33083"/>
              </a:cxn>
              <a:cxn ang="0">
                <a:pos x="767540" y="22971"/>
              </a:cxn>
              <a:cxn ang="0">
                <a:pos x="869211" y="0"/>
              </a:cxn>
              <a:cxn ang="0">
                <a:pos x="937962" y="15384"/>
              </a:cxn>
              <a:cxn ang="0">
                <a:pos x="962886" y="29311"/>
              </a:cxn>
              <a:cxn ang="0">
                <a:pos x="1012049" y="15440"/>
              </a:cxn>
              <a:cxn ang="0">
                <a:pos x="1105734" y="210"/>
              </a:cxn>
              <a:cxn ang="0">
                <a:pos x="1196859" y="25336"/>
              </a:cxn>
              <a:cxn ang="0">
                <a:pos x="1250453" y="87820"/>
              </a:cxn>
              <a:cxn ang="0">
                <a:pos x="1340788" y="127976"/>
              </a:cxn>
              <a:cxn ang="0">
                <a:pos x="1378526" y="194858"/>
              </a:cxn>
              <a:cxn ang="0">
                <a:pos x="1370468" y="237680"/>
              </a:cxn>
              <a:cxn ang="0">
                <a:pos x="1364626" y="247840"/>
              </a:cxn>
              <a:cxn ang="0">
                <a:pos x="1408672" y="320023"/>
              </a:cxn>
              <a:cxn ang="0">
                <a:pos x="1394072" y="395113"/>
              </a:cxn>
              <a:cxn ang="0">
                <a:pos x="1323986" y="457136"/>
              </a:cxn>
              <a:cxn ang="0">
                <a:pos x="1220608" y="486600"/>
              </a:cxn>
              <a:cxn ang="0">
                <a:pos x="1183250" y="561621"/>
              </a:cxn>
              <a:cxn ang="0">
                <a:pos x="1090052" y="606772"/>
              </a:cxn>
              <a:cxn ang="0">
                <a:pos x="1004391" y="611592"/>
              </a:cxn>
              <a:cxn ang="0">
                <a:pos x="954782" y="601892"/>
              </a:cxn>
              <a:cxn ang="0">
                <a:pos x="911629" y="625262"/>
              </a:cxn>
              <a:cxn ang="0">
                <a:pos x="845592" y="673478"/>
              </a:cxn>
              <a:cxn ang="0">
                <a:pos x="756345" y="697727"/>
              </a:cxn>
              <a:cxn ang="0">
                <a:pos x="657109" y="693229"/>
              </a:cxn>
              <a:cxn ang="0">
                <a:pos x="589815" y="670258"/>
              </a:cxn>
              <a:cxn ang="0">
                <a:pos x="537856" y="633285"/>
              </a:cxn>
              <a:cxn ang="0">
                <a:pos x="443605" y="656056"/>
              </a:cxn>
              <a:cxn ang="0">
                <a:pos x="347150" y="652668"/>
              </a:cxn>
              <a:cxn ang="0">
                <a:pos x="259625" y="625016"/>
              </a:cxn>
              <a:cxn ang="0">
                <a:pos x="192162" y="574992"/>
              </a:cxn>
              <a:cxn ang="0">
                <a:pos x="133145" y="568719"/>
              </a:cxn>
              <a:cxn ang="0">
                <a:pos x="49067" y="524043"/>
              </a:cxn>
              <a:cxn ang="0">
                <a:pos x="31307" y="466955"/>
              </a:cxn>
              <a:cxn ang="0">
                <a:pos x="50385" y="427934"/>
              </a:cxn>
              <a:cxn ang="0">
                <a:pos x="26979" y="385744"/>
              </a:cxn>
              <a:cxn ang="0">
                <a:pos x="0" y="315668"/>
              </a:cxn>
              <a:cxn ang="0">
                <a:pos x="38469" y="261403"/>
              </a:cxn>
              <a:cxn ang="0">
                <a:pos x="93523" y="237333"/>
              </a:cxn>
              <a:cxn ang="0">
                <a:pos x="127265" y="230187"/>
              </a:cxn>
            </a:cxnLst>
            <a:rect l="0" t="0" r="r" b="b"/>
            <a:pathLst>
              <a:path w="1409064" h="699770">
                <a:moveTo>
                  <a:pt x="127265" y="230187"/>
                </a:moveTo>
                <a:lnTo>
                  <a:pt x="127178" y="190280"/>
                </a:lnTo>
                <a:lnTo>
                  <a:pt x="142101" y="153032"/>
                </a:lnTo>
                <a:lnTo>
                  <a:pt x="170239" y="120046"/>
                </a:lnTo>
                <a:lnTo>
                  <a:pt x="209797" y="92924"/>
                </a:lnTo>
                <a:lnTo>
                  <a:pt x="258978" y="73266"/>
                </a:lnTo>
                <a:lnTo>
                  <a:pt x="315987" y="62674"/>
                </a:lnTo>
                <a:lnTo>
                  <a:pt x="352607" y="61418"/>
                </a:lnTo>
                <a:lnTo>
                  <a:pt x="388822" y="64246"/>
                </a:lnTo>
                <a:lnTo>
                  <a:pt x="423894" y="71050"/>
                </a:lnTo>
                <a:lnTo>
                  <a:pt x="457084" y="81724"/>
                </a:lnTo>
                <a:lnTo>
                  <a:pt x="490715" y="51696"/>
                </a:lnTo>
                <a:lnTo>
                  <a:pt x="534928" y="31026"/>
                </a:lnTo>
                <a:lnTo>
                  <a:pt x="585859" y="20505"/>
                </a:lnTo>
                <a:lnTo>
                  <a:pt x="639643" y="20927"/>
                </a:lnTo>
                <a:lnTo>
                  <a:pt x="692415" y="33083"/>
                </a:lnTo>
                <a:lnTo>
                  <a:pt x="732801" y="53149"/>
                </a:lnTo>
                <a:lnTo>
                  <a:pt x="767540" y="22971"/>
                </a:lnTo>
                <a:lnTo>
                  <a:pt x="815066" y="4794"/>
                </a:lnTo>
                <a:lnTo>
                  <a:pt x="869211" y="0"/>
                </a:lnTo>
                <a:lnTo>
                  <a:pt x="923809" y="9969"/>
                </a:lnTo>
                <a:lnTo>
                  <a:pt x="937962" y="15384"/>
                </a:lnTo>
                <a:lnTo>
                  <a:pt x="951019" y="21859"/>
                </a:lnTo>
                <a:lnTo>
                  <a:pt x="962886" y="29311"/>
                </a:lnTo>
                <a:lnTo>
                  <a:pt x="973466" y="37655"/>
                </a:lnTo>
                <a:lnTo>
                  <a:pt x="1012049" y="15440"/>
                </a:lnTo>
                <a:lnTo>
                  <a:pt x="1057368" y="2887"/>
                </a:lnTo>
                <a:lnTo>
                  <a:pt x="1105734" y="210"/>
                </a:lnTo>
                <a:lnTo>
                  <a:pt x="1153461" y="7622"/>
                </a:lnTo>
                <a:lnTo>
                  <a:pt x="1196859" y="25336"/>
                </a:lnTo>
                <a:lnTo>
                  <a:pt x="1231705" y="53435"/>
                </a:lnTo>
                <a:lnTo>
                  <a:pt x="1250453" y="87820"/>
                </a:lnTo>
                <a:lnTo>
                  <a:pt x="1301186" y="103363"/>
                </a:lnTo>
                <a:lnTo>
                  <a:pt x="1340788" y="127976"/>
                </a:lnTo>
                <a:lnTo>
                  <a:pt x="1367241" y="159271"/>
                </a:lnTo>
                <a:lnTo>
                  <a:pt x="1378526" y="194858"/>
                </a:lnTo>
                <a:lnTo>
                  <a:pt x="1372627" y="232346"/>
                </a:lnTo>
                <a:lnTo>
                  <a:pt x="1370468" y="237680"/>
                </a:lnTo>
                <a:lnTo>
                  <a:pt x="1367801" y="242887"/>
                </a:lnTo>
                <a:lnTo>
                  <a:pt x="1364626" y="247840"/>
                </a:lnTo>
                <a:lnTo>
                  <a:pt x="1394177" y="282570"/>
                </a:lnTo>
                <a:lnTo>
                  <a:pt x="1408672" y="320023"/>
                </a:lnTo>
                <a:lnTo>
                  <a:pt x="1408505" y="358203"/>
                </a:lnTo>
                <a:lnTo>
                  <a:pt x="1394072" y="395113"/>
                </a:lnTo>
                <a:lnTo>
                  <a:pt x="1365767" y="428756"/>
                </a:lnTo>
                <a:lnTo>
                  <a:pt x="1323986" y="457136"/>
                </a:lnTo>
                <a:lnTo>
                  <a:pt x="1275060" y="476392"/>
                </a:lnTo>
                <a:lnTo>
                  <a:pt x="1220608" y="486600"/>
                </a:lnTo>
                <a:lnTo>
                  <a:pt x="1210479" y="526808"/>
                </a:lnTo>
                <a:lnTo>
                  <a:pt x="1183250" y="561621"/>
                </a:lnTo>
                <a:lnTo>
                  <a:pt x="1142061" y="588967"/>
                </a:lnTo>
                <a:lnTo>
                  <a:pt x="1090052" y="606772"/>
                </a:lnTo>
                <a:lnTo>
                  <a:pt x="1030362" y="612965"/>
                </a:lnTo>
                <a:lnTo>
                  <a:pt x="1004391" y="611592"/>
                </a:lnTo>
                <a:lnTo>
                  <a:pt x="979086" y="607885"/>
                </a:lnTo>
                <a:lnTo>
                  <a:pt x="954782" y="601892"/>
                </a:lnTo>
                <a:lnTo>
                  <a:pt x="931810" y="593661"/>
                </a:lnTo>
                <a:lnTo>
                  <a:pt x="911629" y="625262"/>
                </a:lnTo>
                <a:lnTo>
                  <a:pt x="882338" y="652067"/>
                </a:lnTo>
                <a:lnTo>
                  <a:pt x="845592" y="673478"/>
                </a:lnTo>
                <a:lnTo>
                  <a:pt x="803044" y="688897"/>
                </a:lnTo>
                <a:lnTo>
                  <a:pt x="756345" y="697727"/>
                </a:lnTo>
                <a:lnTo>
                  <a:pt x="707149" y="699370"/>
                </a:lnTo>
                <a:lnTo>
                  <a:pt x="657109" y="693229"/>
                </a:lnTo>
                <a:lnTo>
                  <a:pt x="621885" y="683666"/>
                </a:lnTo>
                <a:lnTo>
                  <a:pt x="589815" y="670258"/>
                </a:lnTo>
                <a:lnTo>
                  <a:pt x="561580" y="653349"/>
                </a:lnTo>
                <a:lnTo>
                  <a:pt x="537856" y="633285"/>
                </a:lnTo>
                <a:lnTo>
                  <a:pt x="491702" y="648058"/>
                </a:lnTo>
                <a:lnTo>
                  <a:pt x="443605" y="656056"/>
                </a:lnTo>
                <a:lnTo>
                  <a:pt x="394957" y="657513"/>
                </a:lnTo>
                <a:lnTo>
                  <a:pt x="347150" y="652668"/>
                </a:lnTo>
                <a:lnTo>
                  <a:pt x="301576" y="641757"/>
                </a:lnTo>
                <a:lnTo>
                  <a:pt x="259625" y="625016"/>
                </a:lnTo>
                <a:lnTo>
                  <a:pt x="222690" y="602682"/>
                </a:lnTo>
                <a:lnTo>
                  <a:pt x="192162" y="574992"/>
                </a:lnTo>
                <a:lnTo>
                  <a:pt x="189495" y="571817"/>
                </a:lnTo>
                <a:lnTo>
                  <a:pt x="133145" y="568719"/>
                </a:lnTo>
                <a:lnTo>
                  <a:pt x="84641" y="551894"/>
                </a:lnTo>
                <a:lnTo>
                  <a:pt x="49067" y="524043"/>
                </a:lnTo>
                <a:lnTo>
                  <a:pt x="31507" y="487870"/>
                </a:lnTo>
                <a:lnTo>
                  <a:pt x="31307" y="466955"/>
                </a:lnTo>
                <a:lnTo>
                  <a:pt x="37715" y="446754"/>
                </a:lnTo>
                <a:lnTo>
                  <a:pt x="50385" y="427934"/>
                </a:lnTo>
                <a:lnTo>
                  <a:pt x="68972" y="411162"/>
                </a:lnTo>
                <a:lnTo>
                  <a:pt x="26979" y="385744"/>
                </a:lnTo>
                <a:lnTo>
                  <a:pt x="3440" y="352504"/>
                </a:lnTo>
                <a:lnTo>
                  <a:pt x="0" y="315668"/>
                </a:lnTo>
                <a:lnTo>
                  <a:pt x="18299" y="279463"/>
                </a:lnTo>
                <a:lnTo>
                  <a:pt x="38469" y="261403"/>
                </a:lnTo>
                <a:lnTo>
                  <a:pt x="63924" y="247189"/>
                </a:lnTo>
                <a:lnTo>
                  <a:pt x="93523" y="237333"/>
                </a:lnTo>
                <a:lnTo>
                  <a:pt x="126122" y="232346"/>
                </a:lnTo>
                <a:lnTo>
                  <a:pt x="127265" y="230187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51" name="object 116"/>
          <p:cNvSpPr>
            <a:spLocks/>
          </p:cNvSpPr>
          <p:nvPr/>
        </p:nvSpPr>
        <p:spPr bwMode="auto">
          <a:xfrm>
            <a:off x="5165725" y="4899025"/>
            <a:ext cx="39688" cy="39688"/>
          </a:xfrm>
          <a:custGeom>
            <a:avLst/>
            <a:gdLst/>
            <a:ahLst/>
            <a:cxnLst>
              <a:cxn ang="0">
                <a:pos x="38862" y="19430"/>
              </a:cxn>
              <a:cxn ang="0">
                <a:pos x="37326" y="26967"/>
              </a:cxn>
              <a:cxn ang="0">
                <a:pos x="33146" y="33146"/>
              </a:cxn>
              <a:cxn ang="0">
                <a:pos x="26967" y="37326"/>
              </a:cxn>
              <a:cxn ang="0">
                <a:pos x="19430" y="38861"/>
              </a:cxn>
              <a:cxn ang="0">
                <a:pos x="11840" y="37326"/>
              </a:cxn>
              <a:cxn ang="0">
                <a:pos x="5667" y="33146"/>
              </a:cxn>
              <a:cxn ang="0">
                <a:pos x="1518" y="26967"/>
              </a:cxn>
              <a:cxn ang="0">
                <a:pos x="0" y="19430"/>
              </a:cxn>
              <a:cxn ang="0">
                <a:pos x="1518" y="11840"/>
              </a:cxn>
              <a:cxn ang="0">
                <a:pos x="5667" y="5667"/>
              </a:cxn>
              <a:cxn ang="0">
                <a:pos x="11840" y="1518"/>
              </a:cxn>
              <a:cxn ang="0">
                <a:pos x="19430" y="0"/>
              </a:cxn>
              <a:cxn ang="0">
                <a:pos x="26967" y="1518"/>
              </a:cxn>
              <a:cxn ang="0">
                <a:pos x="33146" y="5667"/>
              </a:cxn>
              <a:cxn ang="0">
                <a:pos x="37326" y="11840"/>
              </a:cxn>
              <a:cxn ang="0">
                <a:pos x="38862" y="19430"/>
              </a:cxn>
            </a:cxnLst>
            <a:rect l="0" t="0" r="r" b="b"/>
            <a:pathLst>
              <a:path w="39370" h="39370">
                <a:moveTo>
                  <a:pt x="38862" y="19430"/>
                </a:moveTo>
                <a:lnTo>
                  <a:pt x="37326" y="26967"/>
                </a:lnTo>
                <a:lnTo>
                  <a:pt x="33146" y="33146"/>
                </a:lnTo>
                <a:lnTo>
                  <a:pt x="26967" y="37326"/>
                </a:lnTo>
                <a:lnTo>
                  <a:pt x="19430" y="38861"/>
                </a:lnTo>
                <a:lnTo>
                  <a:pt x="11840" y="37326"/>
                </a:lnTo>
                <a:lnTo>
                  <a:pt x="5667" y="33146"/>
                </a:lnTo>
                <a:lnTo>
                  <a:pt x="1518" y="26967"/>
                </a:lnTo>
                <a:lnTo>
                  <a:pt x="0" y="19430"/>
                </a:lnTo>
                <a:lnTo>
                  <a:pt x="1518" y="11840"/>
                </a:lnTo>
                <a:lnTo>
                  <a:pt x="5667" y="5667"/>
                </a:lnTo>
                <a:lnTo>
                  <a:pt x="11840" y="1518"/>
                </a:lnTo>
                <a:lnTo>
                  <a:pt x="19430" y="0"/>
                </a:lnTo>
                <a:lnTo>
                  <a:pt x="26967" y="1518"/>
                </a:lnTo>
                <a:lnTo>
                  <a:pt x="33146" y="5667"/>
                </a:lnTo>
                <a:lnTo>
                  <a:pt x="37326" y="11840"/>
                </a:lnTo>
                <a:lnTo>
                  <a:pt x="38862" y="1943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52" name="object 117"/>
          <p:cNvSpPr>
            <a:spLocks/>
          </p:cNvSpPr>
          <p:nvPr/>
        </p:nvSpPr>
        <p:spPr bwMode="auto">
          <a:xfrm>
            <a:off x="5156200" y="4872038"/>
            <a:ext cx="79375" cy="77787"/>
          </a:xfrm>
          <a:custGeom>
            <a:avLst/>
            <a:gdLst/>
            <a:ahLst/>
            <a:cxnLst>
              <a:cxn ang="0">
                <a:pos x="77724" y="38861"/>
              </a:cxn>
              <a:cxn ang="0">
                <a:pos x="74670" y="53988"/>
              </a:cxn>
              <a:cxn ang="0">
                <a:pos x="66341" y="66341"/>
              </a:cxn>
              <a:cxn ang="0">
                <a:pos x="53988" y="74670"/>
              </a:cxn>
              <a:cxn ang="0">
                <a:pos x="38862" y="77723"/>
              </a:cxn>
              <a:cxn ang="0">
                <a:pos x="23735" y="74670"/>
              </a:cxn>
              <a:cxn ang="0">
                <a:pos x="11382" y="66341"/>
              </a:cxn>
              <a:cxn ang="0">
                <a:pos x="3053" y="53988"/>
              </a:cxn>
              <a:cxn ang="0">
                <a:pos x="0" y="38861"/>
              </a:cxn>
              <a:cxn ang="0">
                <a:pos x="3053" y="23735"/>
              </a:cxn>
              <a:cxn ang="0">
                <a:pos x="11382" y="11382"/>
              </a:cxn>
              <a:cxn ang="0">
                <a:pos x="23735" y="3053"/>
              </a:cxn>
              <a:cxn ang="0">
                <a:pos x="38862" y="0"/>
              </a:cxn>
              <a:cxn ang="0">
                <a:pos x="53988" y="3053"/>
              </a:cxn>
              <a:cxn ang="0">
                <a:pos x="66341" y="11382"/>
              </a:cxn>
              <a:cxn ang="0">
                <a:pos x="74670" y="23735"/>
              </a:cxn>
              <a:cxn ang="0">
                <a:pos x="77724" y="38861"/>
              </a:cxn>
            </a:cxnLst>
            <a:rect l="0" t="0" r="r" b="b"/>
            <a:pathLst>
              <a:path w="78104" h="78104">
                <a:moveTo>
                  <a:pt x="77724" y="38861"/>
                </a:moveTo>
                <a:lnTo>
                  <a:pt x="74670" y="53988"/>
                </a:lnTo>
                <a:lnTo>
                  <a:pt x="66341" y="66341"/>
                </a:lnTo>
                <a:lnTo>
                  <a:pt x="53988" y="74670"/>
                </a:lnTo>
                <a:lnTo>
                  <a:pt x="38862" y="77723"/>
                </a:lnTo>
                <a:lnTo>
                  <a:pt x="23735" y="74670"/>
                </a:lnTo>
                <a:lnTo>
                  <a:pt x="11382" y="66341"/>
                </a:lnTo>
                <a:lnTo>
                  <a:pt x="3053" y="53988"/>
                </a:lnTo>
                <a:lnTo>
                  <a:pt x="0" y="38861"/>
                </a:lnTo>
                <a:lnTo>
                  <a:pt x="3053" y="23735"/>
                </a:lnTo>
                <a:lnTo>
                  <a:pt x="11382" y="11382"/>
                </a:lnTo>
                <a:lnTo>
                  <a:pt x="23735" y="3053"/>
                </a:lnTo>
                <a:lnTo>
                  <a:pt x="38862" y="0"/>
                </a:lnTo>
                <a:lnTo>
                  <a:pt x="53988" y="3053"/>
                </a:lnTo>
                <a:lnTo>
                  <a:pt x="66341" y="11382"/>
                </a:lnTo>
                <a:lnTo>
                  <a:pt x="74670" y="23735"/>
                </a:lnTo>
                <a:lnTo>
                  <a:pt x="77724" y="3886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53" name="object 118"/>
          <p:cNvSpPr>
            <a:spLocks/>
          </p:cNvSpPr>
          <p:nvPr/>
        </p:nvSpPr>
        <p:spPr bwMode="auto">
          <a:xfrm>
            <a:off x="5116513" y="4867275"/>
            <a:ext cx="115887" cy="117475"/>
          </a:xfrm>
          <a:custGeom>
            <a:avLst/>
            <a:gdLst/>
            <a:ahLst/>
            <a:cxnLst>
              <a:cxn ang="0">
                <a:pos x="116586" y="58293"/>
              </a:cxn>
              <a:cxn ang="0">
                <a:pos x="111996" y="81010"/>
              </a:cxn>
              <a:cxn ang="0">
                <a:pos x="99488" y="99536"/>
              </a:cxn>
              <a:cxn ang="0">
                <a:pos x="80956" y="112014"/>
              </a:cxn>
              <a:cxn ang="0">
                <a:pos x="58292" y="116586"/>
              </a:cxn>
              <a:cxn ang="0">
                <a:pos x="35575" y="112014"/>
              </a:cxn>
              <a:cxn ang="0">
                <a:pos x="17049" y="99536"/>
              </a:cxn>
              <a:cxn ang="0">
                <a:pos x="4571" y="81010"/>
              </a:cxn>
              <a:cxn ang="0">
                <a:pos x="0" y="58293"/>
              </a:cxn>
              <a:cxn ang="0">
                <a:pos x="4572" y="35629"/>
              </a:cxn>
              <a:cxn ang="0">
                <a:pos x="17049" y="17097"/>
              </a:cxn>
              <a:cxn ang="0">
                <a:pos x="35575" y="4589"/>
              </a:cxn>
              <a:cxn ang="0">
                <a:pos x="58292" y="0"/>
              </a:cxn>
              <a:cxn ang="0">
                <a:pos x="80956" y="4589"/>
              </a:cxn>
              <a:cxn ang="0">
                <a:pos x="99488" y="17097"/>
              </a:cxn>
              <a:cxn ang="0">
                <a:pos x="111996" y="35629"/>
              </a:cxn>
              <a:cxn ang="0">
                <a:pos x="116586" y="58293"/>
              </a:cxn>
            </a:cxnLst>
            <a:rect l="0" t="0" r="r" b="b"/>
            <a:pathLst>
              <a:path w="116839" h="116839">
                <a:moveTo>
                  <a:pt x="116586" y="58293"/>
                </a:moveTo>
                <a:lnTo>
                  <a:pt x="111996" y="81010"/>
                </a:lnTo>
                <a:lnTo>
                  <a:pt x="99488" y="99536"/>
                </a:lnTo>
                <a:lnTo>
                  <a:pt x="80956" y="112014"/>
                </a:lnTo>
                <a:lnTo>
                  <a:pt x="58292" y="116586"/>
                </a:lnTo>
                <a:lnTo>
                  <a:pt x="35575" y="112014"/>
                </a:lnTo>
                <a:lnTo>
                  <a:pt x="17049" y="99536"/>
                </a:lnTo>
                <a:lnTo>
                  <a:pt x="4571" y="81010"/>
                </a:lnTo>
                <a:lnTo>
                  <a:pt x="0" y="58293"/>
                </a:lnTo>
                <a:lnTo>
                  <a:pt x="4572" y="35629"/>
                </a:lnTo>
                <a:lnTo>
                  <a:pt x="17049" y="17097"/>
                </a:lnTo>
                <a:lnTo>
                  <a:pt x="35575" y="4589"/>
                </a:lnTo>
                <a:lnTo>
                  <a:pt x="58292" y="0"/>
                </a:lnTo>
                <a:lnTo>
                  <a:pt x="80956" y="4589"/>
                </a:lnTo>
                <a:lnTo>
                  <a:pt x="99488" y="17097"/>
                </a:lnTo>
                <a:lnTo>
                  <a:pt x="111996" y="35629"/>
                </a:lnTo>
                <a:lnTo>
                  <a:pt x="116586" y="58293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54" name="object 119"/>
          <p:cNvSpPr>
            <a:spLocks/>
          </p:cNvSpPr>
          <p:nvPr/>
        </p:nvSpPr>
        <p:spPr bwMode="auto">
          <a:xfrm>
            <a:off x="4949825" y="4692650"/>
            <a:ext cx="84138" cy="12700"/>
          </a:xfrm>
          <a:custGeom>
            <a:avLst/>
            <a:gdLst/>
            <a:ahLst/>
            <a:cxnLst>
              <a:cxn ang="0">
                <a:pos x="82676" y="12954"/>
              </a:cxn>
              <a:cxn ang="0">
                <a:pos x="61114" y="12965"/>
              </a:cxn>
              <a:cxn ang="0">
                <a:pos x="39909" y="10763"/>
              </a:cxn>
              <a:cxn ang="0">
                <a:pos x="19419" y="6417"/>
              </a:cxn>
              <a:cxn ang="0">
                <a:pos x="0" y="0"/>
              </a:cxn>
            </a:cxnLst>
            <a:rect l="0" t="0" r="r" b="b"/>
            <a:pathLst>
              <a:path w="83185" h="13335">
                <a:moveTo>
                  <a:pt x="82676" y="12954"/>
                </a:moveTo>
                <a:lnTo>
                  <a:pt x="61114" y="12965"/>
                </a:lnTo>
                <a:lnTo>
                  <a:pt x="39909" y="10763"/>
                </a:lnTo>
                <a:lnTo>
                  <a:pt x="19419" y="6417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55" name="object 120"/>
          <p:cNvSpPr>
            <a:spLocks/>
          </p:cNvSpPr>
          <p:nvPr/>
        </p:nvSpPr>
        <p:spPr bwMode="auto">
          <a:xfrm>
            <a:off x="5070475" y="4846638"/>
            <a:ext cx="34925" cy="6350"/>
          </a:xfrm>
          <a:custGeom>
            <a:avLst/>
            <a:gdLst/>
            <a:ahLst/>
            <a:cxnLst>
              <a:cxn ang="0">
                <a:pos x="36195" y="0"/>
              </a:cxn>
              <a:cxn ang="0">
                <a:pos x="27414" y="2113"/>
              </a:cxn>
              <a:cxn ang="0">
                <a:pos x="18430" y="3857"/>
              </a:cxn>
              <a:cxn ang="0">
                <a:pos x="9280" y="5197"/>
              </a:cxn>
              <a:cxn ang="0">
                <a:pos x="0" y="6095"/>
              </a:cxn>
            </a:cxnLst>
            <a:rect l="0" t="0" r="r" b="b"/>
            <a:pathLst>
              <a:path w="36195" h="6350">
                <a:moveTo>
                  <a:pt x="36195" y="0"/>
                </a:moveTo>
                <a:lnTo>
                  <a:pt x="27414" y="2113"/>
                </a:lnTo>
                <a:lnTo>
                  <a:pt x="18430" y="3857"/>
                </a:lnTo>
                <a:lnTo>
                  <a:pt x="9280" y="5197"/>
                </a:lnTo>
                <a:lnTo>
                  <a:pt x="0" y="6095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56" name="object 121"/>
          <p:cNvSpPr>
            <a:spLocks/>
          </p:cNvSpPr>
          <p:nvPr/>
        </p:nvSpPr>
        <p:spPr bwMode="auto">
          <a:xfrm>
            <a:off x="5395913" y="4886325"/>
            <a:ext cx="22225" cy="28575"/>
          </a:xfrm>
          <a:custGeom>
            <a:avLst/>
            <a:gdLst/>
            <a:ahLst/>
            <a:cxnLst>
              <a:cxn ang="0">
                <a:pos x="21843" y="28193"/>
              </a:cxn>
              <a:cxn ang="0">
                <a:pos x="15555" y="21431"/>
              </a:cxn>
              <a:cxn ang="0">
                <a:pos x="9826" y="14477"/>
              </a:cxn>
              <a:cxn ang="0">
                <a:pos x="4645" y="7334"/>
              </a:cxn>
              <a:cxn ang="0">
                <a:pos x="0" y="0"/>
              </a:cxn>
            </a:cxnLst>
            <a:rect l="0" t="0" r="r" b="b"/>
            <a:pathLst>
              <a:path w="22225" h="28575">
                <a:moveTo>
                  <a:pt x="21843" y="28193"/>
                </a:moveTo>
                <a:lnTo>
                  <a:pt x="15555" y="21431"/>
                </a:lnTo>
                <a:lnTo>
                  <a:pt x="9826" y="14477"/>
                </a:lnTo>
                <a:lnTo>
                  <a:pt x="4645" y="7334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57" name="object 122"/>
          <p:cNvSpPr>
            <a:spLocks/>
          </p:cNvSpPr>
          <p:nvPr/>
        </p:nvSpPr>
        <p:spPr bwMode="auto">
          <a:xfrm>
            <a:off x="5811838" y="4843463"/>
            <a:ext cx="9525" cy="31750"/>
          </a:xfrm>
          <a:custGeom>
            <a:avLst/>
            <a:gdLst/>
            <a:ahLst/>
            <a:cxnLst>
              <a:cxn ang="0">
                <a:pos x="8762" y="0"/>
              </a:cxn>
              <a:cxn ang="0">
                <a:pos x="7500" y="7804"/>
              </a:cxn>
              <a:cxn ang="0">
                <a:pos x="5619" y="15573"/>
              </a:cxn>
              <a:cxn ang="0">
                <a:pos x="3119" y="23270"/>
              </a:cxn>
              <a:cxn ang="0">
                <a:pos x="0" y="30861"/>
              </a:cxn>
            </a:cxnLst>
            <a:rect l="0" t="0" r="r" b="b"/>
            <a:pathLst>
              <a:path w="8889" h="31114">
                <a:moveTo>
                  <a:pt x="8762" y="0"/>
                </a:moveTo>
                <a:lnTo>
                  <a:pt x="7500" y="7804"/>
                </a:lnTo>
                <a:lnTo>
                  <a:pt x="5619" y="15573"/>
                </a:lnTo>
                <a:lnTo>
                  <a:pt x="3119" y="23270"/>
                </a:lnTo>
                <a:lnTo>
                  <a:pt x="0" y="30861"/>
                </a:lnTo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58" name="object 123"/>
          <p:cNvSpPr>
            <a:spLocks/>
          </p:cNvSpPr>
          <p:nvPr/>
        </p:nvSpPr>
        <p:spPr bwMode="auto">
          <a:xfrm>
            <a:off x="5992813" y="4652963"/>
            <a:ext cx="107950" cy="1158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253" y="20198"/>
              </a:cxn>
              <a:cxn ang="0">
                <a:pos x="77803" y="47386"/>
              </a:cxn>
              <a:cxn ang="0">
                <a:pos x="98994" y="79742"/>
              </a:cxn>
              <a:cxn ang="0">
                <a:pos x="106172" y="115442"/>
              </a:cxn>
            </a:cxnLst>
            <a:rect l="0" t="0" r="r" b="b"/>
            <a:pathLst>
              <a:path w="106679" h="115570">
                <a:moveTo>
                  <a:pt x="0" y="0"/>
                </a:moveTo>
                <a:lnTo>
                  <a:pt x="44253" y="20198"/>
                </a:lnTo>
                <a:lnTo>
                  <a:pt x="77803" y="47386"/>
                </a:lnTo>
                <a:lnTo>
                  <a:pt x="98994" y="79742"/>
                </a:lnTo>
                <a:lnTo>
                  <a:pt x="106172" y="115442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59" name="object 124"/>
          <p:cNvSpPr>
            <a:spLocks/>
          </p:cNvSpPr>
          <p:nvPr/>
        </p:nvSpPr>
        <p:spPr bwMode="auto">
          <a:xfrm>
            <a:off x="6196013" y="4529138"/>
            <a:ext cx="47625" cy="44450"/>
          </a:xfrm>
          <a:custGeom>
            <a:avLst/>
            <a:gdLst/>
            <a:ahLst/>
            <a:cxnLst>
              <a:cxn ang="0">
                <a:pos x="47243" y="0"/>
              </a:cxn>
              <a:cxn ang="0">
                <a:pos x="38236" y="12124"/>
              </a:cxn>
              <a:cxn ang="0">
                <a:pos x="27289" y="23463"/>
              </a:cxn>
              <a:cxn ang="0">
                <a:pos x="14507" y="33897"/>
              </a:cxn>
              <a:cxn ang="0">
                <a:pos x="0" y="43307"/>
              </a:cxn>
            </a:cxnLst>
            <a:rect l="0" t="0" r="r" b="b"/>
            <a:pathLst>
              <a:path w="47625" h="43814">
                <a:moveTo>
                  <a:pt x="47243" y="0"/>
                </a:moveTo>
                <a:lnTo>
                  <a:pt x="38236" y="12124"/>
                </a:lnTo>
                <a:lnTo>
                  <a:pt x="27289" y="23463"/>
                </a:lnTo>
                <a:lnTo>
                  <a:pt x="14507" y="33897"/>
                </a:lnTo>
                <a:lnTo>
                  <a:pt x="0" y="43307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60" name="object 125"/>
          <p:cNvSpPr>
            <a:spLocks/>
          </p:cNvSpPr>
          <p:nvPr/>
        </p:nvSpPr>
        <p:spPr bwMode="auto">
          <a:xfrm>
            <a:off x="6130925" y="4368800"/>
            <a:ext cx="3175" cy="20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78" y="6731"/>
              </a:cxn>
              <a:cxn ang="0">
                <a:pos x="2667" y="13588"/>
              </a:cxn>
              <a:cxn ang="0">
                <a:pos x="2540" y="20447"/>
              </a:cxn>
            </a:cxnLst>
            <a:rect l="0" t="0" r="r" b="b"/>
            <a:pathLst>
              <a:path w="3175" h="20954">
                <a:moveTo>
                  <a:pt x="0" y="0"/>
                </a:moveTo>
                <a:lnTo>
                  <a:pt x="1778" y="6731"/>
                </a:lnTo>
                <a:lnTo>
                  <a:pt x="2667" y="13588"/>
                </a:lnTo>
                <a:lnTo>
                  <a:pt x="2540" y="20447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61" name="object 126"/>
          <p:cNvSpPr>
            <a:spLocks/>
          </p:cNvSpPr>
          <p:nvPr/>
        </p:nvSpPr>
        <p:spPr bwMode="auto">
          <a:xfrm>
            <a:off x="5829300" y="4318000"/>
            <a:ext cx="23813" cy="26988"/>
          </a:xfrm>
          <a:custGeom>
            <a:avLst/>
            <a:gdLst/>
            <a:ahLst/>
            <a:cxnLst>
              <a:cxn ang="0">
                <a:pos x="0" y="26162"/>
              </a:cxn>
              <a:cxn ang="0">
                <a:pos x="5022" y="19216"/>
              </a:cxn>
              <a:cxn ang="0">
                <a:pos x="10747" y="12509"/>
              </a:cxn>
              <a:cxn ang="0">
                <a:pos x="17162" y="6088"/>
              </a:cxn>
              <a:cxn ang="0">
                <a:pos x="24257" y="0"/>
              </a:cxn>
            </a:cxnLst>
            <a:rect l="0" t="0" r="r" b="b"/>
            <a:pathLst>
              <a:path w="24764" h="26670">
                <a:moveTo>
                  <a:pt x="0" y="26162"/>
                </a:moveTo>
                <a:lnTo>
                  <a:pt x="5022" y="19216"/>
                </a:lnTo>
                <a:lnTo>
                  <a:pt x="10747" y="12509"/>
                </a:lnTo>
                <a:lnTo>
                  <a:pt x="17162" y="6088"/>
                </a:lnTo>
                <a:lnTo>
                  <a:pt x="24257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62" name="object 127"/>
          <p:cNvSpPr>
            <a:spLocks/>
          </p:cNvSpPr>
          <p:nvPr/>
        </p:nvSpPr>
        <p:spPr bwMode="auto">
          <a:xfrm>
            <a:off x="5602288" y="4335463"/>
            <a:ext cx="12700" cy="22225"/>
          </a:xfrm>
          <a:custGeom>
            <a:avLst/>
            <a:gdLst/>
            <a:ahLst/>
            <a:cxnLst>
              <a:cxn ang="0">
                <a:pos x="0" y="22478"/>
              </a:cxn>
              <a:cxn ang="0">
                <a:pos x="2539" y="14604"/>
              </a:cxn>
              <a:cxn ang="0">
                <a:pos x="6476" y="7111"/>
              </a:cxn>
              <a:cxn ang="0">
                <a:pos x="11684" y="0"/>
              </a:cxn>
            </a:cxnLst>
            <a:rect l="0" t="0" r="r" b="b"/>
            <a:pathLst>
              <a:path w="12064" h="22860">
                <a:moveTo>
                  <a:pt x="0" y="22478"/>
                </a:moveTo>
                <a:lnTo>
                  <a:pt x="2539" y="14604"/>
                </a:lnTo>
                <a:lnTo>
                  <a:pt x="6476" y="7111"/>
                </a:lnTo>
                <a:lnTo>
                  <a:pt x="11684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63" name="object 128"/>
          <p:cNvSpPr>
            <a:spLocks/>
          </p:cNvSpPr>
          <p:nvPr/>
        </p:nvSpPr>
        <p:spPr bwMode="auto">
          <a:xfrm>
            <a:off x="5337175" y="4365625"/>
            <a:ext cx="41275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324" y="4806"/>
              </a:cxn>
              <a:cxn ang="0">
                <a:pos x="22209" y="10064"/>
              </a:cxn>
              <a:cxn ang="0">
                <a:pos x="32593" y="15751"/>
              </a:cxn>
              <a:cxn ang="0">
                <a:pos x="42418" y="21843"/>
              </a:cxn>
            </a:cxnLst>
            <a:rect l="0" t="0" r="r" b="b"/>
            <a:pathLst>
              <a:path w="42545" h="22225">
                <a:moveTo>
                  <a:pt x="0" y="0"/>
                </a:moveTo>
                <a:lnTo>
                  <a:pt x="11324" y="4806"/>
                </a:lnTo>
                <a:lnTo>
                  <a:pt x="22209" y="10064"/>
                </a:lnTo>
                <a:lnTo>
                  <a:pt x="32593" y="15751"/>
                </a:lnTo>
                <a:lnTo>
                  <a:pt x="42418" y="21843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64" name="object 129"/>
          <p:cNvSpPr>
            <a:spLocks/>
          </p:cNvSpPr>
          <p:nvPr/>
        </p:nvSpPr>
        <p:spPr bwMode="auto">
          <a:xfrm>
            <a:off x="5006975" y="4513263"/>
            <a:ext cx="7938" cy="23812"/>
          </a:xfrm>
          <a:custGeom>
            <a:avLst/>
            <a:gdLst/>
            <a:ahLst/>
            <a:cxnLst>
              <a:cxn ang="0">
                <a:pos x="7365" y="22987"/>
              </a:cxn>
              <a:cxn ang="0">
                <a:pos x="4063" y="15494"/>
              </a:cxn>
              <a:cxn ang="0">
                <a:pos x="1524" y="7747"/>
              </a:cxn>
              <a:cxn ang="0">
                <a:pos x="0" y="0"/>
              </a:cxn>
            </a:cxnLst>
            <a:rect l="0" t="0" r="r" b="b"/>
            <a:pathLst>
              <a:path w="7620" h="23495">
                <a:moveTo>
                  <a:pt x="7365" y="22987"/>
                </a:moveTo>
                <a:lnTo>
                  <a:pt x="4063" y="15494"/>
                </a:lnTo>
                <a:lnTo>
                  <a:pt x="1524" y="7747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65" name="object 130"/>
          <p:cNvSpPr>
            <a:spLocks noChangeArrowheads="1"/>
          </p:cNvSpPr>
          <p:nvPr/>
        </p:nvSpPr>
        <p:spPr bwMode="auto">
          <a:xfrm>
            <a:off x="7367588" y="4283075"/>
            <a:ext cx="1408112" cy="700088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0066" name="object 131"/>
          <p:cNvSpPr>
            <a:spLocks noChangeArrowheads="1"/>
          </p:cNvSpPr>
          <p:nvPr/>
        </p:nvSpPr>
        <p:spPr bwMode="auto">
          <a:xfrm>
            <a:off x="7653338" y="4899025"/>
            <a:ext cx="39687" cy="38100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0067" name="object 132"/>
          <p:cNvSpPr>
            <a:spLocks noChangeArrowheads="1"/>
          </p:cNvSpPr>
          <p:nvPr/>
        </p:nvSpPr>
        <p:spPr bwMode="auto">
          <a:xfrm>
            <a:off x="7643813" y="4872038"/>
            <a:ext cx="77787" cy="77787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0068" name="object 133"/>
          <p:cNvSpPr>
            <a:spLocks noChangeArrowheads="1"/>
          </p:cNvSpPr>
          <p:nvPr/>
        </p:nvSpPr>
        <p:spPr bwMode="auto">
          <a:xfrm>
            <a:off x="7604125" y="4867275"/>
            <a:ext cx="115888" cy="117475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0069" name="object 134"/>
          <p:cNvSpPr>
            <a:spLocks/>
          </p:cNvSpPr>
          <p:nvPr/>
        </p:nvSpPr>
        <p:spPr bwMode="auto">
          <a:xfrm>
            <a:off x="7367588" y="4283075"/>
            <a:ext cx="1408112" cy="700088"/>
          </a:xfrm>
          <a:custGeom>
            <a:avLst/>
            <a:gdLst/>
            <a:ahLst/>
            <a:cxnLst>
              <a:cxn ang="0">
                <a:pos x="127178" y="190280"/>
              </a:cxn>
              <a:cxn ang="0">
                <a:pos x="170239" y="120046"/>
              </a:cxn>
              <a:cxn ang="0">
                <a:pos x="258978" y="73266"/>
              </a:cxn>
              <a:cxn ang="0">
                <a:pos x="352607" y="61418"/>
              </a:cxn>
              <a:cxn ang="0">
                <a:pos x="423894" y="71050"/>
              </a:cxn>
              <a:cxn ang="0">
                <a:pos x="490715" y="51696"/>
              </a:cxn>
              <a:cxn ang="0">
                <a:pos x="585859" y="20505"/>
              </a:cxn>
              <a:cxn ang="0">
                <a:pos x="692415" y="33083"/>
              </a:cxn>
              <a:cxn ang="0">
                <a:pos x="767540" y="22971"/>
              </a:cxn>
              <a:cxn ang="0">
                <a:pos x="869211" y="0"/>
              </a:cxn>
              <a:cxn ang="0">
                <a:pos x="937962" y="15384"/>
              </a:cxn>
              <a:cxn ang="0">
                <a:pos x="962886" y="29311"/>
              </a:cxn>
              <a:cxn ang="0">
                <a:pos x="1012049" y="15440"/>
              </a:cxn>
              <a:cxn ang="0">
                <a:pos x="1105734" y="210"/>
              </a:cxn>
              <a:cxn ang="0">
                <a:pos x="1196859" y="25336"/>
              </a:cxn>
              <a:cxn ang="0">
                <a:pos x="1250453" y="87820"/>
              </a:cxn>
              <a:cxn ang="0">
                <a:pos x="1340788" y="127976"/>
              </a:cxn>
              <a:cxn ang="0">
                <a:pos x="1378526" y="194858"/>
              </a:cxn>
              <a:cxn ang="0">
                <a:pos x="1370468" y="237680"/>
              </a:cxn>
              <a:cxn ang="0">
                <a:pos x="1364626" y="247840"/>
              </a:cxn>
              <a:cxn ang="0">
                <a:pos x="1408672" y="320023"/>
              </a:cxn>
              <a:cxn ang="0">
                <a:pos x="1394072" y="395113"/>
              </a:cxn>
              <a:cxn ang="0">
                <a:pos x="1323986" y="457136"/>
              </a:cxn>
              <a:cxn ang="0">
                <a:pos x="1220608" y="486600"/>
              </a:cxn>
              <a:cxn ang="0">
                <a:pos x="1183250" y="561621"/>
              </a:cxn>
              <a:cxn ang="0">
                <a:pos x="1090052" y="606772"/>
              </a:cxn>
              <a:cxn ang="0">
                <a:pos x="1004391" y="611592"/>
              </a:cxn>
              <a:cxn ang="0">
                <a:pos x="954782" y="601892"/>
              </a:cxn>
              <a:cxn ang="0">
                <a:pos x="911629" y="625262"/>
              </a:cxn>
              <a:cxn ang="0">
                <a:pos x="845592" y="673478"/>
              </a:cxn>
              <a:cxn ang="0">
                <a:pos x="756345" y="697727"/>
              </a:cxn>
              <a:cxn ang="0">
                <a:pos x="657109" y="693229"/>
              </a:cxn>
              <a:cxn ang="0">
                <a:pos x="589815" y="670258"/>
              </a:cxn>
              <a:cxn ang="0">
                <a:pos x="537856" y="633285"/>
              </a:cxn>
              <a:cxn ang="0">
                <a:pos x="443605" y="656056"/>
              </a:cxn>
              <a:cxn ang="0">
                <a:pos x="347150" y="652668"/>
              </a:cxn>
              <a:cxn ang="0">
                <a:pos x="259625" y="625016"/>
              </a:cxn>
              <a:cxn ang="0">
                <a:pos x="192162" y="574992"/>
              </a:cxn>
              <a:cxn ang="0">
                <a:pos x="133145" y="568719"/>
              </a:cxn>
              <a:cxn ang="0">
                <a:pos x="49067" y="524043"/>
              </a:cxn>
              <a:cxn ang="0">
                <a:pos x="31307" y="466955"/>
              </a:cxn>
              <a:cxn ang="0">
                <a:pos x="50385" y="427934"/>
              </a:cxn>
              <a:cxn ang="0">
                <a:pos x="26979" y="385744"/>
              </a:cxn>
              <a:cxn ang="0">
                <a:pos x="0" y="315668"/>
              </a:cxn>
              <a:cxn ang="0">
                <a:pos x="38469" y="261403"/>
              </a:cxn>
              <a:cxn ang="0">
                <a:pos x="93523" y="237333"/>
              </a:cxn>
              <a:cxn ang="0">
                <a:pos x="127265" y="230187"/>
              </a:cxn>
            </a:cxnLst>
            <a:rect l="0" t="0" r="r" b="b"/>
            <a:pathLst>
              <a:path w="1409065" h="699770">
                <a:moveTo>
                  <a:pt x="127265" y="230187"/>
                </a:moveTo>
                <a:lnTo>
                  <a:pt x="127178" y="190280"/>
                </a:lnTo>
                <a:lnTo>
                  <a:pt x="142101" y="153032"/>
                </a:lnTo>
                <a:lnTo>
                  <a:pt x="170239" y="120046"/>
                </a:lnTo>
                <a:lnTo>
                  <a:pt x="209797" y="92924"/>
                </a:lnTo>
                <a:lnTo>
                  <a:pt x="258978" y="73266"/>
                </a:lnTo>
                <a:lnTo>
                  <a:pt x="315987" y="62674"/>
                </a:lnTo>
                <a:lnTo>
                  <a:pt x="352607" y="61418"/>
                </a:lnTo>
                <a:lnTo>
                  <a:pt x="388822" y="64246"/>
                </a:lnTo>
                <a:lnTo>
                  <a:pt x="423894" y="71050"/>
                </a:lnTo>
                <a:lnTo>
                  <a:pt x="457084" y="81724"/>
                </a:lnTo>
                <a:lnTo>
                  <a:pt x="490715" y="51696"/>
                </a:lnTo>
                <a:lnTo>
                  <a:pt x="534928" y="31026"/>
                </a:lnTo>
                <a:lnTo>
                  <a:pt x="585859" y="20505"/>
                </a:lnTo>
                <a:lnTo>
                  <a:pt x="639643" y="20927"/>
                </a:lnTo>
                <a:lnTo>
                  <a:pt x="692415" y="33083"/>
                </a:lnTo>
                <a:lnTo>
                  <a:pt x="732801" y="53149"/>
                </a:lnTo>
                <a:lnTo>
                  <a:pt x="767540" y="22971"/>
                </a:lnTo>
                <a:lnTo>
                  <a:pt x="815066" y="4794"/>
                </a:lnTo>
                <a:lnTo>
                  <a:pt x="869211" y="0"/>
                </a:lnTo>
                <a:lnTo>
                  <a:pt x="923809" y="9969"/>
                </a:lnTo>
                <a:lnTo>
                  <a:pt x="937962" y="15384"/>
                </a:lnTo>
                <a:lnTo>
                  <a:pt x="951019" y="21859"/>
                </a:lnTo>
                <a:lnTo>
                  <a:pt x="962886" y="29311"/>
                </a:lnTo>
                <a:lnTo>
                  <a:pt x="973466" y="37655"/>
                </a:lnTo>
                <a:lnTo>
                  <a:pt x="1012049" y="15440"/>
                </a:lnTo>
                <a:lnTo>
                  <a:pt x="1057368" y="2887"/>
                </a:lnTo>
                <a:lnTo>
                  <a:pt x="1105734" y="210"/>
                </a:lnTo>
                <a:lnTo>
                  <a:pt x="1153461" y="7622"/>
                </a:lnTo>
                <a:lnTo>
                  <a:pt x="1196859" y="25336"/>
                </a:lnTo>
                <a:lnTo>
                  <a:pt x="1231705" y="53435"/>
                </a:lnTo>
                <a:lnTo>
                  <a:pt x="1250453" y="87820"/>
                </a:lnTo>
                <a:lnTo>
                  <a:pt x="1301186" y="103363"/>
                </a:lnTo>
                <a:lnTo>
                  <a:pt x="1340788" y="127976"/>
                </a:lnTo>
                <a:lnTo>
                  <a:pt x="1367241" y="159271"/>
                </a:lnTo>
                <a:lnTo>
                  <a:pt x="1378526" y="194858"/>
                </a:lnTo>
                <a:lnTo>
                  <a:pt x="1372627" y="232346"/>
                </a:lnTo>
                <a:lnTo>
                  <a:pt x="1370468" y="237680"/>
                </a:lnTo>
                <a:lnTo>
                  <a:pt x="1367801" y="242887"/>
                </a:lnTo>
                <a:lnTo>
                  <a:pt x="1364626" y="247840"/>
                </a:lnTo>
                <a:lnTo>
                  <a:pt x="1394177" y="282570"/>
                </a:lnTo>
                <a:lnTo>
                  <a:pt x="1408672" y="320023"/>
                </a:lnTo>
                <a:lnTo>
                  <a:pt x="1408505" y="358203"/>
                </a:lnTo>
                <a:lnTo>
                  <a:pt x="1394072" y="395113"/>
                </a:lnTo>
                <a:lnTo>
                  <a:pt x="1365767" y="428756"/>
                </a:lnTo>
                <a:lnTo>
                  <a:pt x="1323986" y="457136"/>
                </a:lnTo>
                <a:lnTo>
                  <a:pt x="1275060" y="476392"/>
                </a:lnTo>
                <a:lnTo>
                  <a:pt x="1220608" y="486600"/>
                </a:lnTo>
                <a:lnTo>
                  <a:pt x="1210479" y="526808"/>
                </a:lnTo>
                <a:lnTo>
                  <a:pt x="1183250" y="561621"/>
                </a:lnTo>
                <a:lnTo>
                  <a:pt x="1142061" y="588967"/>
                </a:lnTo>
                <a:lnTo>
                  <a:pt x="1090052" y="606772"/>
                </a:lnTo>
                <a:lnTo>
                  <a:pt x="1030362" y="612965"/>
                </a:lnTo>
                <a:lnTo>
                  <a:pt x="1004391" y="611592"/>
                </a:lnTo>
                <a:lnTo>
                  <a:pt x="979086" y="607885"/>
                </a:lnTo>
                <a:lnTo>
                  <a:pt x="954782" y="601892"/>
                </a:lnTo>
                <a:lnTo>
                  <a:pt x="931810" y="593661"/>
                </a:lnTo>
                <a:lnTo>
                  <a:pt x="911629" y="625262"/>
                </a:lnTo>
                <a:lnTo>
                  <a:pt x="882338" y="652067"/>
                </a:lnTo>
                <a:lnTo>
                  <a:pt x="845592" y="673478"/>
                </a:lnTo>
                <a:lnTo>
                  <a:pt x="803044" y="688897"/>
                </a:lnTo>
                <a:lnTo>
                  <a:pt x="756345" y="697727"/>
                </a:lnTo>
                <a:lnTo>
                  <a:pt x="707149" y="699370"/>
                </a:lnTo>
                <a:lnTo>
                  <a:pt x="657109" y="693229"/>
                </a:lnTo>
                <a:lnTo>
                  <a:pt x="621885" y="683666"/>
                </a:lnTo>
                <a:lnTo>
                  <a:pt x="589815" y="670258"/>
                </a:lnTo>
                <a:lnTo>
                  <a:pt x="561580" y="653349"/>
                </a:lnTo>
                <a:lnTo>
                  <a:pt x="537856" y="633285"/>
                </a:lnTo>
                <a:lnTo>
                  <a:pt x="491702" y="648058"/>
                </a:lnTo>
                <a:lnTo>
                  <a:pt x="443605" y="656056"/>
                </a:lnTo>
                <a:lnTo>
                  <a:pt x="394957" y="657513"/>
                </a:lnTo>
                <a:lnTo>
                  <a:pt x="347150" y="652668"/>
                </a:lnTo>
                <a:lnTo>
                  <a:pt x="301576" y="641757"/>
                </a:lnTo>
                <a:lnTo>
                  <a:pt x="259625" y="625016"/>
                </a:lnTo>
                <a:lnTo>
                  <a:pt x="222690" y="602682"/>
                </a:lnTo>
                <a:lnTo>
                  <a:pt x="192162" y="574992"/>
                </a:lnTo>
                <a:lnTo>
                  <a:pt x="189495" y="571817"/>
                </a:lnTo>
                <a:lnTo>
                  <a:pt x="133145" y="568719"/>
                </a:lnTo>
                <a:lnTo>
                  <a:pt x="84641" y="551894"/>
                </a:lnTo>
                <a:lnTo>
                  <a:pt x="49067" y="524043"/>
                </a:lnTo>
                <a:lnTo>
                  <a:pt x="31507" y="487870"/>
                </a:lnTo>
                <a:lnTo>
                  <a:pt x="31307" y="466955"/>
                </a:lnTo>
                <a:lnTo>
                  <a:pt x="37715" y="446754"/>
                </a:lnTo>
                <a:lnTo>
                  <a:pt x="50385" y="427934"/>
                </a:lnTo>
                <a:lnTo>
                  <a:pt x="68972" y="411162"/>
                </a:lnTo>
                <a:lnTo>
                  <a:pt x="26979" y="385744"/>
                </a:lnTo>
                <a:lnTo>
                  <a:pt x="3440" y="352504"/>
                </a:lnTo>
                <a:lnTo>
                  <a:pt x="0" y="315668"/>
                </a:lnTo>
                <a:lnTo>
                  <a:pt x="18299" y="279463"/>
                </a:lnTo>
                <a:lnTo>
                  <a:pt x="38469" y="261403"/>
                </a:lnTo>
                <a:lnTo>
                  <a:pt x="63924" y="247189"/>
                </a:lnTo>
                <a:lnTo>
                  <a:pt x="93523" y="237333"/>
                </a:lnTo>
                <a:lnTo>
                  <a:pt x="126122" y="232346"/>
                </a:lnTo>
                <a:lnTo>
                  <a:pt x="127265" y="230187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70" name="object 135"/>
          <p:cNvSpPr>
            <a:spLocks/>
          </p:cNvSpPr>
          <p:nvPr/>
        </p:nvSpPr>
        <p:spPr bwMode="auto">
          <a:xfrm>
            <a:off x="7653338" y="4899025"/>
            <a:ext cx="39687" cy="39688"/>
          </a:xfrm>
          <a:custGeom>
            <a:avLst/>
            <a:gdLst/>
            <a:ahLst/>
            <a:cxnLst>
              <a:cxn ang="0">
                <a:pos x="38862" y="19430"/>
              </a:cxn>
              <a:cxn ang="0">
                <a:pos x="37326" y="26967"/>
              </a:cxn>
              <a:cxn ang="0">
                <a:pos x="33147" y="33146"/>
              </a:cxn>
              <a:cxn ang="0">
                <a:pos x="26967" y="37326"/>
              </a:cxn>
              <a:cxn ang="0">
                <a:pos x="19430" y="38861"/>
              </a:cxn>
              <a:cxn ang="0">
                <a:pos x="11840" y="37326"/>
              </a:cxn>
              <a:cxn ang="0">
                <a:pos x="5667" y="33146"/>
              </a:cxn>
              <a:cxn ang="0">
                <a:pos x="1518" y="26967"/>
              </a:cxn>
              <a:cxn ang="0">
                <a:pos x="0" y="19430"/>
              </a:cxn>
              <a:cxn ang="0">
                <a:pos x="1518" y="11840"/>
              </a:cxn>
              <a:cxn ang="0">
                <a:pos x="5667" y="5667"/>
              </a:cxn>
              <a:cxn ang="0">
                <a:pos x="11840" y="1518"/>
              </a:cxn>
              <a:cxn ang="0">
                <a:pos x="19430" y="0"/>
              </a:cxn>
              <a:cxn ang="0">
                <a:pos x="26967" y="1518"/>
              </a:cxn>
              <a:cxn ang="0">
                <a:pos x="33147" y="5667"/>
              </a:cxn>
              <a:cxn ang="0">
                <a:pos x="37326" y="11840"/>
              </a:cxn>
              <a:cxn ang="0">
                <a:pos x="38862" y="19430"/>
              </a:cxn>
            </a:cxnLst>
            <a:rect l="0" t="0" r="r" b="b"/>
            <a:pathLst>
              <a:path w="39370" h="39370">
                <a:moveTo>
                  <a:pt x="38862" y="19430"/>
                </a:moveTo>
                <a:lnTo>
                  <a:pt x="37326" y="26967"/>
                </a:lnTo>
                <a:lnTo>
                  <a:pt x="33147" y="33146"/>
                </a:lnTo>
                <a:lnTo>
                  <a:pt x="26967" y="37326"/>
                </a:lnTo>
                <a:lnTo>
                  <a:pt x="19430" y="38861"/>
                </a:lnTo>
                <a:lnTo>
                  <a:pt x="11840" y="37326"/>
                </a:lnTo>
                <a:lnTo>
                  <a:pt x="5667" y="33146"/>
                </a:lnTo>
                <a:lnTo>
                  <a:pt x="1518" y="26967"/>
                </a:lnTo>
                <a:lnTo>
                  <a:pt x="0" y="19430"/>
                </a:lnTo>
                <a:lnTo>
                  <a:pt x="1518" y="11840"/>
                </a:lnTo>
                <a:lnTo>
                  <a:pt x="5667" y="5667"/>
                </a:lnTo>
                <a:lnTo>
                  <a:pt x="11840" y="1518"/>
                </a:lnTo>
                <a:lnTo>
                  <a:pt x="19430" y="0"/>
                </a:lnTo>
                <a:lnTo>
                  <a:pt x="26967" y="1518"/>
                </a:lnTo>
                <a:lnTo>
                  <a:pt x="33147" y="5667"/>
                </a:lnTo>
                <a:lnTo>
                  <a:pt x="37326" y="11840"/>
                </a:lnTo>
                <a:lnTo>
                  <a:pt x="38862" y="1943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71" name="object 136"/>
          <p:cNvSpPr>
            <a:spLocks/>
          </p:cNvSpPr>
          <p:nvPr/>
        </p:nvSpPr>
        <p:spPr bwMode="auto">
          <a:xfrm>
            <a:off x="7643813" y="4872038"/>
            <a:ext cx="77787" cy="77787"/>
          </a:xfrm>
          <a:custGeom>
            <a:avLst/>
            <a:gdLst/>
            <a:ahLst/>
            <a:cxnLst>
              <a:cxn ang="0">
                <a:pos x="77724" y="38861"/>
              </a:cxn>
              <a:cxn ang="0">
                <a:pos x="74670" y="53988"/>
              </a:cxn>
              <a:cxn ang="0">
                <a:pos x="66341" y="66341"/>
              </a:cxn>
              <a:cxn ang="0">
                <a:pos x="53988" y="74670"/>
              </a:cxn>
              <a:cxn ang="0">
                <a:pos x="38862" y="77723"/>
              </a:cxn>
              <a:cxn ang="0">
                <a:pos x="23735" y="74670"/>
              </a:cxn>
              <a:cxn ang="0">
                <a:pos x="11382" y="66341"/>
              </a:cxn>
              <a:cxn ang="0">
                <a:pos x="3053" y="53988"/>
              </a:cxn>
              <a:cxn ang="0">
                <a:pos x="0" y="38861"/>
              </a:cxn>
              <a:cxn ang="0">
                <a:pos x="3053" y="23735"/>
              </a:cxn>
              <a:cxn ang="0">
                <a:pos x="11382" y="11382"/>
              </a:cxn>
              <a:cxn ang="0">
                <a:pos x="23735" y="3053"/>
              </a:cxn>
              <a:cxn ang="0">
                <a:pos x="38862" y="0"/>
              </a:cxn>
              <a:cxn ang="0">
                <a:pos x="53988" y="3053"/>
              </a:cxn>
              <a:cxn ang="0">
                <a:pos x="66341" y="11382"/>
              </a:cxn>
              <a:cxn ang="0">
                <a:pos x="74670" y="23735"/>
              </a:cxn>
              <a:cxn ang="0">
                <a:pos x="77724" y="38861"/>
              </a:cxn>
            </a:cxnLst>
            <a:rect l="0" t="0" r="r" b="b"/>
            <a:pathLst>
              <a:path w="78104" h="78104">
                <a:moveTo>
                  <a:pt x="77724" y="38861"/>
                </a:moveTo>
                <a:lnTo>
                  <a:pt x="74670" y="53988"/>
                </a:lnTo>
                <a:lnTo>
                  <a:pt x="66341" y="66341"/>
                </a:lnTo>
                <a:lnTo>
                  <a:pt x="53988" y="74670"/>
                </a:lnTo>
                <a:lnTo>
                  <a:pt x="38862" y="77723"/>
                </a:lnTo>
                <a:lnTo>
                  <a:pt x="23735" y="74670"/>
                </a:lnTo>
                <a:lnTo>
                  <a:pt x="11382" y="66341"/>
                </a:lnTo>
                <a:lnTo>
                  <a:pt x="3053" y="53988"/>
                </a:lnTo>
                <a:lnTo>
                  <a:pt x="0" y="38861"/>
                </a:lnTo>
                <a:lnTo>
                  <a:pt x="3053" y="23735"/>
                </a:lnTo>
                <a:lnTo>
                  <a:pt x="11382" y="11382"/>
                </a:lnTo>
                <a:lnTo>
                  <a:pt x="23735" y="3053"/>
                </a:lnTo>
                <a:lnTo>
                  <a:pt x="38862" y="0"/>
                </a:lnTo>
                <a:lnTo>
                  <a:pt x="53988" y="3053"/>
                </a:lnTo>
                <a:lnTo>
                  <a:pt x="66341" y="11382"/>
                </a:lnTo>
                <a:lnTo>
                  <a:pt x="74670" y="23735"/>
                </a:lnTo>
                <a:lnTo>
                  <a:pt x="77724" y="3886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72" name="object 137"/>
          <p:cNvSpPr>
            <a:spLocks/>
          </p:cNvSpPr>
          <p:nvPr/>
        </p:nvSpPr>
        <p:spPr bwMode="auto">
          <a:xfrm>
            <a:off x="7604125" y="4867275"/>
            <a:ext cx="115888" cy="117475"/>
          </a:xfrm>
          <a:custGeom>
            <a:avLst/>
            <a:gdLst/>
            <a:ahLst/>
            <a:cxnLst>
              <a:cxn ang="0">
                <a:pos x="116585" y="58293"/>
              </a:cxn>
              <a:cxn ang="0">
                <a:pos x="111996" y="81010"/>
              </a:cxn>
              <a:cxn ang="0">
                <a:pos x="99488" y="99536"/>
              </a:cxn>
              <a:cxn ang="0">
                <a:pos x="80956" y="112014"/>
              </a:cxn>
              <a:cxn ang="0">
                <a:pos x="58292" y="116586"/>
              </a:cxn>
              <a:cxn ang="0">
                <a:pos x="35575" y="112014"/>
              </a:cxn>
              <a:cxn ang="0">
                <a:pos x="17049" y="99536"/>
              </a:cxn>
              <a:cxn ang="0">
                <a:pos x="4572" y="81010"/>
              </a:cxn>
              <a:cxn ang="0">
                <a:pos x="0" y="58293"/>
              </a:cxn>
              <a:cxn ang="0">
                <a:pos x="4572" y="35629"/>
              </a:cxn>
              <a:cxn ang="0">
                <a:pos x="17049" y="17097"/>
              </a:cxn>
              <a:cxn ang="0">
                <a:pos x="35575" y="4589"/>
              </a:cxn>
              <a:cxn ang="0">
                <a:pos x="58292" y="0"/>
              </a:cxn>
              <a:cxn ang="0">
                <a:pos x="80956" y="4589"/>
              </a:cxn>
              <a:cxn ang="0">
                <a:pos x="99488" y="17097"/>
              </a:cxn>
              <a:cxn ang="0">
                <a:pos x="111996" y="35629"/>
              </a:cxn>
              <a:cxn ang="0">
                <a:pos x="116585" y="58293"/>
              </a:cxn>
            </a:cxnLst>
            <a:rect l="0" t="0" r="r" b="b"/>
            <a:pathLst>
              <a:path w="116840" h="116839">
                <a:moveTo>
                  <a:pt x="116585" y="58293"/>
                </a:moveTo>
                <a:lnTo>
                  <a:pt x="111996" y="81010"/>
                </a:lnTo>
                <a:lnTo>
                  <a:pt x="99488" y="99536"/>
                </a:lnTo>
                <a:lnTo>
                  <a:pt x="80956" y="112014"/>
                </a:lnTo>
                <a:lnTo>
                  <a:pt x="58292" y="116586"/>
                </a:lnTo>
                <a:lnTo>
                  <a:pt x="35575" y="112014"/>
                </a:lnTo>
                <a:lnTo>
                  <a:pt x="17049" y="99536"/>
                </a:lnTo>
                <a:lnTo>
                  <a:pt x="4572" y="81010"/>
                </a:lnTo>
                <a:lnTo>
                  <a:pt x="0" y="58293"/>
                </a:lnTo>
                <a:lnTo>
                  <a:pt x="4572" y="35629"/>
                </a:lnTo>
                <a:lnTo>
                  <a:pt x="17049" y="17097"/>
                </a:lnTo>
                <a:lnTo>
                  <a:pt x="35575" y="4589"/>
                </a:lnTo>
                <a:lnTo>
                  <a:pt x="58292" y="0"/>
                </a:lnTo>
                <a:lnTo>
                  <a:pt x="80956" y="4589"/>
                </a:lnTo>
                <a:lnTo>
                  <a:pt x="99488" y="17097"/>
                </a:lnTo>
                <a:lnTo>
                  <a:pt x="111996" y="35629"/>
                </a:lnTo>
                <a:lnTo>
                  <a:pt x="116585" y="58293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73" name="object 138"/>
          <p:cNvSpPr>
            <a:spLocks/>
          </p:cNvSpPr>
          <p:nvPr/>
        </p:nvSpPr>
        <p:spPr bwMode="auto">
          <a:xfrm>
            <a:off x="7437438" y="4692650"/>
            <a:ext cx="82550" cy="12700"/>
          </a:xfrm>
          <a:custGeom>
            <a:avLst/>
            <a:gdLst/>
            <a:ahLst/>
            <a:cxnLst>
              <a:cxn ang="0">
                <a:pos x="82676" y="12954"/>
              </a:cxn>
              <a:cxn ang="0">
                <a:pos x="61114" y="12965"/>
              </a:cxn>
              <a:cxn ang="0">
                <a:pos x="39909" y="10763"/>
              </a:cxn>
              <a:cxn ang="0">
                <a:pos x="19419" y="6417"/>
              </a:cxn>
              <a:cxn ang="0">
                <a:pos x="0" y="0"/>
              </a:cxn>
            </a:cxnLst>
            <a:rect l="0" t="0" r="r" b="b"/>
            <a:pathLst>
              <a:path w="83184" h="13335">
                <a:moveTo>
                  <a:pt x="82676" y="12954"/>
                </a:moveTo>
                <a:lnTo>
                  <a:pt x="61114" y="12965"/>
                </a:lnTo>
                <a:lnTo>
                  <a:pt x="39909" y="10763"/>
                </a:lnTo>
                <a:lnTo>
                  <a:pt x="19419" y="6417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74" name="object 139"/>
          <p:cNvSpPr>
            <a:spLocks/>
          </p:cNvSpPr>
          <p:nvPr/>
        </p:nvSpPr>
        <p:spPr bwMode="auto">
          <a:xfrm>
            <a:off x="7556500" y="4846638"/>
            <a:ext cx="36513" cy="6350"/>
          </a:xfrm>
          <a:custGeom>
            <a:avLst/>
            <a:gdLst/>
            <a:ahLst/>
            <a:cxnLst>
              <a:cxn ang="0">
                <a:pos x="36195" y="0"/>
              </a:cxn>
              <a:cxn ang="0">
                <a:pos x="27414" y="2113"/>
              </a:cxn>
              <a:cxn ang="0">
                <a:pos x="18430" y="3857"/>
              </a:cxn>
              <a:cxn ang="0">
                <a:pos x="9280" y="5197"/>
              </a:cxn>
              <a:cxn ang="0">
                <a:pos x="0" y="6095"/>
              </a:cxn>
            </a:cxnLst>
            <a:rect l="0" t="0" r="r" b="b"/>
            <a:pathLst>
              <a:path w="36195" h="6350">
                <a:moveTo>
                  <a:pt x="36195" y="0"/>
                </a:moveTo>
                <a:lnTo>
                  <a:pt x="27414" y="2113"/>
                </a:lnTo>
                <a:lnTo>
                  <a:pt x="18430" y="3857"/>
                </a:lnTo>
                <a:lnTo>
                  <a:pt x="9280" y="5197"/>
                </a:lnTo>
                <a:lnTo>
                  <a:pt x="0" y="6095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75" name="object 140"/>
          <p:cNvSpPr>
            <a:spLocks/>
          </p:cNvSpPr>
          <p:nvPr/>
        </p:nvSpPr>
        <p:spPr bwMode="auto">
          <a:xfrm>
            <a:off x="7883525" y="4886325"/>
            <a:ext cx="22225" cy="28575"/>
          </a:xfrm>
          <a:custGeom>
            <a:avLst/>
            <a:gdLst/>
            <a:ahLst/>
            <a:cxnLst>
              <a:cxn ang="0">
                <a:pos x="21843" y="28193"/>
              </a:cxn>
              <a:cxn ang="0">
                <a:pos x="15555" y="21431"/>
              </a:cxn>
              <a:cxn ang="0">
                <a:pos x="9826" y="14477"/>
              </a:cxn>
              <a:cxn ang="0">
                <a:pos x="4645" y="7334"/>
              </a:cxn>
              <a:cxn ang="0">
                <a:pos x="0" y="0"/>
              </a:cxn>
            </a:cxnLst>
            <a:rect l="0" t="0" r="r" b="b"/>
            <a:pathLst>
              <a:path w="22225" h="28575">
                <a:moveTo>
                  <a:pt x="21843" y="28193"/>
                </a:moveTo>
                <a:lnTo>
                  <a:pt x="15555" y="21431"/>
                </a:lnTo>
                <a:lnTo>
                  <a:pt x="9826" y="14477"/>
                </a:lnTo>
                <a:lnTo>
                  <a:pt x="4645" y="7334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76" name="object 141"/>
          <p:cNvSpPr>
            <a:spLocks/>
          </p:cNvSpPr>
          <p:nvPr/>
        </p:nvSpPr>
        <p:spPr bwMode="auto">
          <a:xfrm>
            <a:off x="8299450" y="4843463"/>
            <a:ext cx="7938" cy="31750"/>
          </a:xfrm>
          <a:custGeom>
            <a:avLst/>
            <a:gdLst/>
            <a:ahLst/>
            <a:cxnLst>
              <a:cxn ang="0">
                <a:pos x="8762" y="0"/>
              </a:cxn>
              <a:cxn ang="0">
                <a:pos x="7500" y="7804"/>
              </a:cxn>
              <a:cxn ang="0">
                <a:pos x="5619" y="15573"/>
              </a:cxn>
              <a:cxn ang="0">
                <a:pos x="3119" y="23270"/>
              </a:cxn>
              <a:cxn ang="0">
                <a:pos x="0" y="30861"/>
              </a:cxn>
            </a:cxnLst>
            <a:rect l="0" t="0" r="r" b="b"/>
            <a:pathLst>
              <a:path w="8890" h="31114">
                <a:moveTo>
                  <a:pt x="8762" y="0"/>
                </a:moveTo>
                <a:lnTo>
                  <a:pt x="7500" y="7804"/>
                </a:lnTo>
                <a:lnTo>
                  <a:pt x="5619" y="15573"/>
                </a:lnTo>
                <a:lnTo>
                  <a:pt x="3119" y="23270"/>
                </a:lnTo>
                <a:lnTo>
                  <a:pt x="0" y="30861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77" name="object 142"/>
          <p:cNvSpPr>
            <a:spLocks/>
          </p:cNvSpPr>
          <p:nvPr/>
        </p:nvSpPr>
        <p:spPr bwMode="auto">
          <a:xfrm>
            <a:off x="8480425" y="4652963"/>
            <a:ext cx="106363" cy="1158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253" y="20198"/>
              </a:cxn>
              <a:cxn ang="0">
                <a:pos x="77803" y="47386"/>
              </a:cxn>
              <a:cxn ang="0">
                <a:pos x="98994" y="79742"/>
              </a:cxn>
              <a:cxn ang="0">
                <a:pos x="106172" y="115442"/>
              </a:cxn>
            </a:cxnLst>
            <a:rect l="0" t="0" r="r" b="b"/>
            <a:pathLst>
              <a:path w="106679" h="115570">
                <a:moveTo>
                  <a:pt x="0" y="0"/>
                </a:moveTo>
                <a:lnTo>
                  <a:pt x="44253" y="20198"/>
                </a:lnTo>
                <a:lnTo>
                  <a:pt x="77803" y="47386"/>
                </a:lnTo>
                <a:lnTo>
                  <a:pt x="98994" y="79742"/>
                </a:lnTo>
                <a:lnTo>
                  <a:pt x="106172" y="115442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78" name="object 143"/>
          <p:cNvSpPr>
            <a:spLocks/>
          </p:cNvSpPr>
          <p:nvPr/>
        </p:nvSpPr>
        <p:spPr bwMode="auto">
          <a:xfrm>
            <a:off x="8683625" y="4529138"/>
            <a:ext cx="47625" cy="44450"/>
          </a:xfrm>
          <a:custGeom>
            <a:avLst/>
            <a:gdLst/>
            <a:ahLst/>
            <a:cxnLst>
              <a:cxn ang="0">
                <a:pos x="47244" y="0"/>
              </a:cxn>
              <a:cxn ang="0">
                <a:pos x="38236" y="12124"/>
              </a:cxn>
              <a:cxn ang="0">
                <a:pos x="27289" y="23463"/>
              </a:cxn>
              <a:cxn ang="0">
                <a:pos x="14507" y="33897"/>
              </a:cxn>
              <a:cxn ang="0">
                <a:pos x="0" y="43307"/>
              </a:cxn>
            </a:cxnLst>
            <a:rect l="0" t="0" r="r" b="b"/>
            <a:pathLst>
              <a:path w="47625" h="43814">
                <a:moveTo>
                  <a:pt x="47244" y="0"/>
                </a:moveTo>
                <a:lnTo>
                  <a:pt x="38236" y="12124"/>
                </a:lnTo>
                <a:lnTo>
                  <a:pt x="27289" y="23463"/>
                </a:lnTo>
                <a:lnTo>
                  <a:pt x="14507" y="33897"/>
                </a:lnTo>
                <a:lnTo>
                  <a:pt x="0" y="43307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79" name="object 144"/>
          <p:cNvSpPr>
            <a:spLocks/>
          </p:cNvSpPr>
          <p:nvPr/>
        </p:nvSpPr>
        <p:spPr bwMode="auto">
          <a:xfrm>
            <a:off x="8616950" y="4368800"/>
            <a:ext cx="3175" cy="20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78" y="6731"/>
              </a:cxn>
              <a:cxn ang="0">
                <a:pos x="2667" y="13588"/>
              </a:cxn>
              <a:cxn ang="0">
                <a:pos x="2540" y="20447"/>
              </a:cxn>
            </a:cxnLst>
            <a:rect l="0" t="0" r="r" b="b"/>
            <a:pathLst>
              <a:path w="3175" h="20954">
                <a:moveTo>
                  <a:pt x="0" y="0"/>
                </a:moveTo>
                <a:lnTo>
                  <a:pt x="1778" y="6731"/>
                </a:lnTo>
                <a:lnTo>
                  <a:pt x="2667" y="13588"/>
                </a:lnTo>
                <a:lnTo>
                  <a:pt x="2540" y="20447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80" name="object 145"/>
          <p:cNvSpPr>
            <a:spLocks/>
          </p:cNvSpPr>
          <p:nvPr/>
        </p:nvSpPr>
        <p:spPr bwMode="auto">
          <a:xfrm>
            <a:off x="8315325" y="4318000"/>
            <a:ext cx="25400" cy="26988"/>
          </a:xfrm>
          <a:custGeom>
            <a:avLst/>
            <a:gdLst/>
            <a:ahLst/>
            <a:cxnLst>
              <a:cxn ang="0">
                <a:pos x="0" y="26162"/>
              </a:cxn>
              <a:cxn ang="0">
                <a:pos x="5022" y="19216"/>
              </a:cxn>
              <a:cxn ang="0">
                <a:pos x="10747" y="12509"/>
              </a:cxn>
              <a:cxn ang="0">
                <a:pos x="17162" y="6088"/>
              </a:cxn>
              <a:cxn ang="0">
                <a:pos x="24257" y="0"/>
              </a:cxn>
            </a:cxnLst>
            <a:rect l="0" t="0" r="r" b="b"/>
            <a:pathLst>
              <a:path w="24765" h="26670">
                <a:moveTo>
                  <a:pt x="0" y="26162"/>
                </a:moveTo>
                <a:lnTo>
                  <a:pt x="5022" y="19216"/>
                </a:lnTo>
                <a:lnTo>
                  <a:pt x="10747" y="12509"/>
                </a:lnTo>
                <a:lnTo>
                  <a:pt x="17162" y="6088"/>
                </a:lnTo>
                <a:lnTo>
                  <a:pt x="24257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81" name="object 146"/>
          <p:cNvSpPr>
            <a:spLocks/>
          </p:cNvSpPr>
          <p:nvPr/>
        </p:nvSpPr>
        <p:spPr bwMode="auto">
          <a:xfrm>
            <a:off x="8089900" y="4335463"/>
            <a:ext cx="11113" cy="22225"/>
          </a:xfrm>
          <a:custGeom>
            <a:avLst/>
            <a:gdLst/>
            <a:ahLst/>
            <a:cxnLst>
              <a:cxn ang="0">
                <a:pos x="0" y="22478"/>
              </a:cxn>
              <a:cxn ang="0">
                <a:pos x="2539" y="14604"/>
              </a:cxn>
              <a:cxn ang="0">
                <a:pos x="6476" y="7111"/>
              </a:cxn>
              <a:cxn ang="0">
                <a:pos x="11683" y="0"/>
              </a:cxn>
            </a:cxnLst>
            <a:rect l="0" t="0" r="r" b="b"/>
            <a:pathLst>
              <a:path w="12065" h="22860">
                <a:moveTo>
                  <a:pt x="0" y="22478"/>
                </a:moveTo>
                <a:lnTo>
                  <a:pt x="2539" y="14604"/>
                </a:lnTo>
                <a:lnTo>
                  <a:pt x="6476" y="7111"/>
                </a:lnTo>
                <a:lnTo>
                  <a:pt x="11683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82" name="object 147"/>
          <p:cNvSpPr>
            <a:spLocks/>
          </p:cNvSpPr>
          <p:nvPr/>
        </p:nvSpPr>
        <p:spPr bwMode="auto">
          <a:xfrm>
            <a:off x="7823200" y="4365625"/>
            <a:ext cx="42863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324" y="4806"/>
              </a:cxn>
              <a:cxn ang="0">
                <a:pos x="22209" y="10064"/>
              </a:cxn>
              <a:cxn ang="0">
                <a:pos x="32593" y="15751"/>
              </a:cxn>
              <a:cxn ang="0">
                <a:pos x="42418" y="21843"/>
              </a:cxn>
            </a:cxnLst>
            <a:rect l="0" t="0" r="r" b="b"/>
            <a:pathLst>
              <a:path w="42545" h="22225">
                <a:moveTo>
                  <a:pt x="0" y="0"/>
                </a:moveTo>
                <a:lnTo>
                  <a:pt x="11324" y="4806"/>
                </a:lnTo>
                <a:lnTo>
                  <a:pt x="22209" y="10064"/>
                </a:lnTo>
                <a:lnTo>
                  <a:pt x="32593" y="15751"/>
                </a:lnTo>
                <a:lnTo>
                  <a:pt x="42418" y="21843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83" name="object 148"/>
          <p:cNvSpPr>
            <a:spLocks/>
          </p:cNvSpPr>
          <p:nvPr/>
        </p:nvSpPr>
        <p:spPr bwMode="auto">
          <a:xfrm>
            <a:off x="7494588" y="4513263"/>
            <a:ext cx="7937" cy="23812"/>
          </a:xfrm>
          <a:custGeom>
            <a:avLst/>
            <a:gdLst/>
            <a:ahLst/>
            <a:cxnLst>
              <a:cxn ang="0">
                <a:pos x="7365" y="22987"/>
              </a:cxn>
              <a:cxn ang="0">
                <a:pos x="4063" y="15494"/>
              </a:cxn>
              <a:cxn ang="0">
                <a:pos x="1524" y="7747"/>
              </a:cxn>
              <a:cxn ang="0">
                <a:pos x="0" y="0"/>
              </a:cxn>
            </a:cxnLst>
            <a:rect l="0" t="0" r="r" b="b"/>
            <a:pathLst>
              <a:path w="7620" h="23495">
                <a:moveTo>
                  <a:pt x="7365" y="22987"/>
                </a:moveTo>
                <a:lnTo>
                  <a:pt x="4063" y="15494"/>
                </a:lnTo>
                <a:lnTo>
                  <a:pt x="1524" y="7747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9" name="object 149"/>
          <p:cNvSpPr txBox="1"/>
          <p:nvPr/>
        </p:nvSpPr>
        <p:spPr>
          <a:xfrm>
            <a:off x="5553075" y="4383088"/>
            <a:ext cx="395288" cy="244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-10" dirty="0">
                <a:latin typeface="Times New Roman"/>
                <a:cs typeface="Times New Roman"/>
              </a:rPr>
              <a:t>P</a:t>
            </a:r>
            <a:r>
              <a:rPr sz="1600" spc="-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8126413" y="4446588"/>
            <a:ext cx="393700" cy="244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-10" dirty="0">
                <a:latin typeface="Times New Roman"/>
                <a:cs typeface="Times New Roman"/>
              </a:rPr>
              <a:t>P</a:t>
            </a:r>
            <a:r>
              <a:rPr sz="1600" spc="-5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086" name="object 151"/>
          <p:cNvSpPr>
            <a:spLocks/>
          </p:cNvSpPr>
          <p:nvPr/>
        </p:nvSpPr>
        <p:spPr bwMode="auto">
          <a:xfrm>
            <a:off x="5870575" y="4848225"/>
            <a:ext cx="501650" cy="704850"/>
          </a:xfrm>
          <a:custGeom>
            <a:avLst/>
            <a:gdLst/>
            <a:ahLst/>
            <a:cxnLst>
              <a:cxn ang="0">
                <a:pos x="452782" y="644736"/>
              </a:cxn>
              <a:cxn ang="0">
                <a:pos x="426847" y="663194"/>
              </a:cxn>
              <a:cxn ang="0">
                <a:pos x="502031" y="703199"/>
              </a:cxn>
              <a:cxn ang="0">
                <a:pos x="494553" y="655066"/>
              </a:cxn>
              <a:cxn ang="0">
                <a:pos x="460121" y="655066"/>
              </a:cxn>
              <a:cxn ang="0">
                <a:pos x="452782" y="644736"/>
              </a:cxn>
              <a:cxn ang="0">
                <a:pos x="463092" y="637399"/>
              </a:cxn>
              <a:cxn ang="0">
                <a:pos x="452782" y="644736"/>
              </a:cxn>
              <a:cxn ang="0">
                <a:pos x="460121" y="655066"/>
              </a:cxn>
              <a:cxn ang="0">
                <a:pos x="470408" y="647700"/>
              </a:cxn>
              <a:cxn ang="0">
                <a:pos x="463092" y="637399"/>
              </a:cxn>
              <a:cxn ang="0">
                <a:pos x="488950" y="618998"/>
              </a:cxn>
              <a:cxn ang="0">
                <a:pos x="463092" y="637399"/>
              </a:cxn>
              <a:cxn ang="0">
                <a:pos x="470408" y="647700"/>
              </a:cxn>
              <a:cxn ang="0">
                <a:pos x="460121" y="655066"/>
              </a:cxn>
              <a:cxn ang="0">
                <a:pos x="494553" y="655066"/>
              </a:cxn>
              <a:cxn ang="0">
                <a:pos x="488950" y="618998"/>
              </a:cxn>
              <a:cxn ang="0">
                <a:pos x="10413" y="0"/>
              </a:cxn>
              <a:cxn ang="0">
                <a:pos x="0" y="7366"/>
              </a:cxn>
              <a:cxn ang="0">
                <a:pos x="452782" y="644736"/>
              </a:cxn>
              <a:cxn ang="0">
                <a:pos x="463092" y="637399"/>
              </a:cxn>
              <a:cxn ang="0">
                <a:pos x="10413" y="0"/>
              </a:cxn>
            </a:cxnLst>
            <a:rect l="0" t="0" r="r" b="b"/>
            <a:pathLst>
              <a:path w="502285" h="703579">
                <a:moveTo>
                  <a:pt x="452782" y="644736"/>
                </a:moveTo>
                <a:lnTo>
                  <a:pt x="426847" y="663194"/>
                </a:lnTo>
                <a:lnTo>
                  <a:pt x="502031" y="703199"/>
                </a:lnTo>
                <a:lnTo>
                  <a:pt x="494553" y="655066"/>
                </a:lnTo>
                <a:lnTo>
                  <a:pt x="460121" y="655066"/>
                </a:lnTo>
                <a:lnTo>
                  <a:pt x="452782" y="644736"/>
                </a:lnTo>
                <a:close/>
              </a:path>
              <a:path w="502285" h="703579">
                <a:moveTo>
                  <a:pt x="463092" y="637399"/>
                </a:moveTo>
                <a:lnTo>
                  <a:pt x="452782" y="644736"/>
                </a:lnTo>
                <a:lnTo>
                  <a:pt x="460121" y="655066"/>
                </a:lnTo>
                <a:lnTo>
                  <a:pt x="470408" y="647700"/>
                </a:lnTo>
                <a:lnTo>
                  <a:pt x="463092" y="637399"/>
                </a:lnTo>
                <a:close/>
              </a:path>
              <a:path w="502285" h="703579">
                <a:moveTo>
                  <a:pt x="488950" y="618998"/>
                </a:moveTo>
                <a:lnTo>
                  <a:pt x="463092" y="637399"/>
                </a:lnTo>
                <a:lnTo>
                  <a:pt x="470408" y="647700"/>
                </a:lnTo>
                <a:lnTo>
                  <a:pt x="460121" y="655066"/>
                </a:lnTo>
                <a:lnTo>
                  <a:pt x="494553" y="655066"/>
                </a:lnTo>
                <a:lnTo>
                  <a:pt x="488950" y="618998"/>
                </a:lnTo>
                <a:close/>
              </a:path>
              <a:path w="502285" h="703579">
                <a:moveTo>
                  <a:pt x="10413" y="0"/>
                </a:moveTo>
                <a:lnTo>
                  <a:pt x="0" y="7366"/>
                </a:lnTo>
                <a:lnTo>
                  <a:pt x="452782" y="644736"/>
                </a:lnTo>
                <a:lnTo>
                  <a:pt x="463092" y="637399"/>
                </a:lnTo>
                <a:lnTo>
                  <a:pt x="1041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87" name="object 152"/>
          <p:cNvSpPr>
            <a:spLocks/>
          </p:cNvSpPr>
          <p:nvPr/>
        </p:nvSpPr>
        <p:spPr bwMode="auto">
          <a:xfrm>
            <a:off x="5707063" y="4978400"/>
            <a:ext cx="423862" cy="641350"/>
          </a:xfrm>
          <a:custGeom>
            <a:avLst/>
            <a:gdLst/>
            <a:ahLst/>
            <a:cxnLst>
              <a:cxn ang="0">
                <a:pos x="47063" y="60229"/>
              </a:cxn>
              <a:cxn ang="0">
                <a:pos x="36398" y="67219"/>
              </a:cxn>
              <a:cxn ang="0">
                <a:pos x="412242" y="640511"/>
              </a:cxn>
              <a:cxn ang="0">
                <a:pos x="422910" y="633552"/>
              </a:cxn>
              <a:cxn ang="0">
                <a:pos x="47063" y="60229"/>
              </a:cxn>
              <a:cxn ang="0">
                <a:pos x="0" y="0"/>
              </a:cxn>
              <a:cxn ang="0">
                <a:pos x="9906" y="84582"/>
              </a:cxn>
              <a:cxn ang="0">
                <a:pos x="36398" y="67219"/>
              </a:cxn>
              <a:cxn ang="0">
                <a:pos x="29464" y="56642"/>
              </a:cxn>
              <a:cxn ang="0">
                <a:pos x="40132" y="49657"/>
              </a:cxn>
              <a:cxn ang="0">
                <a:pos x="63195" y="49657"/>
              </a:cxn>
              <a:cxn ang="0">
                <a:pos x="73660" y="42799"/>
              </a:cxn>
              <a:cxn ang="0">
                <a:pos x="0" y="0"/>
              </a:cxn>
              <a:cxn ang="0">
                <a:pos x="40132" y="49657"/>
              </a:cxn>
              <a:cxn ang="0">
                <a:pos x="29464" y="56642"/>
              </a:cxn>
              <a:cxn ang="0">
                <a:pos x="36398" y="67219"/>
              </a:cxn>
              <a:cxn ang="0">
                <a:pos x="47063" y="60229"/>
              </a:cxn>
              <a:cxn ang="0">
                <a:pos x="40132" y="49657"/>
              </a:cxn>
              <a:cxn ang="0">
                <a:pos x="63195" y="49657"/>
              </a:cxn>
              <a:cxn ang="0">
                <a:pos x="40132" y="49657"/>
              </a:cxn>
              <a:cxn ang="0">
                <a:pos x="47063" y="60229"/>
              </a:cxn>
              <a:cxn ang="0">
                <a:pos x="63195" y="49657"/>
              </a:cxn>
            </a:cxnLst>
            <a:rect l="0" t="0" r="r" b="b"/>
            <a:pathLst>
              <a:path w="422910" h="640714">
                <a:moveTo>
                  <a:pt x="47063" y="60229"/>
                </a:moveTo>
                <a:lnTo>
                  <a:pt x="36398" y="67219"/>
                </a:lnTo>
                <a:lnTo>
                  <a:pt x="412242" y="640511"/>
                </a:lnTo>
                <a:lnTo>
                  <a:pt x="422910" y="633552"/>
                </a:lnTo>
                <a:lnTo>
                  <a:pt x="47063" y="60229"/>
                </a:lnTo>
                <a:close/>
              </a:path>
              <a:path w="422910" h="640714">
                <a:moveTo>
                  <a:pt x="0" y="0"/>
                </a:moveTo>
                <a:lnTo>
                  <a:pt x="9906" y="84582"/>
                </a:lnTo>
                <a:lnTo>
                  <a:pt x="36398" y="67219"/>
                </a:lnTo>
                <a:lnTo>
                  <a:pt x="29464" y="56642"/>
                </a:lnTo>
                <a:lnTo>
                  <a:pt x="40132" y="49657"/>
                </a:lnTo>
                <a:lnTo>
                  <a:pt x="63195" y="49657"/>
                </a:lnTo>
                <a:lnTo>
                  <a:pt x="73660" y="42799"/>
                </a:lnTo>
                <a:lnTo>
                  <a:pt x="0" y="0"/>
                </a:lnTo>
                <a:close/>
              </a:path>
              <a:path w="422910" h="640714">
                <a:moveTo>
                  <a:pt x="40132" y="49657"/>
                </a:moveTo>
                <a:lnTo>
                  <a:pt x="29464" y="56642"/>
                </a:lnTo>
                <a:lnTo>
                  <a:pt x="36398" y="67219"/>
                </a:lnTo>
                <a:lnTo>
                  <a:pt x="47063" y="60229"/>
                </a:lnTo>
                <a:lnTo>
                  <a:pt x="40132" y="49657"/>
                </a:lnTo>
                <a:close/>
              </a:path>
              <a:path w="422910" h="640714">
                <a:moveTo>
                  <a:pt x="63195" y="49657"/>
                </a:moveTo>
                <a:lnTo>
                  <a:pt x="40132" y="49657"/>
                </a:lnTo>
                <a:lnTo>
                  <a:pt x="47063" y="60229"/>
                </a:lnTo>
                <a:lnTo>
                  <a:pt x="63195" y="496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" name="object 153"/>
          <p:cNvSpPr txBox="1"/>
          <p:nvPr/>
        </p:nvSpPr>
        <p:spPr>
          <a:xfrm>
            <a:off x="6199188" y="5006975"/>
            <a:ext cx="192087" cy="244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10" dirty="0">
                <a:latin typeface="Times New Roman"/>
                <a:cs typeface="Times New Roman"/>
              </a:rPr>
              <a:t>r1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5386388" y="5272088"/>
            <a:ext cx="433387" cy="244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dirty="0">
                <a:latin typeface="Times New Roman"/>
                <a:cs typeface="Times New Roman"/>
              </a:rPr>
              <a:t>2</a:t>
            </a:r>
            <a:r>
              <a:rPr sz="1600" b="1" spc="-10" dirty="0">
                <a:latin typeface="Times New Roman"/>
                <a:cs typeface="Times New Roman"/>
              </a:rPr>
              <a:t>,r</a:t>
            </a:r>
            <a:r>
              <a:rPr sz="1600" b="1" spc="-5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7793038" y="5272088"/>
            <a:ext cx="434975" cy="244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latin typeface="Times New Roman"/>
                <a:cs typeface="Times New Roman"/>
              </a:rPr>
              <a:t>r2,r1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091" name="object 156"/>
          <p:cNvSpPr>
            <a:spLocks/>
          </p:cNvSpPr>
          <p:nvPr/>
        </p:nvSpPr>
        <p:spPr bwMode="auto">
          <a:xfrm>
            <a:off x="7283450" y="4911725"/>
            <a:ext cx="588963" cy="576263"/>
          </a:xfrm>
          <a:custGeom>
            <a:avLst/>
            <a:gdLst/>
            <a:ahLst/>
            <a:cxnLst>
              <a:cxn ang="0">
                <a:pos x="27939" y="495554"/>
              </a:cxn>
              <a:cxn ang="0">
                <a:pos x="0" y="576072"/>
              </a:cxn>
              <a:cxn ang="0">
                <a:pos x="81152" y="550037"/>
              </a:cxn>
              <a:cxn ang="0">
                <a:pos x="67632" y="536194"/>
              </a:cxn>
              <a:cxn ang="0">
                <a:pos x="49910" y="536194"/>
              </a:cxn>
              <a:cxn ang="0">
                <a:pos x="41021" y="527177"/>
              </a:cxn>
              <a:cxn ang="0">
                <a:pos x="50133" y="518276"/>
              </a:cxn>
              <a:cxn ang="0">
                <a:pos x="27939" y="495554"/>
              </a:cxn>
              <a:cxn ang="0">
                <a:pos x="50133" y="518276"/>
              </a:cxn>
              <a:cxn ang="0">
                <a:pos x="41021" y="527177"/>
              </a:cxn>
              <a:cxn ang="0">
                <a:pos x="49910" y="536194"/>
              </a:cxn>
              <a:cxn ang="0">
                <a:pos x="58981" y="527336"/>
              </a:cxn>
              <a:cxn ang="0">
                <a:pos x="50133" y="518276"/>
              </a:cxn>
              <a:cxn ang="0">
                <a:pos x="58981" y="527336"/>
              </a:cxn>
              <a:cxn ang="0">
                <a:pos x="49910" y="536194"/>
              </a:cxn>
              <a:cxn ang="0">
                <a:pos x="67632" y="536194"/>
              </a:cxn>
              <a:cxn ang="0">
                <a:pos x="58981" y="527336"/>
              </a:cxn>
              <a:cxn ang="0">
                <a:pos x="580771" y="0"/>
              </a:cxn>
              <a:cxn ang="0">
                <a:pos x="50133" y="518276"/>
              </a:cxn>
              <a:cxn ang="0">
                <a:pos x="58981" y="527336"/>
              </a:cxn>
              <a:cxn ang="0">
                <a:pos x="589660" y="9143"/>
              </a:cxn>
              <a:cxn ang="0">
                <a:pos x="580771" y="0"/>
              </a:cxn>
            </a:cxnLst>
            <a:rect l="0" t="0" r="r" b="b"/>
            <a:pathLst>
              <a:path w="589915" h="576579">
                <a:moveTo>
                  <a:pt x="27939" y="495554"/>
                </a:moveTo>
                <a:lnTo>
                  <a:pt x="0" y="576072"/>
                </a:lnTo>
                <a:lnTo>
                  <a:pt x="81152" y="550037"/>
                </a:lnTo>
                <a:lnTo>
                  <a:pt x="67632" y="536194"/>
                </a:lnTo>
                <a:lnTo>
                  <a:pt x="49910" y="536194"/>
                </a:lnTo>
                <a:lnTo>
                  <a:pt x="41021" y="527177"/>
                </a:lnTo>
                <a:lnTo>
                  <a:pt x="50133" y="518276"/>
                </a:lnTo>
                <a:lnTo>
                  <a:pt x="27939" y="495554"/>
                </a:lnTo>
                <a:close/>
              </a:path>
              <a:path w="589915" h="576579">
                <a:moveTo>
                  <a:pt x="50133" y="518276"/>
                </a:moveTo>
                <a:lnTo>
                  <a:pt x="41021" y="527177"/>
                </a:lnTo>
                <a:lnTo>
                  <a:pt x="49910" y="536194"/>
                </a:lnTo>
                <a:lnTo>
                  <a:pt x="58981" y="527336"/>
                </a:lnTo>
                <a:lnTo>
                  <a:pt x="50133" y="518276"/>
                </a:lnTo>
                <a:close/>
              </a:path>
              <a:path w="589915" h="576579">
                <a:moveTo>
                  <a:pt x="58981" y="527336"/>
                </a:moveTo>
                <a:lnTo>
                  <a:pt x="49910" y="536194"/>
                </a:lnTo>
                <a:lnTo>
                  <a:pt x="67632" y="536194"/>
                </a:lnTo>
                <a:lnTo>
                  <a:pt x="58981" y="527336"/>
                </a:lnTo>
                <a:close/>
              </a:path>
              <a:path w="589915" h="576579">
                <a:moveTo>
                  <a:pt x="580771" y="0"/>
                </a:moveTo>
                <a:lnTo>
                  <a:pt x="50133" y="518276"/>
                </a:lnTo>
                <a:lnTo>
                  <a:pt x="58981" y="527336"/>
                </a:lnTo>
                <a:lnTo>
                  <a:pt x="589660" y="9143"/>
                </a:lnTo>
                <a:lnTo>
                  <a:pt x="58077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92" name="object 157"/>
          <p:cNvSpPr>
            <a:spLocks/>
          </p:cNvSpPr>
          <p:nvPr/>
        </p:nvSpPr>
        <p:spPr bwMode="auto">
          <a:xfrm>
            <a:off x="7448550" y="5041900"/>
            <a:ext cx="501650" cy="515938"/>
          </a:xfrm>
          <a:custGeom>
            <a:avLst/>
            <a:gdLst/>
            <a:ahLst/>
            <a:cxnLst>
              <a:cxn ang="0">
                <a:pos x="443746" y="50300"/>
              </a:cxn>
              <a:cxn ang="0">
                <a:pos x="0" y="507618"/>
              </a:cxn>
              <a:cxn ang="0">
                <a:pos x="9143" y="516508"/>
              </a:cxn>
              <a:cxn ang="0">
                <a:pos x="452891" y="59190"/>
              </a:cxn>
              <a:cxn ang="0">
                <a:pos x="443746" y="50300"/>
              </a:cxn>
              <a:cxn ang="0">
                <a:pos x="488344" y="41147"/>
              </a:cxn>
              <a:cxn ang="0">
                <a:pos x="452627" y="41147"/>
              </a:cxn>
              <a:cxn ang="0">
                <a:pos x="461771" y="50037"/>
              </a:cxn>
              <a:cxn ang="0">
                <a:pos x="452891" y="59190"/>
              </a:cxn>
              <a:cxn ang="0">
                <a:pos x="475614" y="81279"/>
              </a:cxn>
              <a:cxn ang="0">
                <a:pos x="488344" y="41147"/>
              </a:cxn>
              <a:cxn ang="0">
                <a:pos x="452627" y="41147"/>
              </a:cxn>
              <a:cxn ang="0">
                <a:pos x="443746" y="50300"/>
              </a:cxn>
              <a:cxn ang="0">
                <a:pos x="452891" y="59190"/>
              </a:cxn>
              <a:cxn ang="0">
                <a:pos x="461771" y="50037"/>
              </a:cxn>
              <a:cxn ang="0">
                <a:pos x="452627" y="41147"/>
              </a:cxn>
              <a:cxn ang="0">
                <a:pos x="501395" y="0"/>
              </a:cxn>
              <a:cxn ang="0">
                <a:pos x="421004" y="28193"/>
              </a:cxn>
              <a:cxn ang="0">
                <a:pos x="443746" y="50300"/>
              </a:cxn>
              <a:cxn ang="0">
                <a:pos x="452627" y="41147"/>
              </a:cxn>
              <a:cxn ang="0">
                <a:pos x="488344" y="41147"/>
              </a:cxn>
              <a:cxn ang="0">
                <a:pos x="501395" y="0"/>
              </a:cxn>
            </a:cxnLst>
            <a:rect l="0" t="0" r="r" b="b"/>
            <a:pathLst>
              <a:path w="501650" h="516889">
                <a:moveTo>
                  <a:pt x="443746" y="50300"/>
                </a:moveTo>
                <a:lnTo>
                  <a:pt x="0" y="507618"/>
                </a:lnTo>
                <a:lnTo>
                  <a:pt x="9143" y="516508"/>
                </a:lnTo>
                <a:lnTo>
                  <a:pt x="452891" y="59190"/>
                </a:lnTo>
                <a:lnTo>
                  <a:pt x="443746" y="50300"/>
                </a:lnTo>
                <a:close/>
              </a:path>
              <a:path w="501650" h="516889">
                <a:moveTo>
                  <a:pt x="488344" y="41147"/>
                </a:moveTo>
                <a:lnTo>
                  <a:pt x="452627" y="41147"/>
                </a:lnTo>
                <a:lnTo>
                  <a:pt x="461771" y="50037"/>
                </a:lnTo>
                <a:lnTo>
                  <a:pt x="452891" y="59190"/>
                </a:lnTo>
                <a:lnTo>
                  <a:pt x="475614" y="81279"/>
                </a:lnTo>
                <a:lnTo>
                  <a:pt x="488344" y="41147"/>
                </a:lnTo>
                <a:close/>
              </a:path>
              <a:path w="501650" h="516889">
                <a:moveTo>
                  <a:pt x="452627" y="41147"/>
                </a:moveTo>
                <a:lnTo>
                  <a:pt x="443746" y="50300"/>
                </a:lnTo>
                <a:lnTo>
                  <a:pt x="452891" y="59190"/>
                </a:lnTo>
                <a:lnTo>
                  <a:pt x="461771" y="50037"/>
                </a:lnTo>
                <a:lnTo>
                  <a:pt x="452627" y="41147"/>
                </a:lnTo>
                <a:close/>
              </a:path>
              <a:path w="501650" h="516889">
                <a:moveTo>
                  <a:pt x="501395" y="0"/>
                </a:moveTo>
                <a:lnTo>
                  <a:pt x="421004" y="28193"/>
                </a:lnTo>
                <a:lnTo>
                  <a:pt x="443746" y="50300"/>
                </a:lnTo>
                <a:lnTo>
                  <a:pt x="452627" y="41147"/>
                </a:lnTo>
                <a:lnTo>
                  <a:pt x="488344" y="41147"/>
                </a:lnTo>
                <a:lnTo>
                  <a:pt x="50139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8" name="object 158"/>
          <p:cNvSpPr txBox="1"/>
          <p:nvPr/>
        </p:nvSpPr>
        <p:spPr>
          <a:xfrm>
            <a:off x="7296150" y="5081588"/>
            <a:ext cx="190500" cy="244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10" dirty="0">
                <a:latin typeface="Times New Roman"/>
                <a:cs typeface="Times New Roman"/>
              </a:rPr>
              <a:t>r3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094" name="object 159"/>
          <p:cNvSpPr>
            <a:spLocks/>
          </p:cNvSpPr>
          <p:nvPr/>
        </p:nvSpPr>
        <p:spPr bwMode="auto">
          <a:xfrm>
            <a:off x="6124575" y="5819775"/>
            <a:ext cx="414338" cy="254000"/>
          </a:xfrm>
          <a:custGeom>
            <a:avLst/>
            <a:gdLst/>
            <a:ahLst/>
            <a:cxnLst>
              <a:cxn ang="0">
                <a:pos x="207264" y="0"/>
              </a:cxn>
              <a:cxn ang="0">
                <a:pos x="152179" y="4518"/>
              </a:cxn>
              <a:cxn ang="0">
                <a:pos x="102672" y="17269"/>
              </a:cxn>
              <a:cxn ang="0">
                <a:pos x="60721" y="37047"/>
              </a:cxn>
              <a:cxn ang="0">
                <a:pos x="28306" y="62647"/>
              </a:cxn>
              <a:cxn ang="0">
                <a:pos x="0" y="126492"/>
              </a:cxn>
              <a:cxn ang="0">
                <a:pos x="7406" y="160119"/>
              </a:cxn>
              <a:cxn ang="0">
                <a:pos x="60721" y="215936"/>
              </a:cxn>
              <a:cxn ang="0">
                <a:pos x="102672" y="235714"/>
              </a:cxn>
              <a:cxn ang="0">
                <a:pos x="152179" y="248465"/>
              </a:cxn>
              <a:cxn ang="0">
                <a:pos x="207264" y="252984"/>
              </a:cxn>
              <a:cxn ang="0">
                <a:pos x="262348" y="248465"/>
              </a:cxn>
              <a:cxn ang="0">
                <a:pos x="311855" y="235714"/>
              </a:cxn>
              <a:cxn ang="0">
                <a:pos x="353806" y="215936"/>
              </a:cxn>
              <a:cxn ang="0">
                <a:pos x="386221" y="190336"/>
              </a:cxn>
              <a:cxn ang="0">
                <a:pos x="414527" y="126492"/>
              </a:cxn>
              <a:cxn ang="0">
                <a:pos x="407121" y="92864"/>
              </a:cxn>
              <a:cxn ang="0">
                <a:pos x="353806" y="37047"/>
              </a:cxn>
              <a:cxn ang="0">
                <a:pos x="311855" y="17269"/>
              </a:cxn>
              <a:cxn ang="0">
                <a:pos x="262348" y="4518"/>
              </a:cxn>
              <a:cxn ang="0">
                <a:pos x="207264" y="0"/>
              </a:cxn>
            </a:cxnLst>
            <a:rect l="0" t="0" r="r" b="b"/>
            <a:pathLst>
              <a:path w="414654" h="253364">
                <a:moveTo>
                  <a:pt x="207264" y="0"/>
                </a:moveTo>
                <a:lnTo>
                  <a:pt x="152179" y="4518"/>
                </a:lnTo>
                <a:lnTo>
                  <a:pt x="102672" y="17269"/>
                </a:lnTo>
                <a:lnTo>
                  <a:pt x="60721" y="37047"/>
                </a:lnTo>
                <a:lnTo>
                  <a:pt x="28306" y="62647"/>
                </a:lnTo>
                <a:lnTo>
                  <a:pt x="0" y="126492"/>
                </a:lnTo>
                <a:lnTo>
                  <a:pt x="7406" y="160119"/>
                </a:lnTo>
                <a:lnTo>
                  <a:pt x="60721" y="215936"/>
                </a:lnTo>
                <a:lnTo>
                  <a:pt x="102672" y="235714"/>
                </a:lnTo>
                <a:lnTo>
                  <a:pt x="152179" y="248465"/>
                </a:lnTo>
                <a:lnTo>
                  <a:pt x="207264" y="252984"/>
                </a:lnTo>
                <a:lnTo>
                  <a:pt x="262348" y="248465"/>
                </a:lnTo>
                <a:lnTo>
                  <a:pt x="311855" y="235714"/>
                </a:lnTo>
                <a:lnTo>
                  <a:pt x="353806" y="215936"/>
                </a:lnTo>
                <a:lnTo>
                  <a:pt x="386221" y="190336"/>
                </a:lnTo>
                <a:lnTo>
                  <a:pt x="414527" y="126492"/>
                </a:lnTo>
                <a:lnTo>
                  <a:pt x="407121" y="92864"/>
                </a:lnTo>
                <a:lnTo>
                  <a:pt x="353806" y="37047"/>
                </a:lnTo>
                <a:lnTo>
                  <a:pt x="311855" y="17269"/>
                </a:lnTo>
                <a:lnTo>
                  <a:pt x="262348" y="4518"/>
                </a:lnTo>
                <a:lnTo>
                  <a:pt x="207264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95" name="object 160"/>
          <p:cNvSpPr>
            <a:spLocks/>
          </p:cNvSpPr>
          <p:nvPr/>
        </p:nvSpPr>
        <p:spPr bwMode="auto">
          <a:xfrm>
            <a:off x="6124575" y="5819775"/>
            <a:ext cx="414338" cy="254000"/>
          </a:xfrm>
          <a:custGeom>
            <a:avLst/>
            <a:gdLst/>
            <a:ahLst/>
            <a:cxnLst>
              <a:cxn ang="0">
                <a:pos x="0" y="126492"/>
              </a:cxn>
              <a:cxn ang="0">
                <a:pos x="28306" y="62647"/>
              </a:cxn>
              <a:cxn ang="0">
                <a:pos x="60721" y="37047"/>
              </a:cxn>
              <a:cxn ang="0">
                <a:pos x="102672" y="17269"/>
              </a:cxn>
              <a:cxn ang="0">
                <a:pos x="152179" y="4518"/>
              </a:cxn>
              <a:cxn ang="0">
                <a:pos x="207264" y="0"/>
              </a:cxn>
              <a:cxn ang="0">
                <a:pos x="262348" y="4518"/>
              </a:cxn>
              <a:cxn ang="0">
                <a:pos x="311855" y="17269"/>
              </a:cxn>
              <a:cxn ang="0">
                <a:pos x="353806" y="37047"/>
              </a:cxn>
              <a:cxn ang="0">
                <a:pos x="386221" y="62647"/>
              </a:cxn>
              <a:cxn ang="0">
                <a:pos x="414527" y="126492"/>
              </a:cxn>
              <a:cxn ang="0">
                <a:pos x="407121" y="160119"/>
              </a:cxn>
              <a:cxn ang="0">
                <a:pos x="353806" y="215936"/>
              </a:cxn>
              <a:cxn ang="0">
                <a:pos x="311855" y="235714"/>
              </a:cxn>
              <a:cxn ang="0">
                <a:pos x="262348" y="248465"/>
              </a:cxn>
              <a:cxn ang="0">
                <a:pos x="207264" y="252984"/>
              </a:cxn>
              <a:cxn ang="0">
                <a:pos x="152179" y="248465"/>
              </a:cxn>
              <a:cxn ang="0">
                <a:pos x="102672" y="235714"/>
              </a:cxn>
              <a:cxn ang="0">
                <a:pos x="60721" y="215936"/>
              </a:cxn>
              <a:cxn ang="0">
                <a:pos x="28306" y="190336"/>
              </a:cxn>
              <a:cxn ang="0">
                <a:pos x="0" y="126492"/>
              </a:cxn>
            </a:cxnLst>
            <a:rect l="0" t="0" r="r" b="b"/>
            <a:pathLst>
              <a:path w="414654" h="253364">
                <a:moveTo>
                  <a:pt x="0" y="126492"/>
                </a:moveTo>
                <a:lnTo>
                  <a:pt x="28306" y="62647"/>
                </a:lnTo>
                <a:lnTo>
                  <a:pt x="60721" y="37047"/>
                </a:lnTo>
                <a:lnTo>
                  <a:pt x="102672" y="17269"/>
                </a:lnTo>
                <a:lnTo>
                  <a:pt x="152179" y="4518"/>
                </a:lnTo>
                <a:lnTo>
                  <a:pt x="207264" y="0"/>
                </a:lnTo>
                <a:lnTo>
                  <a:pt x="262348" y="4518"/>
                </a:lnTo>
                <a:lnTo>
                  <a:pt x="311855" y="17269"/>
                </a:lnTo>
                <a:lnTo>
                  <a:pt x="353806" y="37047"/>
                </a:lnTo>
                <a:lnTo>
                  <a:pt x="386221" y="62647"/>
                </a:lnTo>
                <a:lnTo>
                  <a:pt x="414527" y="126492"/>
                </a:lnTo>
                <a:lnTo>
                  <a:pt x="407121" y="160119"/>
                </a:lnTo>
                <a:lnTo>
                  <a:pt x="353806" y="215936"/>
                </a:lnTo>
                <a:lnTo>
                  <a:pt x="311855" y="235714"/>
                </a:lnTo>
                <a:lnTo>
                  <a:pt x="262348" y="248465"/>
                </a:lnTo>
                <a:lnTo>
                  <a:pt x="207264" y="252984"/>
                </a:lnTo>
                <a:lnTo>
                  <a:pt x="152179" y="248465"/>
                </a:lnTo>
                <a:lnTo>
                  <a:pt x="102672" y="235714"/>
                </a:lnTo>
                <a:lnTo>
                  <a:pt x="60721" y="215936"/>
                </a:lnTo>
                <a:lnTo>
                  <a:pt x="28306" y="190336"/>
                </a:lnTo>
                <a:lnTo>
                  <a:pt x="0" y="12649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1" name="object 161"/>
          <p:cNvSpPr txBox="1"/>
          <p:nvPr/>
        </p:nvSpPr>
        <p:spPr>
          <a:xfrm>
            <a:off x="6218238" y="5846763"/>
            <a:ext cx="192087" cy="242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10" dirty="0">
                <a:latin typeface="Times New Roman"/>
                <a:cs typeface="Times New Roman"/>
              </a:rPr>
              <a:t>r2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097" name="object 162"/>
          <p:cNvSpPr>
            <a:spLocks/>
          </p:cNvSpPr>
          <p:nvPr/>
        </p:nvSpPr>
        <p:spPr bwMode="auto">
          <a:xfrm>
            <a:off x="5129213" y="4548188"/>
            <a:ext cx="415925" cy="254000"/>
          </a:xfrm>
          <a:custGeom>
            <a:avLst/>
            <a:gdLst/>
            <a:ahLst/>
            <a:cxnLst>
              <a:cxn ang="0">
                <a:pos x="207263" y="0"/>
              </a:cxn>
              <a:cxn ang="0">
                <a:pos x="152179" y="4549"/>
              </a:cxn>
              <a:cxn ang="0">
                <a:pos x="102672" y="17384"/>
              </a:cxn>
              <a:cxn ang="0">
                <a:pos x="60721" y="37290"/>
              </a:cxn>
              <a:cxn ang="0">
                <a:pos x="28306" y="63048"/>
              </a:cxn>
              <a:cxn ang="0">
                <a:pos x="0" y="127253"/>
              </a:cxn>
              <a:cxn ang="0">
                <a:pos x="7406" y="161065"/>
              </a:cxn>
              <a:cxn ang="0">
                <a:pos x="60721" y="217217"/>
              </a:cxn>
              <a:cxn ang="0">
                <a:pos x="102672" y="237123"/>
              </a:cxn>
              <a:cxn ang="0">
                <a:pos x="152179" y="249958"/>
              </a:cxn>
              <a:cxn ang="0">
                <a:pos x="207263" y="254507"/>
              </a:cxn>
              <a:cxn ang="0">
                <a:pos x="262348" y="249958"/>
              </a:cxn>
              <a:cxn ang="0">
                <a:pos x="311855" y="237123"/>
              </a:cxn>
              <a:cxn ang="0">
                <a:pos x="353806" y="217217"/>
              </a:cxn>
              <a:cxn ang="0">
                <a:pos x="386221" y="191459"/>
              </a:cxn>
              <a:cxn ang="0">
                <a:pos x="414527" y="127253"/>
              </a:cxn>
              <a:cxn ang="0">
                <a:pos x="407121" y="93442"/>
              </a:cxn>
              <a:cxn ang="0">
                <a:pos x="353806" y="37290"/>
              </a:cxn>
              <a:cxn ang="0">
                <a:pos x="311855" y="17384"/>
              </a:cxn>
              <a:cxn ang="0">
                <a:pos x="262348" y="4549"/>
              </a:cxn>
              <a:cxn ang="0">
                <a:pos x="207263" y="0"/>
              </a:cxn>
            </a:cxnLst>
            <a:rect l="0" t="0" r="r" b="b"/>
            <a:pathLst>
              <a:path w="414654" h="254635">
                <a:moveTo>
                  <a:pt x="207263" y="0"/>
                </a:moveTo>
                <a:lnTo>
                  <a:pt x="152179" y="4549"/>
                </a:lnTo>
                <a:lnTo>
                  <a:pt x="102672" y="17384"/>
                </a:lnTo>
                <a:lnTo>
                  <a:pt x="60721" y="37290"/>
                </a:lnTo>
                <a:lnTo>
                  <a:pt x="28306" y="63048"/>
                </a:lnTo>
                <a:lnTo>
                  <a:pt x="0" y="127253"/>
                </a:lnTo>
                <a:lnTo>
                  <a:pt x="7406" y="161065"/>
                </a:lnTo>
                <a:lnTo>
                  <a:pt x="60721" y="217217"/>
                </a:lnTo>
                <a:lnTo>
                  <a:pt x="102672" y="237123"/>
                </a:lnTo>
                <a:lnTo>
                  <a:pt x="152179" y="249958"/>
                </a:lnTo>
                <a:lnTo>
                  <a:pt x="207263" y="254507"/>
                </a:lnTo>
                <a:lnTo>
                  <a:pt x="262348" y="249958"/>
                </a:lnTo>
                <a:lnTo>
                  <a:pt x="311855" y="237123"/>
                </a:lnTo>
                <a:lnTo>
                  <a:pt x="353806" y="217217"/>
                </a:lnTo>
                <a:lnTo>
                  <a:pt x="386221" y="191459"/>
                </a:lnTo>
                <a:lnTo>
                  <a:pt x="414527" y="127253"/>
                </a:lnTo>
                <a:lnTo>
                  <a:pt x="407121" y="93442"/>
                </a:lnTo>
                <a:lnTo>
                  <a:pt x="353806" y="37290"/>
                </a:lnTo>
                <a:lnTo>
                  <a:pt x="311855" y="17384"/>
                </a:lnTo>
                <a:lnTo>
                  <a:pt x="262348" y="4549"/>
                </a:lnTo>
                <a:lnTo>
                  <a:pt x="207263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98" name="object 163"/>
          <p:cNvSpPr>
            <a:spLocks/>
          </p:cNvSpPr>
          <p:nvPr/>
        </p:nvSpPr>
        <p:spPr bwMode="auto">
          <a:xfrm>
            <a:off x="5129213" y="4548188"/>
            <a:ext cx="415925" cy="254000"/>
          </a:xfrm>
          <a:custGeom>
            <a:avLst/>
            <a:gdLst/>
            <a:ahLst/>
            <a:cxnLst>
              <a:cxn ang="0">
                <a:pos x="0" y="127253"/>
              </a:cxn>
              <a:cxn ang="0">
                <a:pos x="28306" y="63048"/>
              </a:cxn>
              <a:cxn ang="0">
                <a:pos x="60721" y="37290"/>
              </a:cxn>
              <a:cxn ang="0">
                <a:pos x="102672" y="17384"/>
              </a:cxn>
              <a:cxn ang="0">
                <a:pos x="152179" y="4549"/>
              </a:cxn>
              <a:cxn ang="0">
                <a:pos x="207263" y="0"/>
              </a:cxn>
              <a:cxn ang="0">
                <a:pos x="262348" y="4549"/>
              </a:cxn>
              <a:cxn ang="0">
                <a:pos x="311855" y="17384"/>
              </a:cxn>
              <a:cxn ang="0">
                <a:pos x="353806" y="37290"/>
              </a:cxn>
              <a:cxn ang="0">
                <a:pos x="386221" y="63048"/>
              </a:cxn>
              <a:cxn ang="0">
                <a:pos x="414527" y="127253"/>
              </a:cxn>
              <a:cxn ang="0">
                <a:pos x="407121" y="161065"/>
              </a:cxn>
              <a:cxn ang="0">
                <a:pos x="353806" y="217217"/>
              </a:cxn>
              <a:cxn ang="0">
                <a:pos x="311855" y="237123"/>
              </a:cxn>
              <a:cxn ang="0">
                <a:pos x="262348" y="249958"/>
              </a:cxn>
              <a:cxn ang="0">
                <a:pos x="207263" y="254507"/>
              </a:cxn>
              <a:cxn ang="0">
                <a:pos x="152179" y="249958"/>
              </a:cxn>
              <a:cxn ang="0">
                <a:pos x="102672" y="237123"/>
              </a:cxn>
              <a:cxn ang="0">
                <a:pos x="60721" y="217217"/>
              </a:cxn>
              <a:cxn ang="0">
                <a:pos x="28306" y="191459"/>
              </a:cxn>
              <a:cxn ang="0">
                <a:pos x="0" y="127253"/>
              </a:cxn>
            </a:cxnLst>
            <a:rect l="0" t="0" r="r" b="b"/>
            <a:pathLst>
              <a:path w="414654" h="254635">
                <a:moveTo>
                  <a:pt x="0" y="127253"/>
                </a:moveTo>
                <a:lnTo>
                  <a:pt x="28306" y="63048"/>
                </a:lnTo>
                <a:lnTo>
                  <a:pt x="60721" y="37290"/>
                </a:lnTo>
                <a:lnTo>
                  <a:pt x="102672" y="17384"/>
                </a:lnTo>
                <a:lnTo>
                  <a:pt x="152179" y="4549"/>
                </a:lnTo>
                <a:lnTo>
                  <a:pt x="207263" y="0"/>
                </a:lnTo>
                <a:lnTo>
                  <a:pt x="262348" y="4549"/>
                </a:lnTo>
                <a:lnTo>
                  <a:pt x="311855" y="17384"/>
                </a:lnTo>
                <a:lnTo>
                  <a:pt x="353806" y="37290"/>
                </a:lnTo>
                <a:lnTo>
                  <a:pt x="386221" y="63048"/>
                </a:lnTo>
                <a:lnTo>
                  <a:pt x="414527" y="127253"/>
                </a:lnTo>
                <a:lnTo>
                  <a:pt x="407121" y="161065"/>
                </a:lnTo>
                <a:lnTo>
                  <a:pt x="353806" y="217217"/>
                </a:lnTo>
                <a:lnTo>
                  <a:pt x="311855" y="237123"/>
                </a:lnTo>
                <a:lnTo>
                  <a:pt x="262348" y="249958"/>
                </a:lnTo>
                <a:lnTo>
                  <a:pt x="207263" y="254507"/>
                </a:lnTo>
                <a:lnTo>
                  <a:pt x="152179" y="249958"/>
                </a:lnTo>
                <a:lnTo>
                  <a:pt x="102672" y="237123"/>
                </a:lnTo>
                <a:lnTo>
                  <a:pt x="60721" y="217217"/>
                </a:lnTo>
                <a:lnTo>
                  <a:pt x="28306" y="191459"/>
                </a:lnTo>
                <a:lnTo>
                  <a:pt x="0" y="127253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" name="object 164"/>
          <p:cNvSpPr txBox="1"/>
          <p:nvPr/>
        </p:nvSpPr>
        <p:spPr>
          <a:xfrm>
            <a:off x="5222875" y="4573588"/>
            <a:ext cx="192088" cy="244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100" name="object 165"/>
          <p:cNvSpPr>
            <a:spLocks/>
          </p:cNvSpPr>
          <p:nvPr/>
        </p:nvSpPr>
        <p:spPr bwMode="auto">
          <a:xfrm>
            <a:off x="7616825" y="4484688"/>
            <a:ext cx="414338" cy="254000"/>
          </a:xfrm>
          <a:custGeom>
            <a:avLst/>
            <a:gdLst/>
            <a:ahLst/>
            <a:cxnLst>
              <a:cxn ang="0">
                <a:pos x="207264" y="0"/>
              </a:cxn>
              <a:cxn ang="0">
                <a:pos x="152179" y="4519"/>
              </a:cxn>
              <a:cxn ang="0">
                <a:pos x="102672" y="17272"/>
              </a:cxn>
              <a:cxn ang="0">
                <a:pos x="60721" y="37052"/>
              </a:cxn>
              <a:cxn ang="0">
                <a:pos x="28306" y="62653"/>
              </a:cxn>
              <a:cxn ang="0">
                <a:pos x="0" y="126492"/>
              </a:cxn>
              <a:cxn ang="0">
                <a:pos x="7406" y="160115"/>
              </a:cxn>
              <a:cxn ang="0">
                <a:pos x="60721" y="215931"/>
              </a:cxn>
              <a:cxn ang="0">
                <a:pos x="102672" y="235712"/>
              </a:cxn>
              <a:cxn ang="0">
                <a:pos x="152179" y="248464"/>
              </a:cxn>
              <a:cxn ang="0">
                <a:pos x="207264" y="252984"/>
              </a:cxn>
              <a:cxn ang="0">
                <a:pos x="262348" y="248464"/>
              </a:cxn>
              <a:cxn ang="0">
                <a:pos x="311855" y="235712"/>
              </a:cxn>
              <a:cxn ang="0">
                <a:pos x="353806" y="215931"/>
              </a:cxn>
              <a:cxn ang="0">
                <a:pos x="386221" y="190330"/>
              </a:cxn>
              <a:cxn ang="0">
                <a:pos x="414527" y="126492"/>
              </a:cxn>
              <a:cxn ang="0">
                <a:pos x="407121" y="92868"/>
              </a:cxn>
              <a:cxn ang="0">
                <a:pos x="353806" y="37052"/>
              </a:cxn>
              <a:cxn ang="0">
                <a:pos x="311855" y="17272"/>
              </a:cxn>
              <a:cxn ang="0">
                <a:pos x="262348" y="4519"/>
              </a:cxn>
              <a:cxn ang="0">
                <a:pos x="207264" y="0"/>
              </a:cxn>
            </a:cxnLst>
            <a:rect l="0" t="0" r="r" b="b"/>
            <a:pathLst>
              <a:path w="414654" h="253364">
                <a:moveTo>
                  <a:pt x="207264" y="0"/>
                </a:moveTo>
                <a:lnTo>
                  <a:pt x="152179" y="4519"/>
                </a:lnTo>
                <a:lnTo>
                  <a:pt x="102672" y="17272"/>
                </a:lnTo>
                <a:lnTo>
                  <a:pt x="60721" y="37052"/>
                </a:lnTo>
                <a:lnTo>
                  <a:pt x="28306" y="62653"/>
                </a:lnTo>
                <a:lnTo>
                  <a:pt x="0" y="126492"/>
                </a:lnTo>
                <a:lnTo>
                  <a:pt x="7406" y="160115"/>
                </a:lnTo>
                <a:lnTo>
                  <a:pt x="60721" y="215931"/>
                </a:lnTo>
                <a:lnTo>
                  <a:pt x="102672" y="235712"/>
                </a:lnTo>
                <a:lnTo>
                  <a:pt x="152179" y="248464"/>
                </a:lnTo>
                <a:lnTo>
                  <a:pt x="207264" y="252984"/>
                </a:lnTo>
                <a:lnTo>
                  <a:pt x="262348" y="248464"/>
                </a:lnTo>
                <a:lnTo>
                  <a:pt x="311855" y="235712"/>
                </a:lnTo>
                <a:lnTo>
                  <a:pt x="353806" y="215931"/>
                </a:lnTo>
                <a:lnTo>
                  <a:pt x="386221" y="190330"/>
                </a:lnTo>
                <a:lnTo>
                  <a:pt x="414527" y="126492"/>
                </a:lnTo>
                <a:lnTo>
                  <a:pt x="407121" y="92868"/>
                </a:lnTo>
                <a:lnTo>
                  <a:pt x="353806" y="37052"/>
                </a:lnTo>
                <a:lnTo>
                  <a:pt x="311855" y="17272"/>
                </a:lnTo>
                <a:lnTo>
                  <a:pt x="262348" y="4519"/>
                </a:lnTo>
                <a:lnTo>
                  <a:pt x="207264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101" name="object 166"/>
          <p:cNvSpPr>
            <a:spLocks/>
          </p:cNvSpPr>
          <p:nvPr/>
        </p:nvSpPr>
        <p:spPr bwMode="auto">
          <a:xfrm>
            <a:off x="7616825" y="4484688"/>
            <a:ext cx="414338" cy="254000"/>
          </a:xfrm>
          <a:custGeom>
            <a:avLst/>
            <a:gdLst/>
            <a:ahLst/>
            <a:cxnLst>
              <a:cxn ang="0">
                <a:pos x="0" y="126492"/>
              </a:cxn>
              <a:cxn ang="0">
                <a:pos x="28306" y="62653"/>
              </a:cxn>
              <a:cxn ang="0">
                <a:pos x="60721" y="37052"/>
              </a:cxn>
              <a:cxn ang="0">
                <a:pos x="102672" y="17272"/>
              </a:cxn>
              <a:cxn ang="0">
                <a:pos x="152179" y="4519"/>
              </a:cxn>
              <a:cxn ang="0">
                <a:pos x="207264" y="0"/>
              </a:cxn>
              <a:cxn ang="0">
                <a:pos x="262348" y="4519"/>
              </a:cxn>
              <a:cxn ang="0">
                <a:pos x="311855" y="17272"/>
              </a:cxn>
              <a:cxn ang="0">
                <a:pos x="353806" y="37052"/>
              </a:cxn>
              <a:cxn ang="0">
                <a:pos x="386221" y="62653"/>
              </a:cxn>
              <a:cxn ang="0">
                <a:pos x="414527" y="126492"/>
              </a:cxn>
              <a:cxn ang="0">
                <a:pos x="407121" y="160115"/>
              </a:cxn>
              <a:cxn ang="0">
                <a:pos x="353806" y="215931"/>
              </a:cxn>
              <a:cxn ang="0">
                <a:pos x="311855" y="235712"/>
              </a:cxn>
              <a:cxn ang="0">
                <a:pos x="262348" y="248464"/>
              </a:cxn>
              <a:cxn ang="0">
                <a:pos x="207264" y="252984"/>
              </a:cxn>
              <a:cxn ang="0">
                <a:pos x="152179" y="248464"/>
              </a:cxn>
              <a:cxn ang="0">
                <a:pos x="102672" y="235712"/>
              </a:cxn>
              <a:cxn ang="0">
                <a:pos x="60721" y="215931"/>
              </a:cxn>
              <a:cxn ang="0">
                <a:pos x="28306" y="190330"/>
              </a:cxn>
              <a:cxn ang="0">
                <a:pos x="0" y="126492"/>
              </a:cxn>
            </a:cxnLst>
            <a:rect l="0" t="0" r="r" b="b"/>
            <a:pathLst>
              <a:path w="414654" h="253364">
                <a:moveTo>
                  <a:pt x="0" y="126492"/>
                </a:moveTo>
                <a:lnTo>
                  <a:pt x="28306" y="62653"/>
                </a:lnTo>
                <a:lnTo>
                  <a:pt x="60721" y="37052"/>
                </a:lnTo>
                <a:lnTo>
                  <a:pt x="102672" y="17272"/>
                </a:lnTo>
                <a:lnTo>
                  <a:pt x="152179" y="4519"/>
                </a:lnTo>
                <a:lnTo>
                  <a:pt x="207264" y="0"/>
                </a:lnTo>
                <a:lnTo>
                  <a:pt x="262348" y="4519"/>
                </a:lnTo>
                <a:lnTo>
                  <a:pt x="311855" y="17272"/>
                </a:lnTo>
                <a:lnTo>
                  <a:pt x="353806" y="37052"/>
                </a:lnTo>
                <a:lnTo>
                  <a:pt x="386221" y="62653"/>
                </a:lnTo>
                <a:lnTo>
                  <a:pt x="414527" y="126492"/>
                </a:lnTo>
                <a:lnTo>
                  <a:pt x="407121" y="160115"/>
                </a:lnTo>
                <a:lnTo>
                  <a:pt x="353806" y="215931"/>
                </a:lnTo>
                <a:lnTo>
                  <a:pt x="311855" y="235712"/>
                </a:lnTo>
                <a:lnTo>
                  <a:pt x="262348" y="248464"/>
                </a:lnTo>
                <a:lnTo>
                  <a:pt x="207264" y="252984"/>
                </a:lnTo>
                <a:lnTo>
                  <a:pt x="152179" y="248464"/>
                </a:lnTo>
                <a:lnTo>
                  <a:pt x="102672" y="235712"/>
                </a:lnTo>
                <a:lnTo>
                  <a:pt x="60721" y="215931"/>
                </a:lnTo>
                <a:lnTo>
                  <a:pt x="28306" y="190330"/>
                </a:lnTo>
                <a:lnTo>
                  <a:pt x="0" y="12649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7" name="object 167"/>
          <p:cNvSpPr txBox="1"/>
          <p:nvPr/>
        </p:nvSpPr>
        <p:spPr>
          <a:xfrm>
            <a:off x="7710488" y="4510088"/>
            <a:ext cx="192087" cy="242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latin typeface="Times New Roman"/>
                <a:cs typeface="Times New Roman"/>
              </a:rPr>
              <a:t>r3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103" name="object 16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6879F72F-D130-4690-9007-EE8F7491C159}" type="slidenum">
              <a:rPr lang="th-TH"/>
              <a:pPr marL="209550"/>
              <a:t>33</a:t>
            </a:fld>
            <a:endParaRPr lang="th-TH"/>
          </a:p>
        </p:txBody>
      </p:sp>
      <p:sp>
        <p:nvSpPr>
          <p:cNvPr id="168" name="object 168"/>
          <p:cNvSpPr txBox="1"/>
          <p:nvPr/>
        </p:nvSpPr>
        <p:spPr>
          <a:xfrm>
            <a:off x="4741863" y="2889250"/>
            <a:ext cx="3644900" cy="946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i="1" spc="-15" dirty="0">
                <a:latin typeface="Times New Roman"/>
                <a:cs typeface="Times New Roman"/>
              </a:rPr>
              <a:t>Transit </a:t>
            </a:r>
            <a:r>
              <a:rPr sz="1800" b="1" i="1" spc="-5" dirty="0">
                <a:latin typeface="Times New Roman"/>
                <a:cs typeface="Times New Roman"/>
              </a:rPr>
              <a:t>AS</a:t>
            </a:r>
            <a:r>
              <a:rPr sz="1800" spc="-5" dirty="0">
                <a:latin typeface="Times New Roman"/>
                <a:cs typeface="Times New Roman"/>
              </a:rPr>
              <a:t>: </a:t>
            </a:r>
            <a:r>
              <a:rPr sz="1800" dirty="0">
                <a:latin typeface="Times New Roman"/>
                <a:cs typeface="Times New Roman"/>
              </a:rPr>
              <a:t>does carry transit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traffic</a:t>
            </a:r>
            <a:endParaRPr sz="18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550">
              <a:latin typeface="Times New Roman"/>
              <a:cs typeface="Times New Roman"/>
            </a:endParaRPr>
          </a:p>
          <a:p>
            <a:pPr marL="374650" fontAlgn="auto">
              <a:lnSpc>
                <a:spcPts val="1780"/>
              </a:lnSpc>
              <a:spcBef>
                <a:spcPts val="5"/>
              </a:spcBef>
              <a:spcAft>
                <a:spcPts val="0"/>
              </a:spcAft>
              <a:buFontTx/>
              <a:buChar char="•"/>
              <a:tabLst>
                <a:tab pos="486409" algn="l"/>
              </a:tabLst>
              <a:defRPr/>
            </a:pPr>
            <a:r>
              <a:rPr sz="1600" spc="-5" dirty="0">
                <a:latin typeface="Times New Roman"/>
                <a:cs typeface="Times New Roman"/>
              </a:rPr>
              <a:t>Advertises its own routes PLUS routes  learned from other</a:t>
            </a:r>
            <a:r>
              <a:rPr sz="1600" spc="-8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AS’s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object 2"/>
          <p:cNvSpPr>
            <a:spLocks/>
          </p:cNvSpPr>
          <p:nvPr/>
        </p:nvSpPr>
        <p:spPr bwMode="auto">
          <a:xfrm>
            <a:off x="541338" y="1244600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42" name="object 3"/>
          <p:cNvSpPr>
            <a:spLocks noChangeArrowheads="1"/>
          </p:cNvSpPr>
          <p:nvPr/>
        </p:nvSpPr>
        <p:spPr bwMode="auto">
          <a:xfrm>
            <a:off x="911225" y="1244600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243" name="object 4"/>
          <p:cNvSpPr>
            <a:spLocks noChangeArrowheads="1"/>
          </p:cNvSpPr>
          <p:nvPr/>
        </p:nvSpPr>
        <p:spPr bwMode="auto">
          <a:xfrm>
            <a:off x="127000" y="1171575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244" name="object 5"/>
          <p:cNvSpPr>
            <a:spLocks/>
          </p:cNvSpPr>
          <p:nvPr/>
        </p:nvSpPr>
        <p:spPr bwMode="auto">
          <a:xfrm>
            <a:off x="777875" y="714375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1560"/>
              </a:cxn>
            </a:cxnLst>
            <a:rect l="0" t="0" r="r" b="b"/>
            <a:pathLst>
              <a:path h="1051560">
                <a:moveTo>
                  <a:pt x="0" y="0"/>
                </a:moveTo>
                <a:lnTo>
                  <a:pt x="0" y="1051560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45" name="object 6"/>
          <p:cNvSpPr>
            <a:spLocks noChangeArrowheads="1"/>
          </p:cNvSpPr>
          <p:nvPr/>
        </p:nvSpPr>
        <p:spPr bwMode="auto">
          <a:xfrm>
            <a:off x="442913" y="1504950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0313" y="831850"/>
            <a:ext cx="7718425" cy="549275"/>
          </a:xfrm>
        </p:spPr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b="1" spc="-5" dirty="0"/>
              <a:t>C</a:t>
            </a:r>
            <a:r>
              <a:rPr sz="3600" spc="-5" dirty="0"/>
              <a:t>lassless </a:t>
            </a:r>
            <a:r>
              <a:rPr sz="3600" b="1" spc="-5" dirty="0"/>
              <a:t>I</a:t>
            </a:r>
            <a:r>
              <a:rPr sz="3600" spc="-5" dirty="0"/>
              <a:t>nter</a:t>
            </a:r>
            <a:r>
              <a:rPr sz="3600" b="1" spc="-5" dirty="0"/>
              <a:t>D</a:t>
            </a:r>
            <a:r>
              <a:rPr sz="3600" spc="-5" dirty="0"/>
              <a:t>omain </a:t>
            </a:r>
            <a:r>
              <a:rPr sz="3600" b="1" dirty="0"/>
              <a:t>R</a:t>
            </a:r>
            <a:r>
              <a:rPr sz="3600" dirty="0"/>
              <a:t>outing</a:t>
            </a:r>
            <a:r>
              <a:rPr sz="3600" spc="15" dirty="0"/>
              <a:t> </a:t>
            </a:r>
            <a:r>
              <a:rPr sz="3200" dirty="0"/>
              <a:t>(CIDR)</a:t>
            </a:r>
            <a:endParaRPr sz="3200"/>
          </a:p>
        </p:txBody>
      </p:sp>
      <p:sp>
        <p:nvSpPr>
          <p:cNvPr id="10247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306388"/>
            <a:fld id="{728F53C2-AEF8-4015-A255-AD4626CF7B42}" type="slidenum">
              <a:rPr lang="th-TH"/>
              <a:pPr marL="306388"/>
              <a:t>4</a:t>
            </a:fld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1050925" y="1830388"/>
            <a:ext cx="6343650" cy="31988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Try to balance two competing effects</a:t>
            </a:r>
          </a:p>
          <a:p>
            <a:pPr marL="755650" lvl="1" indent="-285750">
              <a:spcBef>
                <a:spcPts val="5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Address utilization</a:t>
            </a:r>
          </a:p>
          <a:p>
            <a:pPr marL="755650" lvl="1" indent="-285750">
              <a:spcBef>
                <a:spcPts val="5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Router complexity</a:t>
            </a:r>
          </a:p>
          <a:p>
            <a:pPr marL="354013" indent="-341313">
              <a:spcBef>
                <a:spcPts val="6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CIDR allows routers to break the rigid  interpretation of IP address structures</a:t>
            </a:r>
          </a:p>
          <a:p>
            <a:pPr marL="354013" indent="-341313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Also called “Supernet”</a:t>
            </a:r>
          </a:p>
          <a:p>
            <a:pPr marL="755650" lvl="1" indent="-285750">
              <a:spcBef>
                <a:spcPts val="5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Opposite of “Subnet”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440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Classful &amp; Classless</a:t>
            </a:r>
            <a:r>
              <a:rPr spc="-180" dirty="0"/>
              <a:t> </a:t>
            </a:r>
            <a:r>
              <a:rPr dirty="0"/>
              <a:t>addressing</a:t>
            </a:r>
          </a:p>
        </p:txBody>
      </p:sp>
      <p:sp>
        <p:nvSpPr>
          <p:cNvPr id="11266" name="object 3"/>
          <p:cNvSpPr txBox="1">
            <a:spLocks noChangeArrowheads="1"/>
          </p:cNvSpPr>
          <p:nvPr/>
        </p:nvSpPr>
        <p:spPr bwMode="auto">
          <a:xfrm>
            <a:off x="8745538" y="6442075"/>
            <a:ext cx="1238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00163" y="3355975"/>
            <a:ext cx="2192337" cy="257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dirty="0">
                <a:latin typeface="Times New Roman"/>
                <a:cs typeface="Times New Roman"/>
              </a:rPr>
              <a:t>16K </a:t>
            </a:r>
            <a:r>
              <a:rPr sz="1600" spc="-5" dirty="0">
                <a:latin typeface="Times New Roman"/>
                <a:cs typeface="Times New Roman"/>
              </a:rPr>
              <a:t>networks x </a:t>
            </a:r>
            <a:r>
              <a:rPr sz="1600" dirty="0">
                <a:latin typeface="Times New Roman"/>
                <a:cs typeface="Times New Roman"/>
              </a:rPr>
              <a:t>64K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hosts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268" name="object 5"/>
          <p:cNvSpPr>
            <a:spLocks noChangeArrowheads="1"/>
          </p:cNvSpPr>
          <p:nvPr/>
        </p:nvSpPr>
        <p:spPr bwMode="auto">
          <a:xfrm>
            <a:off x="1196975" y="3119438"/>
            <a:ext cx="541338" cy="1412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269" name="object 6"/>
          <p:cNvSpPr>
            <a:spLocks/>
          </p:cNvSpPr>
          <p:nvPr/>
        </p:nvSpPr>
        <p:spPr bwMode="auto">
          <a:xfrm>
            <a:off x="1196975" y="3119438"/>
            <a:ext cx="542925" cy="142875"/>
          </a:xfrm>
          <a:custGeom>
            <a:avLst/>
            <a:gdLst/>
            <a:ahLst/>
            <a:cxnLst>
              <a:cxn ang="0">
                <a:pos x="0" y="141732"/>
              </a:cxn>
              <a:cxn ang="0">
                <a:pos x="542544" y="141732"/>
              </a:cxn>
              <a:cxn ang="0">
                <a:pos x="542544" y="0"/>
              </a:cxn>
              <a:cxn ang="0">
                <a:pos x="0" y="0"/>
              </a:cxn>
              <a:cxn ang="0">
                <a:pos x="0" y="141732"/>
              </a:cxn>
            </a:cxnLst>
            <a:rect l="0" t="0" r="r" b="b"/>
            <a:pathLst>
              <a:path w="542925" h="142239">
                <a:moveTo>
                  <a:pt x="0" y="141732"/>
                </a:moveTo>
                <a:lnTo>
                  <a:pt x="542544" y="141732"/>
                </a:lnTo>
                <a:lnTo>
                  <a:pt x="542544" y="0"/>
                </a:lnTo>
                <a:lnTo>
                  <a:pt x="0" y="0"/>
                </a:lnTo>
                <a:lnTo>
                  <a:pt x="0" y="141732"/>
                </a:lnTo>
                <a:close/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70" name="object 7"/>
          <p:cNvSpPr>
            <a:spLocks noChangeArrowheads="1"/>
          </p:cNvSpPr>
          <p:nvPr/>
        </p:nvSpPr>
        <p:spPr bwMode="auto">
          <a:xfrm>
            <a:off x="1739900" y="3119438"/>
            <a:ext cx="1627188" cy="14128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271" name="object 8"/>
          <p:cNvSpPr>
            <a:spLocks/>
          </p:cNvSpPr>
          <p:nvPr/>
        </p:nvSpPr>
        <p:spPr bwMode="auto">
          <a:xfrm>
            <a:off x="1739900" y="3119438"/>
            <a:ext cx="1627188" cy="142875"/>
          </a:xfrm>
          <a:custGeom>
            <a:avLst/>
            <a:gdLst/>
            <a:ahLst/>
            <a:cxnLst>
              <a:cxn ang="0">
                <a:pos x="0" y="141732"/>
              </a:cxn>
              <a:cxn ang="0">
                <a:pos x="1626108" y="141732"/>
              </a:cxn>
              <a:cxn ang="0">
                <a:pos x="1626108" y="0"/>
              </a:cxn>
              <a:cxn ang="0">
                <a:pos x="0" y="0"/>
              </a:cxn>
              <a:cxn ang="0">
                <a:pos x="0" y="141732"/>
              </a:cxn>
            </a:cxnLst>
            <a:rect l="0" t="0" r="r" b="b"/>
            <a:pathLst>
              <a:path w="1626235" h="142239">
                <a:moveTo>
                  <a:pt x="0" y="141732"/>
                </a:moveTo>
                <a:lnTo>
                  <a:pt x="1626108" y="141732"/>
                </a:lnTo>
                <a:lnTo>
                  <a:pt x="1626108" y="0"/>
                </a:lnTo>
                <a:lnTo>
                  <a:pt x="0" y="0"/>
                </a:lnTo>
                <a:lnTo>
                  <a:pt x="0" y="141732"/>
                </a:lnTo>
                <a:close/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72" name="object 9"/>
          <p:cNvSpPr>
            <a:spLocks/>
          </p:cNvSpPr>
          <p:nvPr/>
        </p:nvSpPr>
        <p:spPr bwMode="auto">
          <a:xfrm>
            <a:off x="1217613" y="3119438"/>
            <a:ext cx="1587" cy="142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41732"/>
              </a:cxn>
            </a:cxnLst>
            <a:rect l="0" t="0" r="r" b="b"/>
            <a:pathLst>
              <a:path w="1905" h="142239">
                <a:moveTo>
                  <a:pt x="0" y="0"/>
                </a:moveTo>
                <a:lnTo>
                  <a:pt x="1524" y="141732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1249363" y="2870200"/>
            <a:ext cx="2184400" cy="257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dirty="0">
                <a:latin typeface="Times New Roman"/>
                <a:cs typeface="Times New Roman"/>
              </a:rPr>
              <a:t>128 </a:t>
            </a:r>
            <a:r>
              <a:rPr sz="1600" spc="-5" dirty="0">
                <a:latin typeface="Times New Roman"/>
                <a:cs typeface="Times New Roman"/>
              </a:rPr>
              <a:t>networks x </a:t>
            </a:r>
            <a:r>
              <a:rPr sz="1600" dirty="0">
                <a:latin typeface="Times New Roman"/>
                <a:cs typeface="Times New Roman"/>
              </a:rPr>
              <a:t>16M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hosts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274" name="object 11"/>
          <p:cNvSpPr txBox="1">
            <a:spLocks noChangeArrowheads="1"/>
          </p:cNvSpPr>
          <p:nvPr/>
        </p:nvSpPr>
        <p:spPr bwMode="auto">
          <a:xfrm>
            <a:off x="908050" y="2981325"/>
            <a:ext cx="20955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1275" name="object 12"/>
          <p:cNvSpPr>
            <a:spLocks noChangeArrowheads="1"/>
          </p:cNvSpPr>
          <p:nvPr/>
        </p:nvSpPr>
        <p:spPr bwMode="auto">
          <a:xfrm>
            <a:off x="1190625" y="3657600"/>
            <a:ext cx="1084263" cy="134938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276" name="object 13"/>
          <p:cNvSpPr>
            <a:spLocks/>
          </p:cNvSpPr>
          <p:nvPr/>
        </p:nvSpPr>
        <p:spPr bwMode="auto">
          <a:xfrm>
            <a:off x="1190625" y="3657600"/>
            <a:ext cx="1084263" cy="136525"/>
          </a:xfrm>
          <a:custGeom>
            <a:avLst/>
            <a:gdLst/>
            <a:ahLst/>
            <a:cxnLst>
              <a:cxn ang="0">
                <a:pos x="0" y="135636"/>
              </a:cxn>
              <a:cxn ang="0">
                <a:pos x="1085088" y="135636"/>
              </a:cxn>
              <a:cxn ang="0">
                <a:pos x="1085088" y="0"/>
              </a:cxn>
              <a:cxn ang="0">
                <a:pos x="0" y="0"/>
              </a:cxn>
              <a:cxn ang="0">
                <a:pos x="0" y="135636"/>
              </a:cxn>
            </a:cxnLst>
            <a:rect l="0" t="0" r="r" b="b"/>
            <a:pathLst>
              <a:path w="1085214" h="135889">
                <a:moveTo>
                  <a:pt x="0" y="135636"/>
                </a:moveTo>
                <a:lnTo>
                  <a:pt x="1085088" y="135636"/>
                </a:lnTo>
                <a:lnTo>
                  <a:pt x="1085088" y="0"/>
                </a:lnTo>
                <a:lnTo>
                  <a:pt x="0" y="0"/>
                </a:lnTo>
                <a:lnTo>
                  <a:pt x="0" y="135636"/>
                </a:lnTo>
                <a:close/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77" name="object 14"/>
          <p:cNvSpPr>
            <a:spLocks noChangeArrowheads="1"/>
          </p:cNvSpPr>
          <p:nvPr/>
        </p:nvSpPr>
        <p:spPr bwMode="auto">
          <a:xfrm>
            <a:off x="2274888" y="3657600"/>
            <a:ext cx="1084262" cy="13493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278" name="object 15"/>
          <p:cNvSpPr>
            <a:spLocks/>
          </p:cNvSpPr>
          <p:nvPr/>
        </p:nvSpPr>
        <p:spPr bwMode="auto">
          <a:xfrm>
            <a:off x="2274888" y="3657600"/>
            <a:ext cx="1084262" cy="136525"/>
          </a:xfrm>
          <a:custGeom>
            <a:avLst/>
            <a:gdLst/>
            <a:ahLst/>
            <a:cxnLst>
              <a:cxn ang="0">
                <a:pos x="0" y="135636"/>
              </a:cxn>
              <a:cxn ang="0">
                <a:pos x="1083564" y="135636"/>
              </a:cxn>
              <a:cxn ang="0">
                <a:pos x="1083564" y="0"/>
              </a:cxn>
              <a:cxn ang="0">
                <a:pos x="0" y="0"/>
              </a:cxn>
              <a:cxn ang="0">
                <a:pos x="0" y="135636"/>
              </a:cxn>
            </a:cxnLst>
            <a:rect l="0" t="0" r="r" b="b"/>
            <a:pathLst>
              <a:path w="1083945" h="135889">
                <a:moveTo>
                  <a:pt x="0" y="135636"/>
                </a:moveTo>
                <a:lnTo>
                  <a:pt x="1083564" y="135636"/>
                </a:lnTo>
                <a:lnTo>
                  <a:pt x="1083564" y="0"/>
                </a:lnTo>
                <a:lnTo>
                  <a:pt x="0" y="0"/>
                </a:lnTo>
                <a:lnTo>
                  <a:pt x="0" y="135636"/>
                </a:lnTo>
                <a:close/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79" name="object 16"/>
          <p:cNvSpPr>
            <a:spLocks/>
          </p:cNvSpPr>
          <p:nvPr/>
        </p:nvSpPr>
        <p:spPr bwMode="auto">
          <a:xfrm>
            <a:off x="1233488" y="3657600"/>
            <a:ext cx="1587" cy="136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35636"/>
              </a:cxn>
            </a:cxnLst>
            <a:rect l="0" t="0" r="r" b="b"/>
            <a:pathLst>
              <a:path w="1905" h="135889">
                <a:moveTo>
                  <a:pt x="0" y="0"/>
                </a:moveTo>
                <a:lnTo>
                  <a:pt x="1524" y="135636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80" name="object 17"/>
          <p:cNvSpPr txBox="1">
            <a:spLocks noChangeArrowheads="1"/>
          </p:cNvSpPr>
          <p:nvPr/>
        </p:nvSpPr>
        <p:spPr bwMode="auto">
          <a:xfrm>
            <a:off x="895350" y="3530600"/>
            <a:ext cx="195263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1281" name="object 18"/>
          <p:cNvSpPr>
            <a:spLocks noChangeArrowheads="1"/>
          </p:cNvSpPr>
          <p:nvPr/>
        </p:nvSpPr>
        <p:spPr bwMode="auto">
          <a:xfrm>
            <a:off x="2817813" y="4167188"/>
            <a:ext cx="541337" cy="149225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282" name="object 19"/>
          <p:cNvSpPr>
            <a:spLocks/>
          </p:cNvSpPr>
          <p:nvPr/>
        </p:nvSpPr>
        <p:spPr bwMode="auto">
          <a:xfrm>
            <a:off x="2817813" y="4167188"/>
            <a:ext cx="541337" cy="149225"/>
          </a:xfrm>
          <a:custGeom>
            <a:avLst/>
            <a:gdLst/>
            <a:ahLst/>
            <a:cxnLst>
              <a:cxn ang="0">
                <a:pos x="0" y="149351"/>
              </a:cxn>
              <a:cxn ang="0">
                <a:pos x="541020" y="149351"/>
              </a:cxn>
              <a:cxn ang="0">
                <a:pos x="541020" y="0"/>
              </a:cxn>
              <a:cxn ang="0">
                <a:pos x="0" y="0"/>
              </a:cxn>
              <a:cxn ang="0">
                <a:pos x="0" y="149351"/>
              </a:cxn>
            </a:cxnLst>
            <a:rect l="0" t="0" r="r" b="b"/>
            <a:pathLst>
              <a:path w="541020" h="149860">
                <a:moveTo>
                  <a:pt x="0" y="149351"/>
                </a:moveTo>
                <a:lnTo>
                  <a:pt x="541020" y="149351"/>
                </a:lnTo>
                <a:lnTo>
                  <a:pt x="54102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83" name="object 20"/>
          <p:cNvSpPr>
            <a:spLocks noChangeArrowheads="1"/>
          </p:cNvSpPr>
          <p:nvPr/>
        </p:nvSpPr>
        <p:spPr bwMode="auto">
          <a:xfrm>
            <a:off x="1195388" y="4167188"/>
            <a:ext cx="1622425" cy="147637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284" name="object 21"/>
          <p:cNvSpPr>
            <a:spLocks/>
          </p:cNvSpPr>
          <p:nvPr/>
        </p:nvSpPr>
        <p:spPr bwMode="auto">
          <a:xfrm>
            <a:off x="1195388" y="4167188"/>
            <a:ext cx="1622425" cy="147637"/>
          </a:xfrm>
          <a:custGeom>
            <a:avLst/>
            <a:gdLst/>
            <a:ahLst/>
            <a:cxnLst>
              <a:cxn ang="0">
                <a:pos x="0" y="147828"/>
              </a:cxn>
              <a:cxn ang="0">
                <a:pos x="1623060" y="147828"/>
              </a:cxn>
              <a:cxn ang="0">
                <a:pos x="1623060" y="0"/>
              </a:cxn>
              <a:cxn ang="0">
                <a:pos x="0" y="0"/>
              </a:cxn>
              <a:cxn ang="0">
                <a:pos x="0" y="147828"/>
              </a:cxn>
            </a:cxnLst>
            <a:rect l="0" t="0" r="r" b="b"/>
            <a:pathLst>
              <a:path w="1623060" h="147954">
                <a:moveTo>
                  <a:pt x="0" y="147828"/>
                </a:moveTo>
                <a:lnTo>
                  <a:pt x="1623060" y="147828"/>
                </a:lnTo>
                <a:lnTo>
                  <a:pt x="1623060" y="0"/>
                </a:lnTo>
                <a:lnTo>
                  <a:pt x="0" y="0"/>
                </a:lnTo>
                <a:lnTo>
                  <a:pt x="0" y="147828"/>
                </a:lnTo>
                <a:close/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85" name="object 22"/>
          <p:cNvSpPr>
            <a:spLocks/>
          </p:cNvSpPr>
          <p:nvPr/>
        </p:nvSpPr>
        <p:spPr bwMode="auto">
          <a:xfrm>
            <a:off x="1262063" y="4167188"/>
            <a:ext cx="1587" cy="149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49351"/>
              </a:cxn>
            </a:cxnLst>
            <a:rect l="0" t="0" r="r" b="b"/>
            <a:pathLst>
              <a:path w="1905" h="149860">
                <a:moveTo>
                  <a:pt x="0" y="0"/>
                </a:moveTo>
                <a:lnTo>
                  <a:pt x="1524" y="149351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" name="object 23"/>
          <p:cNvSpPr txBox="1"/>
          <p:nvPr/>
        </p:nvSpPr>
        <p:spPr>
          <a:xfrm>
            <a:off x="1309688" y="3919538"/>
            <a:ext cx="2079625" cy="257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imes New Roman"/>
                <a:cs typeface="Times New Roman"/>
              </a:rPr>
              <a:t>2M networks x 256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hosts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287" name="object 24"/>
          <p:cNvSpPr txBox="1">
            <a:spLocks noChangeArrowheads="1"/>
          </p:cNvSpPr>
          <p:nvPr/>
        </p:nvSpPr>
        <p:spPr bwMode="auto">
          <a:xfrm>
            <a:off x="895350" y="4065588"/>
            <a:ext cx="195263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401638" y="4616450"/>
            <a:ext cx="3213100" cy="1168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3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Obsolete</a:t>
            </a:r>
            <a:endParaRPr sz="2000">
              <a:latin typeface="Times New Roman"/>
              <a:cs typeface="Times New Roman"/>
            </a:endParaRPr>
          </a:p>
          <a:p>
            <a:pPr marL="165100" indent="-152400" fontAlgn="auto">
              <a:lnSpc>
                <a:spcPts val="2235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165100" algn="l"/>
              </a:tabLst>
              <a:defRPr/>
            </a:pPr>
            <a:r>
              <a:rPr sz="2000" i="1" spc="-5" dirty="0">
                <a:latin typeface="Times New Roman"/>
                <a:cs typeface="Times New Roman"/>
              </a:rPr>
              <a:t>inefficient</a:t>
            </a:r>
            <a:endParaRPr sz="2000">
              <a:latin typeface="Times New Roman"/>
              <a:cs typeface="Times New Roman"/>
            </a:endParaRPr>
          </a:p>
          <a:p>
            <a:pPr marL="165100" indent="-152400" fontAlgn="auto">
              <a:lnSpc>
                <a:spcPts val="223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165100" algn="l"/>
              </a:tabLst>
              <a:defRPr/>
            </a:pPr>
            <a:r>
              <a:rPr sz="2000" i="1" dirty="0">
                <a:latin typeface="Times New Roman"/>
                <a:cs typeface="Times New Roman"/>
              </a:rPr>
              <a:t>depletion of B</a:t>
            </a:r>
            <a:r>
              <a:rPr sz="2000" i="1" spc="-13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space</a:t>
            </a:r>
            <a:endParaRPr sz="2000">
              <a:latin typeface="Times New Roman"/>
              <a:cs typeface="Times New Roman"/>
            </a:endParaRPr>
          </a:p>
          <a:p>
            <a:pPr marL="165100" indent="-152400" fontAlgn="auto">
              <a:lnSpc>
                <a:spcPts val="2315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165100" algn="l"/>
              </a:tabLst>
              <a:defRPr/>
            </a:pPr>
            <a:r>
              <a:rPr sz="2000" i="1" dirty="0">
                <a:latin typeface="Times New Roman"/>
                <a:cs typeface="Times New Roman"/>
              </a:rPr>
              <a:t>too many </a:t>
            </a:r>
            <a:r>
              <a:rPr sz="2000" i="1" spc="-15" dirty="0">
                <a:latin typeface="Times New Roman"/>
                <a:cs typeface="Times New Roman"/>
              </a:rPr>
              <a:t>routes </a:t>
            </a:r>
            <a:r>
              <a:rPr sz="2000" i="1" spc="-20" dirty="0">
                <a:latin typeface="Times New Roman"/>
                <a:cs typeface="Times New Roman"/>
              </a:rPr>
              <a:t>from </a:t>
            </a:r>
            <a:r>
              <a:rPr sz="2000" i="1" dirty="0">
                <a:latin typeface="Times New Roman"/>
                <a:cs typeface="Times New Roman"/>
              </a:rPr>
              <a:t>C</a:t>
            </a:r>
            <a:r>
              <a:rPr sz="2000" i="1" spc="-7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space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289" name="object 26"/>
          <p:cNvSpPr>
            <a:spLocks/>
          </p:cNvSpPr>
          <p:nvPr/>
        </p:nvSpPr>
        <p:spPr bwMode="auto">
          <a:xfrm>
            <a:off x="901700" y="2713038"/>
            <a:ext cx="2625725" cy="1800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25852" y="1799843"/>
              </a:cxn>
            </a:cxnLst>
            <a:rect l="0" t="0" r="r" b="b"/>
            <a:pathLst>
              <a:path w="2626360" h="1800225">
                <a:moveTo>
                  <a:pt x="0" y="0"/>
                </a:moveTo>
                <a:lnTo>
                  <a:pt x="2625852" y="1799843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0" name="object 27"/>
          <p:cNvSpPr>
            <a:spLocks/>
          </p:cNvSpPr>
          <p:nvPr/>
        </p:nvSpPr>
        <p:spPr bwMode="auto">
          <a:xfrm>
            <a:off x="885825" y="2727325"/>
            <a:ext cx="2643188" cy="1803400"/>
          </a:xfrm>
          <a:custGeom>
            <a:avLst/>
            <a:gdLst/>
            <a:ahLst/>
            <a:cxnLst>
              <a:cxn ang="0">
                <a:pos x="0" y="1802891"/>
              </a:cxn>
              <a:cxn ang="0">
                <a:pos x="2642616" y="0"/>
              </a:cxn>
            </a:cxnLst>
            <a:rect l="0" t="0" r="r" b="b"/>
            <a:pathLst>
              <a:path w="2642870" h="1803400">
                <a:moveTo>
                  <a:pt x="0" y="1802891"/>
                </a:moveTo>
                <a:lnTo>
                  <a:pt x="2642616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" name="object 28"/>
          <p:cNvSpPr txBox="1"/>
          <p:nvPr/>
        </p:nvSpPr>
        <p:spPr>
          <a:xfrm>
            <a:off x="1144588" y="2043113"/>
            <a:ext cx="1025525" cy="377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u="heavy" spc="-5" dirty="0">
                <a:latin typeface="Times New Roman"/>
                <a:cs typeface="Times New Roman"/>
              </a:rPr>
              <a:t>Clas</a:t>
            </a:r>
            <a:r>
              <a:rPr sz="2400" u="heavy" dirty="0">
                <a:latin typeface="Times New Roman"/>
                <a:cs typeface="Times New Roman"/>
              </a:rPr>
              <a:t>sful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87875" y="2051050"/>
            <a:ext cx="1144588" cy="377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u="heavy" spc="-5" dirty="0">
                <a:latin typeface="Times New Roman"/>
                <a:cs typeface="Times New Roman"/>
              </a:rPr>
              <a:t>Clas</a:t>
            </a:r>
            <a:r>
              <a:rPr sz="2400" u="heavy" dirty="0">
                <a:latin typeface="Times New Roman"/>
                <a:cs typeface="Times New Roman"/>
              </a:rPr>
              <a:t>s</a:t>
            </a:r>
            <a:r>
              <a:rPr sz="2400" u="heavy" spc="-5" dirty="0">
                <a:latin typeface="Times New Roman"/>
                <a:cs typeface="Times New Roman"/>
              </a:rPr>
              <a:t>le</a:t>
            </a:r>
            <a:r>
              <a:rPr sz="2400" u="heavy" dirty="0">
                <a:latin typeface="Times New Roman"/>
                <a:cs typeface="Times New Roman"/>
              </a:rPr>
              <a:t>s</a:t>
            </a:r>
            <a:r>
              <a:rPr sz="2400" u="heavy" spc="-5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293" name="object 30"/>
          <p:cNvSpPr>
            <a:spLocks noChangeArrowheads="1"/>
          </p:cNvSpPr>
          <p:nvPr/>
        </p:nvSpPr>
        <p:spPr bwMode="auto">
          <a:xfrm>
            <a:off x="7380288" y="2997200"/>
            <a:ext cx="1604962" cy="868363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294" name="object 31"/>
          <p:cNvSpPr>
            <a:spLocks/>
          </p:cNvSpPr>
          <p:nvPr/>
        </p:nvSpPr>
        <p:spPr bwMode="auto">
          <a:xfrm>
            <a:off x="7380288" y="2997200"/>
            <a:ext cx="1604962" cy="868363"/>
          </a:xfrm>
          <a:custGeom>
            <a:avLst/>
            <a:gdLst/>
            <a:ahLst/>
            <a:cxnLst>
              <a:cxn ang="0">
                <a:pos x="9538" y="366538"/>
              </a:cxn>
              <a:cxn ang="0">
                <a:pos x="81562" y="242929"/>
              </a:cxn>
              <a:cxn ang="0">
                <a:pos x="141193" y="187903"/>
              </a:cxn>
              <a:cxn ang="0">
                <a:pos x="214665" y="138427"/>
              </a:cxn>
              <a:cxn ang="0">
                <a:pos x="300552" y="95272"/>
              </a:cxn>
              <a:cxn ang="0">
                <a:pos x="397425" y="59210"/>
              </a:cxn>
              <a:cxn ang="0">
                <a:pos x="503857" y="31013"/>
              </a:cxn>
              <a:cxn ang="0">
                <a:pos x="618419" y="11454"/>
              </a:cxn>
              <a:cxn ang="0">
                <a:pos x="739685" y="1304"/>
              </a:cxn>
              <a:cxn ang="0">
                <a:pos x="865086" y="1304"/>
              </a:cxn>
              <a:cxn ang="0">
                <a:pos x="986352" y="11454"/>
              </a:cxn>
              <a:cxn ang="0">
                <a:pos x="1100914" y="31013"/>
              </a:cxn>
              <a:cxn ang="0">
                <a:pos x="1207346" y="59210"/>
              </a:cxn>
              <a:cxn ang="0">
                <a:pos x="1304219" y="95272"/>
              </a:cxn>
              <a:cxn ang="0">
                <a:pos x="1390106" y="138427"/>
              </a:cxn>
              <a:cxn ang="0">
                <a:pos x="1463578" y="187903"/>
              </a:cxn>
              <a:cxn ang="0">
                <a:pos x="1523209" y="242929"/>
              </a:cxn>
              <a:cxn ang="0">
                <a:pos x="1595233" y="366538"/>
              </a:cxn>
              <a:cxn ang="0">
                <a:pos x="1602357" y="467453"/>
              </a:cxn>
              <a:cxn ang="0">
                <a:pos x="1547387" y="594874"/>
              </a:cxn>
              <a:cxn ang="0">
                <a:pos x="1463578" y="679252"/>
              </a:cxn>
              <a:cxn ang="0">
                <a:pos x="1390106" y="728728"/>
              </a:cxn>
              <a:cxn ang="0">
                <a:pos x="1304219" y="771883"/>
              </a:cxn>
              <a:cxn ang="0">
                <a:pos x="1207346" y="807945"/>
              </a:cxn>
              <a:cxn ang="0">
                <a:pos x="1100914" y="836142"/>
              </a:cxn>
              <a:cxn ang="0">
                <a:pos x="986352" y="855701"/>
              </a:cxn>
              <a:cxn ang="0">
                <a:pos x="865086" y="865851"/>
              </a:cxn>
              <a:cxn ang="0">
                <a:pos x="739685" y="865851"/>
              </a:cxn>
              <a:cxn ang="0">
                <a:pos x="618419" y="855701"/>
              </a:cxn>
              <a:cxn ang="0">
                <a:pos x="503857" y="836142"/>
              </a:cxn>
              <a:cxn ang="0">
                <a:pos x="397425" y="807945"/>
              </a:cxn>
              <a:cxn ang="0">
                <a:pos x="300552" y="771883"/>
              </a:cxn>
              <a:cxn ang="0">
                <a:pos x="214665" y="728728"/>
              </a:cxn>
              <a:cxn ang="0">
                <a:pos x="141193" y="679252"/>
              </a:cxn>
              <a:cxn ang="0">
                <a:pos x="81562" y="624226"/>
              </a:cxn>
              <a:cxn ang="0">
                <a:pos x="9538" y="500617"/>
              </a:cxn>
            </a:cxnLst>
            <a:rect l="0" t="0" r="r" b="b"/>
            <a:pathLst>
              <a:path w="1605279" h="867410">
                <a:moveTo>
                  <a:pt x="0" y="433577"/>
                </a:moveTo>
                <a:lnTo>
                  <a:pt x="9538" y="366538"/>
                </a:lnTo>
                <a:lnTo>
                  <a:pt x="37201" y="302731"/>
                </a:lnTo>
                <a:lnTo>
                  <a:pt x="81562" y="242929"/>
                </a:lnTo>
                <a:lnTo>
                  <a:pt x="109558" y="214771"/>
                </a:lnTo>
                <a:lnTo>
                  <a:pt x="141193" y="187903"/>
                </a:lnTo>
                <a:lnTo>
                  <a:pt x="176288" y="162423"/>
                </a:lnTo>
                <a:lnTo>
                  <a:pt x="214665" y="138427"/>
                </a:lnTo>
                <a:lnTo>
                  <a:pt x="256146" y="116011"/>
                </a:lnTo>
                <a:lnTo>
                  <a:pt x="300552" y="95272"/>
                </a:lnTo>
                <a:lnTo>
                  <a:pt x="347704" y="76306"/>
                </a:lnTo>
                <a:lnTo>
                  <a:pt x="397425" y="59210"/>
                </a:lnTo>
                <a:lnTo>
                  <a:pt x="449535" y="44080"/>
                </a:lnTo>
                <a:lnTo>
                  <a:pt x="503857" y="31013"/>
                </a:lnTo>
                <a:lnTo>
                  <a:pt x="560211" y="20106"/>
                </a:lnTo>
                <a:lnTo>
                  <a:pt x="618419" y="11454"/>
                </a:lnTo>
                <a:lnTo>
                  <a:pt x="678303" y="5155"/>
                </a:lnTo>
                <a:lnTo>
                  <a:pt x="739685" y="1304"/>
                </a:lnTo>
                <a:lnTo>
                  <a:pt x="802386" y="0"/>
                </a:lnTo>
                <a:lnTo>
                  <a:pt x="865086" y="1304"/>
                </a:lnTo>
                <a:lnTo>
                  <a:pt x="926468" y="5155"/>
                </a:lnTo>
                <a:lnTo>
                  <a:pt x="986352" y="11454"/>
                </a:lnTo>
                <a:lnTo>
                  <a:pt x="1044560" y="20106"/>
                </a:lnTo>
                <a:lnTo>
                  <a:pt x="1100914" y="31013"/>
                </a:lnTo>
                <a:lnTo>
                  <a:pt x="1155236" y="44080"/>
                </a:lnTo>
                <a:lnTo>
                  <a:pt x="1207346" y="59210"/>
                </a:lnTo>
                <a:lnTo>
                  <a:pt x="1257067" y="76306"/>
                </a:lnTo>
                <a:lnTo>
                  <a:pt x="1304219" y="95272"/>
                </a:lnTo>
                <a:lnTo>
                  <a:pt x="1348625" y="116011"/>
                </a:lnTo>
                <a:lnTo>
                  <a:pt x="1390106" y="138427"/>
                </a:lnTo>
                <a:lnTo>
                  <a:pt x="1428483" y="162423"/>
                </a:lnTo>
                <a:lnTo>
                  <a:pt x="1463578" y="187903"/>
                </a:lnTo>
                <a:lnTo>
                  <a:pt x="1495213" y="214771"/>
                </a:lnTo>
                <a:lnTo>
                  <a:pt x="1523209" y="242929"/>
                </a:lnTo>
                <a:lnTo>
                  <a:pt x="1567570" y="302731"/>
                </a:lnTo>
                <a:lnTo>
                  <a:pt x="1595233" y="366538"/>
                </a:lnTo>
                <a:lnTo>
                  <a:pt x="1604772" y="433577"/>
                </a:lnTo>
                <a:lnTo>
                  <a:pt x="1602357" y="467453"/>
                </a:lnTo>
                <a:lnTo>
                  <a:pt x="1583578" y="532973"/>
                </a:lnTo>
                <a:lnTo>
                  <a:pt x="1547387" y="594874"/>
                </a:lnTo>
                <a:lnTo>
                  <a:pt x="1495213" y="652384"/>
                </a:lnTo>
                <a:lnTo>
                  <a:pt x="1463578" y="679252"/>
                </a:lnTo>
                <a:lnTo>
                  <a:pt x="1428483" y="704732"/>
                </a:lnTo>
                <a:lnTo>
                  <a:pt x="1390106" y="728728"/>
                </a:lnTo>
                <a:lnTo>
                  <a:pt x="1348625" y="751144"/>
                </a:lnTo>
                <a:lnTo>
                  <a:pt x="1304219" y="771883"/>
                </a:lnTo>
                <a:lnTo>
                  <a:pt x="1257067" y="790849"/>
                </a:lnTo>
                <a:lnTo>
                  <a:pt x="1207346" y="807945"/>
                </a:lnTo>
                <a:lnTo>
                  <a:pt x="1155236" y="823075"/>
                </a:lnTo>
                <a:lnTo>
                  <a:pt x="1100914" y="836142"/>
                </a:lnTo>
                <a:lnTo>
                  <a:pt x="1044560" y="847049"/>
                </a:lnTo>
                <a:lnTo>
                  <a:pt x="986352" y="855701"/>
                </a:lnTo>
                <a:lnTo>
                  <a:pt x="926468" y="862000"/>
                </a:lnTo>
                <a:lnTo>
                  <a:pt x="865086" y="865851"/>
                </a:lnTo>
                <a:lnTo>
                  <a:pt x="802386" y="867155"/>
                </a:lnTo>
                <a:lnTo>
                  <a:pt x="739685" y="865851"/>
                </a:lnTo>
                <a:lnTo>
                  <a:pt x="678303" y="862000"/>
                </a:lnTo>
                <a:lnTo>
                  <a:pt x="618419" y="855701"/>
                </a:lnTo>
                <a:lnTo>
                  <a:pt x="560211" y="847049"/>
                </a:lnTo>
                <a:lnTo>
                  <a:pt x="503857" y="836142"/>
                </a:lnTo>
                <a:lnTo>
                  <a:pt x="449535" y="823075"/>
                </a:lnTo>
                <a:lnTo>
                  <a:pt x="397425" y="807945"/>
                </a:lnTo>
                <a:lnTo>
                  <a:pt x="347704" y="790849"/>
                </a:lnTo>
                <a:lnTo>
                  <a:pt x="300552" y="771883"/>
                </a:lnTo>
                <a:lnTo>
                  <a:pt x="256146" y="751144"/>
                </a:lnTo>
                <a:lnTo>
                  <a:pt x="214665" y="728728"/>
                </a:lnTo>
                <a:lnTo>
                  <a:pt x="176288" y="704732"/>
                </a:lnTo>
                <a:lnTo>
                  <a:pt x="141193" y="679252"/>
                </a:lnTo>
                <a:lnTo>
                  <a:pt x="109558" y="652384"/>
                </a:lnTo>
                <a:lnTo>
                  <a:pt x="81562" y="624226"/>
                </a:lnTo>
                <a:lnTo>
                  <a:pt x="37201" y="564424"/>
                </a:lnTo>
                <a:lnTo>
                  <a:pt x="9538" y="500617"/>
                </a:lnTo>
                <a:lnTo>
                  <a:pt x="0" y="433577"/>
                </a:lnTo>
                <a:close/>
              </a:path>
            </a:pathLst>
          </a:custGeom>
          <a:noFill/>
          <a:ln w="121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" name="object 32"/>
          <p:cNvSpPr txBox="1"/>
          <p:nvPr/>
        </p:nvSpPr>
        <p:spPr>
          <a:xfrm>
            <a:off x="7589838" y="3157538"/>
            <a:ext cx="1189037" cy="5429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lnSpc>
                <a:spcPts val="209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solidFill>
                  <a:srgbClr val="000066"/>
                </a:solidFill>
                <a:latin typeface="Times New Roman"/>
                <a:cs typeface="Times New Roman"/>
              </a:rPr>
              <a:t>Best</a:t>
            </a:r>
            <a:r>
              <a:rPr sz="1800" spc="-10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66"/>
                </a:solidFill>
                <a:latin typeface="Times New Roman"/>
                <a:cs typeface="Times New Roman"/>
              </a:rPr>
              <a:t>Current</a:t>
            </a:r>
            <a:endParaRPr sz="1800">
              <a:latin typeface="Times New Roman"/>
              <a:cs typeface="Times New Roman"/>
            </a:endParaRPr>
          </a:p>
          <a:p>
            <a:pPr algn="ctr" fontAlgn="auto">
              <a:lnSpc>
                <a:spcPts val="209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solidFill>
                  <a:srgbClr val="000066"/>
                </a:solidFill>
                <a:latin typeface="Times New Roman"/>
                <a:cs typeface="Times New Roman"/>
              </a:rPr>
              <a:t>Practice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448425" y="2586038"/>
            <a:ext cx="725488" cy="2555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latin typeface="Times New Roman"/>
                <a:cs typeface="Times New Roman"/>
              </a:rPr>
              <a:t>Classful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672263" y="4633913"/>
            <a:ext cx="538162" cy="19399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12725" algn="ctr">
              <a:lnSpc>
                <a:spcPts val="1700"/>
              </a:lnSpc>
            </a:pPr>
            <a:r>
              <a:rPr lang="th-TH" sz="1600" b="1">
                <a:latin typeface="Times New Roman" pitchFamily="18" charset="0"/>
                <a:cs typeface="Times New Roman" pitchFamily="18" charset="0"/>
              </a:rPr>
              <a:t>1 C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marL="212725" algn="r">
              <a:lnSpc>
                <a:spcPts val="1700"/>
              </a:lnSpc>
            </a:pPr>
            <a:r>
              <a:rPr lang="th-TH" sz="1600" b="1">
                <a:latin typeface="Times New Roman" pitchFamily="18" charset="0"/>
                <a:cs typeface="Times New Roman" pitchFamily="18" charset="0"/>
              </a:rPr>
              <a:t>...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marL="212725" algn="ctr">
              <a:spcBef>
                <a:spcPts val="500"/>
              </a:spcBef>
            </a:pPr>
            <a:r>
              <a:rPr lang="th-TH" sz="1600" b="1">
                <a:latin typeface="Times New Roman" pitchFamily="18" charset="0"/>
                <a:cs typeface="Times New Roman" pitchFamily="18" charset="0"/>
              </a:rPr>
              <a:t>16 C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marL="212725" algn="ctr">
              <a:spcBef>
                <a:spcPts val="38"/>
              </a:spcBef>
            </a:pPr>
            <a:r>
              <a:rPr lang="th-TH" sz="1600" b="1">
                <a:latin typeface="Times New Roman" pitchFamily="18" charset="0"/>
                <a:cs typeface="Times New Roman" pitchFamily="18" charset="0"/>
              </a:rPr>
              <a:t>32 C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marL="212725" algn="ctr">
              <a:spcBef>
                <a:spcPts val="50"/>
              </a:spcBef>
            </a:pPr>
            <a:r>
              <a:rPr lang="th-TH" sz="1600" b="1">
                <a:latin typeface="Times New Roman" pitchFamily="18" charset="0"/>
                <a:cs typeface="Times New Roman" pitchFamily="18" charset="0"/>
              </a:rPr>
              <a:t>64 C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marL="212725" algn="ctr">
              <a:spcBef>
                <a:spcPts val="38"/>
              </a:spcBef>
            </a:pPr>
            <a:r>
              <a:rPr lang="th-TH" sz="1600" b="1">
                <a:latin typeface="Times New Roman" pitchFamily="18" charset="0"/>
                <a:cs typeface="Times New Roman" pitchFamily="18" charset="0"/>
              </a:rPr>
              <a:t>128 C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marL="212725" algn="ctr">
              <a:lnSpc>
                <a:spcPts val="1713"/>
              </a:lnSpc>
              <a:spcBef>
                <a:spcPts val="25"/>
              </a:spcBef>
            </a:pPr>
            <a:r>
              <a:rPr lang="th-TH" sz="1600" b="1">
                <a:latin typeface="Times New Roman" pitchFamily="18" charset="0"/>
                <a:cs typeface="Times New Roman" pitchFamily="18" charset="0"/>
              </a:rPr>
              <a:t>1 B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marL="212725" algn="r">
              <a:lnSpc>
                <a:spcPts val="1713"/>
              </a:lnSpc>
            </a:pPr>
            <a:r>
              <a:rPr lang="th-TH" sz="1600" b="1">
                <a:latin typeface="Times New Roman" pitchFamily="18" charset="0"/>
                <a:cs typeface="Times New Roman" pitchFamily="18" charset="0"/>
              </a:rPr>
              <a:t>...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32288" y="2586038"/>
            <a:ext cx="600075" cy="398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 b="1">
                <a:latin typeface="Times New Roman" pitchFamily="18" charset="0"/>
                <a:cs typeface="Times New Roman" pitchFamily="18" charset="0"/>
              </a:rPr>
              <a:t>Hosts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marL="12700" algn="r">
              <a:spcBef>
                <a:spcPts val="25"/>
              </a:spcBef>
            </a:pPr>
            <a:r>
              <a:rPr lang="th-TH" sz="1600" b="1">
                <a:latin typeface="Times New Roman" pitchFamily="18" charset="0"/>
                <a:cs typeface="Times New Roman" pitchFamily="18" charset="0"/>
              </a:rPr>
              <a:t>2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marL="12700" algn="r">
              <a:spcBef>
                <a:spcPts val="238"/>
              </a:spcBef>
            </a:pPr>
            <a:r>
              <a:rPr lang="th-TH" sz="1600" b="1">
                <a:latin typeface="Times New Roman" pitchFamily="18" charset="0"/>
                <a:cs typeface="Times New Roman" pitchFamily="18" charset="0"/>
              </a:rPr>
              <a:t>4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marL="12700" algn="r">
              <a:spcBef>
                <a:spcPts val="125"/>
              </a:spcBef>
            </a:pPr>
            <a:r>
              <a:rPr lang="th-TH" sz="1600" b="1">
                <a:latin typeface="Times New Roman" pitchFamily="18" charset="0"/>
                <a:cs typeface="Times New Roman" pitchFamily="18" charset="0"/>
              </a:rPr>
              <a:t>8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marL="12700" algn="r">
              <a:spcBef>
                <a:spcPts val="150"/>
              </a:spcBef>
            </a:pPr>
            <a:r>
              <a:rPr lang="th-TH" sz="1600" b="1">
                <a:latin typeface="Times New Roman" pitchFamily="18" charset="0"/>
                <a:cs typeface="Times New Roman" pitchFamily="18" charset="0"/>
              </a:rPr>
              <a:t>16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marL="12700" algn="r"/>
            <a:r>
              <a:rPr lang="th-TH" sz="1600" b="1">
                <a:latin typeface="Times New Roman" pitchFamily="18" charset="0"/>
                <a:cs typeface="Times New Roman" pitchFamily="18" charset="0"/>
              </a:rPr>
              <a:t>32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marL="12700" algn="r"/>
            <a:r>
              <a:rPr lang="th-TH" sz="1600" b="1">
                <a:latin typeface="Times New Roman" pitchFamily="18" charset="0"/>
                <a:cs typeface="Times New Roman" pitchFamily="18" charset="0"/>
              </a:rPr>
              <a:t>64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marL="12700" algn="r"/>
            <a:r>
              <a:rPr lang="th-TH" sz="1600" b="1">
                <a:latin typeface="Times New Roman" pitchFamily="18" charset="0"/>
                <a:cs typeface="Times New Roman" pitchFamily="18" charset="0"/>
              </a:rPr>
              <a:t>128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marL="12700" algn="r"/>
            <a:r>
              <a:rPr lang="th-TH" sz="1600" b="1">
                <a:latin typeface="Times New Roman" pitchFamily="18" charset="0"/>
                <a:cs typeface="Times New Roman" pitchFamily="18" charset="0"/>
              </a:rPr>
              <a:t>256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marL="12700" algn="r"/>
            <a:r>
              <a:rPr lang="th-TH" sz="1600" b="1">
                <a:latin typeface="Times New Roman" pitchFamily="18" charset="0"/>
                <a:cs typeface="Times New Roman" pitchFamily="18" charset="0"/>
              </a:rPr>
              <a:t>...  4096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marL="12700" algn="r"/>
            <a:r>
              <a:rPr lang="th-TH" sz="1600" b="1">
                <a:latin typeface="Times New Roman" pitchFamily="18" charset="0"/>
                <a:cs typeface="Times New Roman" pitchFamily="18" charset="0"/>
              </a:rPr>
              <a:t>8192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marL="12700" algn="r"/>
            <a:r>
              <a:rPr lang="th-TH" sz="1600" b="1">
                <a:latin typeface="Times New Roman" pitchFamily="18" charset="0"/>
                <a:cs typeface="Times New Roman" pitchFamily="18" charset="0"/>
              </a:rPr>
              <a:t>16384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marL="12700" algn="r"/>
            <a:r>
              <a:rPr lang="th-TH" sz="1600" b="1">
                <a:latin typeface="Times New Roman" pitchFamily="18" charset="0"/>
                <a:cs typeface="Times New Roman" pitchFamily="18" charset="0"/>
              </a:rPr>
              <a:t>32768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marL="12700" algn="r"/>
            <a:r>
              <a:rPr lang="th-TH" sz="1600" b="1">
                <a:latin typeface="Times New Roman" pitchFamily="18" charset="0"/>
                <a:cs typeface="Times New Roman" pitchFamily="18" charset="0"/>
              </a:rPr>
              <a:t>65536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marL="12700" algn="r"/>
            <a:r>
              <a:rPr lang="th-TH" sz="1600" b="1">
                <a:latin typeface="Times New Roman" pitchFamily="18" charset="0"/>
                <a:cs typeface="Times New Roman" pitchFamily="18" charset="0"/>
              </a:rPr>
              <a:t>...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238750" y="2586038"/>
            <a:ext cx="558800" cy="398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r"/>
            <a:r>
              <a:rPr lang="th-TH" sz="1600" b="1">
                <a:latin typeface="Times New Roman" pitchFamily="18" charset="0"/>
                <a:cs typeface="Times New Roman" pitchFamily="18" charset="0"/>
              </a:rPr>
              <a:t>Prefix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25"/>
              </a:spcBef>
            </a:pPr>
            <a:r>
              <a:rPr lang="th-TH" sz="1600" b="1">
                <a:latin typeface="Times New Roman" pitchFamily="18" charset="0"/>
                <a:cs typeface="Times New Roman" pitchFamily="18" charset="0"/>
              </a:rPr>
              <a:t>/31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238"/>
              </a:spcBef>
            </a:pPr>
            <a:r>
              <a:rPr lang="th-TH" sz="1600" b="1">
                <a:latin typeface="Times New Roman" pitchFamily="18" charset="0"/>
                <a:cs typeface="Times New Roman" pitchFamily="18" charset="0"/>
              </a:rPr>
              <a:t>/30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125"/>
              </a:spcBef>
            </a:pPr>
            <a:r>
              <a:rPr lang="th-TH" sz="1600" b="1">
                <a:latin typeface="Times New Roman" pitchFamily="18" charset="0"/>
                <a:cs typeface="Times New Roman" pitchFamily="18" charset="0"/>
              </a:rPr>
              <a:t>/29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150"/>
              </a:spcBef>
            </a:pPr>
            <a:r>
              <a:rPr lang="th-TH" sz="1600" b="1">
                <a:latin typeface="Times New Roman" pitchFamily="18" charset="0"/>
                <a:cs typeface="Times New Roman" pitchFamily="18" charset="0"/>
              </a:rPr>
              <a:t>/28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th-TH" sz="1600" b="1">
                <a:latin typeface="Times New Roman" pitchFamily="18" charset="0"/>
                <a:cs typeface="Times New Roman" pitchFamily="18" charset="0"/>
              </a:rPr>
              <a:t>/27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th-TH" sz="1600" b="1">
                <a:latin typeface="Times New Roman" pitchFamily="18" charset="0"/>
                <a:cs typeface="Times New Roman" pitchFamily="18" charset="0"/>
              </a:rPr>
              <a:t>/26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th-TH" sz="1600" b="1">
                <a:latin typeface="Times New Roman" pitchFamily="18" charset="0"/>
                <a:cs typeface="Times New Roman" pitchFamily="18" charset="0"/>
              </a:rPr>
              <a:t>/25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th-TH" sz="1600" b="1">
                <a:latin typeface="Times New Roman" pitchFamily="18" charset="0"/>
                <a:cs typeface="Times New Roman" pitchFamily="18" charset="0"/>
              </a:rPr>
              <a:t>/24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th-TH" sz="1600" b="1">
                <a:latin typeface="Times New Roman" pitchFamily="18" charset="0"/>
                <a:cs typeface="Times New Roman" pitchFamily="18" charset="0"/>
              </a:rPr>
              <a:t>...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th-TH" sz="1600" b="1">
                <a:latin typeface="Times New Roman" pitchFamily="18" charset="0"/>
                <a:cs typeface="Times New Roman" pitchFamily="18" charset="0"/>
              </a:rPr>
              <a:t>/20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th-TH" sz="1600" b="1">
                <a:latin typeface="Times New Roman" pitchFamily="18" charset="0"/>
                <a:cs typeface="Times New Roman" pitchFamily="18" charset="0"/>
              </a:rPr>
              <a:t>/19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th-TH" sz="1600" b="1">
                <a:latin typeface="Times New Roman" pitchFamily="18" charset="0"/>
                <a:cs typeface="Times New Roman" pitchFamily="18" charset="0"/>
              </a:rPr>
              <a:t>/18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th-TH" sz="1600" b="1">
                <a:latin typeface="Times New Roman" pitchFamily="18" charset="0"/>
                <a:cs typeface="Times New Roman" pitchFamily="18" charset="0"/>
              </a:rPr>
              <a:t>/17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th-TH" sz="1600" b="1">
                <a:latin typeface="Times New Roman" pitchFamily="18" charset="0"/>
                <a:cs typeface="Times New Roman" pitchFamily="18" charset="0"/>
              </a:rPr>
              <a:t>/16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th-TH" sz="1600" b="1">
                <a:latin typeface="Times New Roman" pitchFamily="18" charset="0"/>
                <a:cs typeface="Times New Roman" pitchFamily="18" charset="0"/>
              </a:rPr>
              <a:t>...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object 2"/>
          <p:cNvSpPr>
            <a:spLocks/>
          </p:cNvSpPr>
          <p:nvPr/>
        </p:nvSpPr>
        <p:spPr bwMode="auto">
          <a:xfrm>
            <a:off x="541338" y="1244600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90" name="object 3"/>
          <p:cNvSpPr>
            <a:spLocks noChangeArrowheads="1"/>
          </p:cNvSpPr>
          <p:nvPr/>
        </p:nvSpPr>
        <p:spPr bwMode="auto">
          <a:xfrm>
            <a:off x="911225" y="1244600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291" name="object 4"/>
          <p:cNvSpPr>
            <a:spLocks noChangeArrowheads="1"/>
          </p:cNvSpPr>
          <p:nvPr/>
        </p:nvSpPr>
        <p:spPr bwMode="auto">
          <a:xfrm>
            <a:off x="127000" y="1171575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292" name="object 5"/>
          <p:cNvSpPr>
            <a:spLocks/>
          </p:cNvSpPr>
          <p:nvPr/>
        </p:nvSpPr>
        <p:spPr bwMode="auto">
          <a:xfrm>
            <a:off x="777875" y="714375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1560"/>
              </a:cxn>
            </a:cxnLst>
            <a:rect l="0" t="0" r="r" b="b"/>
            <a:pathLst>
              <a:path h="1051560">
                <a:moveTo>
                  <a:pt x="0" y="0"/>
                </a:moveTo>
                <a:lnTo>
                  <a:pt x="0" y="1051560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93" name="object 6"/>
          <p:cNvSpPr>
            <a:spLocks noChangeArrowheads="1"/>
          </p:cNvSpPr>
          <p:nvPr/>
        </p:nvSpPr>
        <p:spPr bwMode="auto">
          <a:xfrm>
            <a:off x="442913" y="1504950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440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Prefix</a:t>
            </a:r>
            <a:r>
              <a:rPr spc="-90" dirty="0"/>
              <a:t> </a:t>
            </a:r>
            <a:r>
              <a:rPr dirty="0"/>
              <a:t>Length</a:t>
            </a:r>
          </a:p>
        </p:txBody>
      </p:sp>
      <p:sp>
        <p:nvSpPr>
          <p:cNvPr id="12295" name="object 8"/>
          <p:cNvSpPr>
            <a:spLocks noChangeArrowheads="1"/>
          </p:cNvSpPr>
          <p:nvPr/>
        </p:nvSpPr>
        <p:spPr bwMode="auto">
          <a:xfrm>
            <a:off x="484188" y="1795463"/>
            <a:ext cx="8175625" cy="326866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296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961E4A59-E6D0-4678-9F5B-E80B4AAD62CE}" type="slidenum">
              <a:rPr lang="th-TH"/>
              <a:pPr marL="209550"/>
              <a:t>6</a:t>
            </a:fld>
            <a:endParaRPr lang="th-TH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object 2"/>
          <p:cNvSpPr>
            <a:spLocks/>
          </p:cNvSpPr>
          <p:nvPr/>
        </p:nvSpPr>
        <p:spPr bwMode="auto">
          <a:xfrm>
            <a:off x="541338" y="1244600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14" name="object 3"/>
          <p:cNvSpPr>
            <a:spLocks noChangeArrowheads="1"/>
          </p:cNvSpPr>
          <p:nvPr/>
        </p:nvSpPr>
        <p:spPr bwMode="auto">
          <a:xfrm>
            <a:off x="911225" y="1244600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15" name="object 4"/>
          <p:cNvSpPr>
            <a:spLocks noChangeArrowheads="1"/>
          </p:cNvSpPr>
          <p:nvPr/>
        </p:nvSpPr>
        <p:spPr bwMode="auto">
          <a:xfrm>
            <a:off x="127000" y="1171575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16" name="object 5"/>
          <p:cNvSpPr>
            <a:spLocks/>
          </p:cNvSpPr>
          <p:nvPr/>
        </p:nvSpPr>
        <p:spPr bwMode="auto">
          <a:xfrm>
            <a:off x="777875" y="714375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1560"/>
              </a:cxn>
            </a:cxnLst>
            <a:rect l="0" t="0" r="r" b="b"/>
            <a:pathLst>
              <a:path h="1051560">
                <a:moveTo>
                  <a:pt x="0" y="0"/>
                </a:moveTo>
                <a:lnTo>
                  <a:pt x="0" y="1051560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17" name="object 6"/>
          <p:cNvSpPr>
            <a:spLocks noChangeArrowheads="1"/>
          </p:cNvSpPr>
          <p:nvPr/>
        </p:nvSpPr>
        <p:spPr bwMode="auto">
          <a:xfrm>
            <a:off x="442913" y="1504950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440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CIDR</a:t>
            </a:r>
            <a:r>
              <a:rPr spc="-114" dirty="0"/>
              <a:t> </a:t>
            </a:r>
            <a:r>
              <a:rPr spc="-5" dirty="0"/>
              <a:t>Example</a:t>
            </a:r>
          </a:p>
        </p:txBody>
      </p:sp>
      <p:sp>
        <p:nvSpPr>
          <p:cNvPr id="13319" name="object 8"/>
          <p:cNvSpPr>
            <a:spLocks/>
          </p:cNvSpPr>
          <p:nvPr/>
        </p:nvSpPr>
        <p:spPr bwMode="auto">
          <a:xfrm>
            <a:off x="381000" y="3611563"/>
            <a:ext cx="8153400" cy="989012"/>
          </a:xfrm>
          <a:custGeom>
            <a:avLst/>
            <a:gdLst/>
            <a:ahLst/>
            <a:cxnLst>
              <a:cxn ang="0">
                <a:pos x="0" y="987552"/>
              </a:cxn>
              <a:cxn ang="0">
                <a:pos x="8153400" y="987552"/>
              </a:cxn>
              <a:cxn ang="0">
                <a:pos x="8153400" y="0"/>
              </a:cxn>
              <a:cxn ang="0">
                <a:pos x="0" y="0"/>
              </a:cxn>
              <a:cxn ang="0">
                <a:pos x="0" y="987552"/>
              </a:cxn>
            </a:cxnLst>
            <a:rect l="0" t="0" r="r" b="b"/>
            <a:pathLst>
              <a:path w="8153400" h="988060">
                <a:moveTo>
                  <a:pt x="0" y="987552"/>
                </a:moveTo>
                <a:lnTo>
                  <a:pt x="8153400" y="987552"/>
                </a:lnTo>
                <a:lnTo>
                  <a:pt x="8153400" y="0"/>
                </a:lnTo>
                <a:lnTo>
                  <a:pt x="0" y="0"/>
                </a:lnTo>
                <a:lnTo>
                  <a:pt x="0" y="987552"/>
                </a:lnTo>
                <a:close/>
              </a:path>
            </a:pathLst>
          </a:custGeom>
          <a:solidFill>
            <a:srgbClr val="D9D9D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" name="object 9"/>
          <p:cNvSpPr txBox="1"/>
          <p:nvPr/>
        </p:nvSpPr>
        <p:spPr>
          <a:xfrm>
            <a:off x="471488" y="3657600"/>
            <a:ext cx="2417762" cy="298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2345"/>
              </a:lnSpc>
              <a:spcBef>
                <a:spcPts val="0"/>
              </a:spcBef>
              <a:spcAft>
                <a:spcPts val="0"/>
              </a:spcAft>
              <a:tabLst>
                <a:tab pos="1147445" algn="l"/>
                <a:tab pos="1517650" algn="l"/>
              </a:tabLst>
              <a:defRPr/>
            </a:pPr>
            <a:r>
              <a:rPr sz="2000" b="1" dirty="0">
                <a:latin typeface="Tahoma"/>
                <a:cs typeface="Tahoma"/>
              </a:rPr>
              <a:t>Add</a:t>
            </a:r>
            <a:r>
              <a:rPr sz="2000" b="1" spc="-15" dirty="0">
                <a:latin typeface="Tahoma"/>
                <a:cs typeface="Tahoma"/>
              </a:rPr>
              <a:t>r</a:t>
            </a:r>
            <a:r>
              <a:rPr sz="2000" b="1" dirty="0">
                <a:latin typeface="Tahoma"/>
                <a:cs typeface="Tahoma"/>
              </a:rPr>
              <a:t>ess	</a:t>
            </a:r>
            <a:r>
              <a:rPr sz="2000" b="1" spc="-5" dirty="0">
                <a:latin typeface="Tahoma"/>
                <a:cs typeface="Tahoma"/>
              </a:rPr>
              <a:t>i</a:t>
            </a:r>
            <a:r>
              <a:rPr sz="2000" b="1" dirty="0">
                <a:latin typeface="Tahoma"/>
                <a:cs typeface="Tahoma"/>
              </a:rPr>
              <a:t>n	b</a:t>
            </a:r>
            <a:r>
              <a:rPr sz="2000" b="1" spc="-15" dirty="0">
                <a:latin typeface="Tahoma"/>
                <a:cs typeface="Tahoma"/>
              </a:rPr>
              <a:t>i</a:t>
            </a:r>
            <a:r>
              <a:rPr sz="2000" b="1" spc="-5" dirty="0">
                <a:latin typeface="Tahoma"/>
                <a:cs typeface="Tahoma"/>
              </a:rPr>
              <a:t>nary</a:t>
            </a:r>
            <a:r>
              <a:rPr sz="2000" b="1" dirty="0"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321" name="object 1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BBF8D4B3-94AB-45F1-830E-BCC3CA686BE1}" type="slidenum">
              <a:rPr lang="th-TH"/>
              <a:pPr marL="209550"/>
              <a:t>7</a:t>
            </a:fld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3414713" y="3683000"/>
            <a:ext cx="5029200" cy="2682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2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latin typeface="Tahoma"/>
                <a:cs typeface="Tahoma"/>
              </a:rPr>
              <a:t>10100111  11000111  </a:t>
            </a:r>
            <a:r>
              <a:rPr sz="1800" b="1" spc="-5" dirty="0">
                <a:latin typeface="Tahoma"/>
                <a:cs typeface="Tahoma"/>
              </a:rPr>
              <a:t>10101010</a:t>
            </a:r>
            <a:r>
              <a:rPr sz="1800" b="1" spc="16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01010010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1488" y="3962400"/>
            <a:ext cx="7974012" cy="298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234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-5" dirty="0">
                <a:latin typeface="Tahoma"/>
                <a:cs typeface="Tahoma"/>
              </a:rPr>
              <a:t>Keep</a:t>
            </a:r>
            <a:r>
              <a:rPr sz="2000" b="1" spc="36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the</a:t>
            </a:r>
            <a:r>
              <a:rPr sz="2000" b="1" spc="35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left</a:t>
            </a:r>
            <a:r>
              <a:rPr sz="2000" b="1" spc="36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27</a:t>
            </a:r>
            <a:r>
              <a:rPr sz="2000" b="1" spc="355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bits:</a:t>
            </a:r>
            <a:r>
              <a:rPr sz="2000" b="1" spc="350" dirty="0"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10100111</a:t>
            </a:r>
            <a:r>
              <a:rPr sz="1800" b="1" spc="3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11000111</a:t>
            </a:r>
            <a:r>
              <a:rPr sz="1800" b="1" spc="3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10101010</a:t>
            </a:r>
            <a:r>
              <a:rPr sz="1800" b="1" spc="3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010</a:t>
            </a:r>
            <a:r>
              <a:rPr sz="1800" b="1" dirty="0">
                <a:latin typeface="Tahoma"/>
                <a:cs typeface="Tahoma"/>
              </a:rPr>
              <a:t>00000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2588" y="1879600"/>
            <a:ext cx="8001000" cy="1296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latin typeface="Tahoma" pitchFamily="34" charset="0"/>
                <a:cs typeface="Tahoma" pitchFamily="34" charset="0"/>
              </a:rPr>
              <a:t>What is the first address in the block if one of the  addresses is </a:t>
            </a:r>
            <a:r>
              <a:rPr lang="th-TH" sz="24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167.199.170.82/27</a:t>
            </a:r>
            <a:r>
              <a:rPr lang="th-TH" sz="2400" b="1">
                <a:latin typeface="Tahoma" pitchFamily="34" charset="0"/>
                <a:cs typeface="Tahoma" pitchFamily="34" charset="0"/>
              </a:rPr>
              <a:t>?</a:t>
            </a:r>
            <a:endParaRPr lang="th-TH" sz="2400">
              <a:latin typeface="Tahoma" pitchFamily="34" charset="0"/>
              <a:cs typeface="Tahoma" pitchFamily="34" charset="0"/>
            </a:endParaRPr>
          </a:p>
          <a:p>
            <a:pPr marL="12700" algn="ctr">
              <a:spcBef>
                <a:spcPts val="2125"/>
              </a:spcBef>
            </a:pPr>
            <a:r>
              <a:rPr lang="th-TH" sz="1900" b="1" i="1">
                <a:solidFill>
                  <a:srgbClr val="3333CC"/>
                </a:solidFill>
                <a:latin typeface="Tahoma" pitchFamily="34" charset="0"/>
                <a:cs typeface="Tahoma" pitchFamily="34" charset="0"/>
              </a:rPr>
              <a:t>Solution</a:t>
            </a:r>
            <a:endParaRPr lang="th-TH" sz="19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3588" y="5060950"/>
            <a:ext cx="5141912" cy="2952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b="1" i="1" spc="-60" dirty="0">
                <a:latin typeface="Tahoma"/>
                <a:cs typeface="Tahoma"/>
              </a:rPr>
              <a:t>Result </a:t>
            </a:r>
            <a:r>
              <a:rPr sz="1900" b="1" i="1" spc="-50" dirty="0">
                <a:latin typeface="Tahoma"/>
                <a:cs typeface="Tahoma"/>
              </a:rPr>
              <a:t>in </a:t>
            </a:r>
            <a:r>
              <a:rPr sz="1900" b="1" i="1" spc="-70" dirty="0">
                <a:latin typeface="Tahoma"/>
                <a:cs typeface="Tahoma"/>
              </a:rPr>
              <a:t>CIDR </a:t>
            </a:r>
            <a:r>
              <a:rPr sz="1900" b="1" i="1" spc="-55" dirty="0">
                <a:latin typeface="Tahoma"/>
                <a:cs typeface="Tahoma"/>
              </a:rPr>
              <a:t>notation:</a:t>
            </a:r>
            <a:r>
              <a:rPr sz="1900" b="1" i="1" dirty="0">
                <a:latin typeface="Tahoma"/>
                <a:cs typeface="Tahoma"/>
              </a:rPr>
              <a:t> </a:t>
            </a:r>
            <a:r>
              <a:rPr sz="1900" b="1" i="1" spc="-55" dirty="0">
                <a:latin typeface="Tahoma"/>
                <a:cs typeface="Tahoma"/>
              </a:rPr>
              <a:t>167.199.170.64/27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object 2"/>
          <p:cNvSpPr>
            <a:spLocks/>
          </p:cNvSpPr>
          <p:nvPr/>
        </p:nvSpPr>
        <p:spPr bwMode="auto">
          <a:xfrm>
            <a:off x="541338" y="1244600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38" name="object 3"/>
          <p:cNvSpPr>
            <a:spLocks noChangeArrowheads="1"/>
          </p:cNvSpPr>
          <p:nvPr/>
        </p:nvSpPr>
        <p:spPr bwMode="auto">
          <a:xfrm>
            <a:off x="911225" y="1244600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339" name="object 4"/>
          <p:cNvSpPr>
            <a:spLocks noChangeArrowheads="1"/>
          </p:cNvSpPr>
          <p:nvPr/>
        </p:nvSpPr>
        <p:spPr bwMode="auto">
          <a:xfrm>
            <a:off x="127000" y="1171575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340" name="object 5"/>
          <p:cNvSpPr>
            <a:spLocks/>
          </p:cNvSpPr>
          <p:nvPr/>
        </p:nvSpPr>
        <p:spPr bwMode="auto">
          <a:xfrm>
            <a:off x="777875" y="714375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1560"/>
              </a:cxn>
            </a:cxnLst>
            <a:rect l="0" t="0" r="r" b="b"/>
            <a:pathLst>
              <a:path h="1051560">
                <a:moveTo>
                  <a:pt x="0" y="0"/>
                </a:moveTo>
                <a:lnTo>
                  <a:pt x="0" y="1051560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41" name="object 6"/>
          <p:cNvSpPr>
            <a:spLocks noChangeArrowheads="1"/>
          </p:cNvSpPr>
          <p:nvPr/>
        </p:nvSpPr>
        <p:spPr bwMode="auto">
          <a:xfrm>
            <a:off x="442913" y="1504950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440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Supernetting:</a:t>
            </a:r>
            <a:r>
              <a:rPr spc="-85" dirty="0"/>
              <a:t> </a:t>
            </a:r>
            <a:r>
              <a:rPr dirty="0"/>
              <a:t>CIDR</a:t>
            </a:r>
          </a:p>
        </p:txBody>
      </p:sp>
      <p:sp>
        <p:nvSpPr>
          <p:cNvPr id="14343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6F797407-8DCD-4E3B-BE98-52CC43C06A96}" type="slidenum">
              <a:rPr lang="th-TH"/>
              <a:pPr marL="209550"/>
              <a:t>8</a:t>
            </a:fld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1050925" y="1830388"/>
            <a:ext cx="7635875" cy="35194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4965" indent="-34226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2400" dirty="0">
                <a:latin typeface="Tahoma"/>
                <a:cs typeface="Tahoma"/>
              </a:rPr>
              <a:t>Enable </a:t>
            </a:r>
            <a:r>
              <a:rPr sz="2400" spc="-5" dirty="0">
                <a:latin typeface="Tahoma"/>
                <a:cs typeface="Tahoma"/>
              </a:rPr>
              <a:t>network number to </a:t>
            </a:r>
            <a:r>
              <a:rPr sz="2400" dirty="0">
                <a:latin typeface="Tahoma"/>
                <a:cs typeface="Tahoma"/>
              </a:rPr>
              <a:t>be any length (No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Class)</a:t>
            </a:r>
            <a:endParaRPr sz="2400">
              <a:latin typeface="Tahoma"/>
              <a:cs typeface="Tahoma"/>
            </a:endParaRPr>
          </a:p>
          <a:p>
            <a:pPr marL="354965" indent="-342265" fontAlgn="auto">
              <a:spcBef>
                <a:spcPts val="575"/>
              </a:spcBef>
              <a:spcAft>
                <a:spcPts val="0"/>
              </a:spcAft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2400" dirty="0">
                <a:latin typeface="Tahoma"/>
                <a:cs typeface="Tahoma"/>
              </a:rPr>
              <a:t>Collapse multiple </a:t>
            </a:r>
            <a:r>
              <a:rPr sz="2400" spc="-5" dirty="0">
                <a:latin typeface="Tahoma"/>
                <a:cs typeface="Tahoma"/>
              </a:rPr>
              <a:t>addresses assigned to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single </a:t>
            </a:r>
            <a:r>
              <a:rPr sz="2400" dirty="0">
                <a:latin typeface="Tahoma"/>
                <a:cs typeface="Tahoma"/>
              </a:rPr>
              <a:t>AS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to</a:t>
            </a:r>
            <a:endParaRPr sz="2400">
              <a:latin typeface="Tahoma"/>
              <a:cs typeface="Tahoma"/>
            </a:endParaRPr>
          </a:p>
          <a:p>
            <a:pPr marL="3549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ahoma"/>
                <a:cs typeface="Tahoma"/>
              </a:rPr>
              <a:t>one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address</a:t>
            </a:r>
            <a:endParaRPr sz="2400">
              <a:latin typeface="Tahoma"/>
              <a:cs typeface="Tahoma"/>
            </a:endParaRPr>
          </a:p>
          <a:p>
            <a:pPr marL="354965" indent="-342265" fontAlgn="auto">
              <a:spcBef>
                <a:spcPts val="575"/>
              </a:spcBef>
              <a:spcAft>
                <a:spcPts val="0"/>
              </a:spcAft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2400" dirty="0">
                <a:latin typeface="Tahoma"/>
                <a:cs typeface="Tahoma"/>
              </a:rPr>
              <a:t>All </a:t>
            </a:r>
            <a:r>
              <a:rPr sz="2400" spc="-5" dirty="0">
                <a:latin typeface="Tahoma"/>
                <a:cs typeface="Tahoma"/>
              </a:rPr>
              <a:t>routers </a:t>
            </a:r>
            <a:r>
              <a:rPr sz="2400" dirty="0">
                <a:latin typeface="Tahoma"/>
                <a:cs typeface="Tahoma"/>
              </a:rPr>
              <a:t>must </a:t>
            </a:r>
            <a:r>
              <a:rPr sz="2400" spc="-5" dirty="0">
                <a:latin typeface="Tahoma"/>
                <a:cs typeface="Tahoma"/>
              </a:rPr>
              <a:t>understand </a:t>
            </a:r>
            <a:r>
              <a:rPr sz="2400" dirty="0">
                <a:latin typeface="Tahoma"/>
                <a:cs typeface="Tahoma"/>
              </a:rPr>
              <a:t>CIDR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addressing</a:t>
            </a:r>
            <a:endParaRPr sz="2400">
              <a:latin typeface="Tahoma"/>
              <a:cs typeface="Tahoma"/>
            </a:endParaRPr>
          </a:p>
          <a:p>
            <a:pPr marL="756285" lvl="1" indent="-287020" fontAlgn="auto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000" spc="-5" dirty="0">
                <a:latin typeface="Tahoma"/>
                <a:cs typeface="Tahoma"/>
              </a:rPr>
              <a:t>Need </a:t>
            </a:r>
            <a:r>
              <a:rPr sz="2000" dirty="0">
                <a:latin typeface="Tahoma"/>
                <a:cs typeface="Tahoma"/>
              </a:rPr>
              <a:t>both </a:t>
            </a:r>
            <a:r>
              <a:rPr sz="2000" spc="-5" dirty="0">
                <a:latin typeface="Tahoma"/>
                <a:cs typeface="Tahoma"/>
              </a:rPr>
              <a:t>Address </a:t>
            </a:r>
            <a:r>
              <a:rPr sz="2000" dirty="0">
                <a:latin typeface="Tahoma"/>
                <a:cs typeface="Tahoma"/>
              </a:rPr>
              <a:t>and Mask </a:t>
            </a:r>
            <a:r>
              <a:rPr sz="2000" spc="-5" dirty="0">
                <a:latin typeface="Tahoma"/>
                <a:cs typeface="Tahoma"/>
              </a:rPr>
              <a:t>(prefix </a:t>
            </a:r>
            <a:r>
              <a:rPr sz="2000" dirty="0">
                <a:latin typeface="Tahoma"/>
                <a:cs typeface="Tahoma"/>
              </a:rPr>
              <a:t>and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suffix)</a:t>
            </a:r>
            <a:endParaRPr sz="2000">
              <a:latin typeface="Tahoma"/>
              <a:cs typeface="Tahoma"/>
            </a:endParaRPr>
          </a:p>
          <a:p>
            <a:pPr marL="469265" fontAlgn="auto">
              <a:spcBef>
                <a:spcPts val="480"/>
              </a:spcBef>
              <a:spcAft>
                <a:spcPts val="0"/>
              </a:spcAft>
              <a:tabLst>
                <a:tab pos="756285" algn="l"/>
              </a:tabLst>
              <a:defRPr/>
            </a:pPr>
            <a:r>
              <a:rPr sz="1100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11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ahoma"/>
                <a:cs typeface="Tahoma"/>
              </a:rPr>
              <a:t>Slash </a:t>
            </a:r>
            <a:r>
              <a:rPr sz="2000" dirty="0">
                <a:latin typeface="Tahoma"/>
                <a:cs typeface="Tahoma"/>
              </a:rPr>
              <a:t>notation </a:t>
            </a:r>
            <a:r>
              <a:rPr sz="2000" spc="-5" dirty="0">
                <a:latin typeface="Tahoma"/>
                <a:cs typeface="Tahoma"/>
              </a:rPr>
              <a:t>(123.10.16.0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/20)</a:t>
            </a:r>
            <a:endParaRPr sz="2000">
              <a:latin typeface="Tahoma"/>
              <a:cs typeface="Tahoma"/>
            </a:endParaRPr>
          </a:p>
          <a:p>
            <a:pPr marL="354965" indent="-342265" fontAlgn="auto">
              <a:spcBef>
                <a:spcPts val="570"/>
              </a:spcBef>
              <a:spcAft>
                <a:spcPts val="0"/>
              </a:spcAft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Some </a:t>
            </a:r>
            <a:r>
              <a:rPr sz="2400" dirty="0">
                <a:latin typeface="Tahoma"/>
                <a:cs typeface="Tahoma"/>
              </a:rPr>
              <a:t>prefixes are </a:t>
            </a:r>
            <a:r>
              <a:rPr sz="2400" spc="-5" dirty="0">
                <a:latin typeface="Tahoma"/>
                <a:cs typeface="Tahoma"/>
              </a:rPr>
              <a:t>reserved </a:t>
            </a:r>
            <a:r>
              <a:rPr sz="2400" dirty="0">
                <a:latin typeface="Tahoma"/>
                <a:cs typeface="Tahoma"/>
              </a:rPr>
              <a:t>for </a:t>
            </a:r>
            <a:r>
              <a:rPr sz="2400" spc="-5" dirty="0">
                <a:latin typeface="Tahoma"/>
                <a:cs typeface="Tahoma"/>
              </a:rPr>
              <a:t>private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add.</a:t>
            </a:r>
            <a:endParaRPr sz="2400">
              <a:latin typeface="Tahoma"/>
              <a:cs typeface="Tahoma"/>
            </a:endParaRPr>
          </a:p>
          <a:p>
            <a:pPr marL="469265" fontAlgn="auto">
              <a:spcBef>
                <a:spcPts val="480"/>
              </a:spcBef>
              <a:spcAft>
                <a:spcPts val="0"/>
              </a:spcAft>
              <a:tabLst>
                <a:tab pos="756285" algn="l"/>
                <a:tab pos="1661160" algn="l"/>
                <a:tab pos="3273425" algn="l"/>
                <a:tab pos="5024755" algn="l"/>
              </a:tabLst>
              <a:defRPr/>
            </a:pPr>
            <a:r>
              <a:rPr sz="1100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11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Tahoma"/>
                <a:cs typeface="Tahoma"/>
              </a:rPr>
              <a:t>10/8,	</a:t>
            </a:r>
            <a:r>
              <a:rPr sz="2000" spc="-5" dirty="0">
                <a:latin typeface="Tahoma"/>
                <a:cs typeface="Tahoma"/>
              </a:rPr>
              <a:t>172.16/12,	192.168/16,	169.254/16</a:t>
            </a:r>
            <a:endParaRPr sz="2000">
              <a:latin typeface="Tahoma"/>
              <a:cs typeface="Tahoma"/>
            </a:endParaRPr>
          </a:p>
          <a:p>
            <a:pPr marL="756285" lvl="1" indent="-287020" fontAlgn="auto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000" dirty="0">
                <a:latin typeface="Tahoma"/>
                <a:cs typeface="Tahoma"/>
              </a:rPr>
              <a:t>These are not </a:t>
            </a:r>
            <a:r>
              <a:rPr sz="2000" spc="-5" dirty="0">
                <a:latin typeface="Tahoma"/>
                <a:cs typeface="Tahoma"/>
              </a:rPr>
              <a:t>routable </a:t>
            </a:r>
            <a:r>
              <a:rPr sz="2000" dirty="0">
                <a:latin typeface="Tahoma"/>
                <a:cs typeface="Tahoma"/>
              </a:rPr>
              <a:t>in </a:t>
            </a:r>
            <a:r>
              <a:rPr sz="2000" spc="-5" dirty="0">
                <a:latin typeface="Tahoma"/>
                <a:cs typeface="Tahoma"/>
              </a:rPr>
              <a:t>the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Internet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object 2"/>
          <p:cNvSpPr>
            <a:spLocks/>
          </p:cNvSpPr>
          <p:nvPr/>
        </p:nvSpPr>
        <p:spPr bwMode="auto">
          <a:xfrm>
            <a:off x="541338" y="1244600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62" name="object 3"/>
          <p:cNvSpPr>
            <a:spLocks noChangeArrowheads="1"/>
          </p:cNvSpPr>
          <p:nvPr/>
        </p:nvSpPr>
        <p:spPr bwMode="auto">
          <a:xfrm>
            <a:off x="911225" y="1244600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63" name="object 4"/>
          <p:cNvSpPr>
            <a:spLocks noChangeArrowheads="1"/>
          </p:cNvSpPr>
          <p:nvPr/>
        </p:nvSpPr>
        <p:spPr bwMode="auto">
          <a:xfrm>
            <a:off x="127000" y="1171575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64" name="object 5"/>
          <p:cNvSpPr>
            <a:spLocks/>
          </p:cNvSpPr>
          <p:nvPr/>
        </p:nvSpPr>
        <p:spPr bwMode="auto">
          <a:xfrm>
            <a:off x="777875" y="714375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1560"/>
              </a:cxn>
            </a:cxnLst>
            <a:rect l="0" t="0" r="r" b="b"/>
            <a:pathLst>
              <a:path h="1051560">
                <a:moveTo>
                  <a:pt x="0" y="0"/>
                </a:moveTo>
                <a:lnTo>
                  <a:pt x="0" y="1051560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65" name="object 6"/>
          <p:cNvSpPr>
            <a:spLocks noChangeArrowheads="1"/>
          </p:cNvSpPr>
          <p:nvPr/>
        </p:nvSpPr>
        <p:spPr bwMode="auto">
          <a:xfrm>
            <a:off x="442913" y="1504950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440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Example </a:t>
            </a:r>
            <a:r>
              <a:rPr dirty="0"/>
              <a:t>of</a:t>
            </a:r>
            <a:r>
              <a:rPr spc="-85" dirty="0"/>
              <a:t> </a:t>
            </a:r>
            <a:r>
              <a:rPr spc="-10" dirty="0"/>
              <a:t>CIDR</a:t>
            </a:r>
          </a:p>
        </p:txBody>
      </p:sp>
      <p:sp>
        <p:nvSpPr>
          <p:cNvPr id="15367" name="object 8"/>
          <p:cNvSpPr>
            <a:spLocks noChangeArrowheads="1"/>
          </p:cNvSpPr>
          <p:nvPr/>
        </p:nvSpPr>
        <p:spPr bwMode="auto">
          <a:xfrm>
            <a:off x="2271713" y="4984750"/>
            <a:ext cx="993775" cy="101917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68" name="object 9"/>
          <p:cNvSpPr>
            <a:spLocks noChangeArrowheads="1"/>
          </p:cNvSpPr>
          <p:nvPr/>
        </p:nvSpPr>
        <p:spPr bwMode="auto">
          <a:xfrm>
            <a:off x="5676900" y="4583113"/>
            <a:ext cx="628650" cy="62230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69" name="object 10"/>
          <p:cNvSpPr>
            <a:spLocks noChangeArrowheads="1"/>
          </p:cNvSpPr>
          <p:nvPr/>
        </p:nvSpPr>
        <p:spPr bwMode="auto">
          <a:xfrm>
            <a:off x="4875213" y="5183188"/>
            <a:ext cx="630237" cy="62230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70" name="object 11"/>
          <p:cNvSpPr>
            <a:spLocks noChangeArrowheads="1"/>
          </p:cNvSpPr>
          <p:nvPr/>
        </p:nvSpPr>
        <p:spPr bwMode="auto">
          <a:xfrm>
            <a:off x="5676900" y="5757863"/>
            <a:ext cx="628650" cy="620712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71" name="object 12"/>
          <p:cNvSpPr>
            <a:spLocks/>
          </p:cNvSpPr>
          <p:nvPr/>
        </p:nvSpPr>
        <p:spPr bwMode="auto">
          <a:xfrm>
            <a:off x="3270250" y="4781550"/>
            <a:ext cx="2405063" cy="603250"/>
          </a:xfrm>
          <a:custGeom>
            <a:avLst/>
            <a:gdLst/>
            <a:ahLst/>
            <a:cxnLst>
              <a:cxn ang="0">
                <a:pos x="0" y="603504"/>
              </a:cxn>
              <a:cxn ang="0">
                <a:pos x="2404872" y="0"/>
              </a:cxn>
            </a:cxnLst>
            <a:rect l="0" t="0" r="r" b="b"/>
            <a:pathLst>
              <a:path w="2405379" h="603885">
                <a:moveTo>
                  <a:pt x="0" y="603504"/>
                </a:moveTo>
                <a:lnTo>
                  <a:pt x="2404872" y="0"/>
                </a:lnTo>
              </a:path>
            </a:pathLst>
          </a:custGeom>
          <a:noFill/>
          <a:ln w="457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72" name="object 13"/>
          <p:cNvSpPr>
            <a:spLocks/>
          </p:cNvSpPr>
          <p:nvPr/>
        </p:nvSpPr>
        <p:spPr bwMode="auto">
          <a:xfrm>
            <a:off x="3270250" y="5581650"/>
            <a:ext cx="1603375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03248" y="1524"/>
              </a:cxn>
            </a:cxnLst>
            <a:rect l="0" t="0" r="r" b="b"/>
            <a:pathLst>
              <a:path w="1603375" h="1904">
                <a:moveTo>
                  <a:pt x="0" y="0"/>
                </a:moveTo>
                <a:lnTo>
                  <a:pt x="1603248" y="1524"/>
                </a:lnTo>
              </a:path>
            </a:pathLst>
          </a:custGeom>
          <a:noFill/>
          <a:ln w="457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73" name="object 14"/>
          <p:cNvSpPr>
            <a:spLocks/>
          </p:cNvSpPr>
          <p:nvPr/>
        </p:nvSpPr>
        <p:spPr bwMode="auto">
          <a:xfrm>
            <a:off x="3270250" y="5781675"/>
            <a:ext cx="2405063" cy="401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04872" y="400812"/>
              </a:cxn>
            </a:cxnLst>
            <a:rect l="0" t="0" r="r" b="b"/>
            <a:pathLst>
              <a:path w="2405379" h="401320">
                <a:moveTo>
                  <a:pt x="0" y="0"/>
                </a:moveTo>
                <a:lnTo>
                  <a:pt x="2404872" y="400812"/>
                </a:lnTo>
              </a:path>
            </a:pathLst>
          </a:custGeom>
          <a:noFill/>
          <a:ln w="457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" name="object 15"/>
          <p:cNvSpPr txBox="1"/>
          <p:nvPr/>
        </p:nvSpPr>
        <p:spPr>
          <a:xfrm>
            <a:off x="2589213" y="6070600"/>
            <a:ext cx="365125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I</a:t>
            </a:r>
            <a:r>
              <a:rPr sz="1800" spc="5" dirty="0">
                <a:latin typeface="Tahoma"/>
                <a:cs typeface="Tahoma"/>
              </a:rPr>
              <a:t>S</a:t>
            </a:r>
            <a:r>
              <a:rPr sz="1800" dirty="0">
                <a:latin typeface="Tahoma"/>
                <a:cs typeface="Tahoma"/>
              </a:rPr>
              <a:t>P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51600" y="5922963"/>
            <a:ext cx="117475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Company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88000" y="5346700"/>
            <a:ext cx="1171575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Company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50925" y="1744663"/>
            <a:ext cx="7391400" cy="32337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Consider an ISP providing IP connection to a  number of private companies</a:t>
            </a:r>
          </a:p>
          <a:p>
            <a:pPr marL="354013" indent="-341313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If IP addresses for companies are carefully  selected</a:t>
            </a:r>
          </a:p>
          <a:p>
            <a:pPr marL="755650" lvl="1" indent="-285750">
              <a:spcBef>
                <a:spcPts val="5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a border router needs only advertise one</a:t>
            </a:r>
          </a:p>
          <a:p>
            <a:pPr marL="354013" indent="-341313"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“</a:t>
            </a:r>
            <a:r>
              <a:rPr lang="th-TH" sz="240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aggregated</a:t>
            </a:r>
            <a:r>
              <a:rPr lang="th-TH" sz="2400">
                <a:latin typeface="Tahoma" pitchFamily="34" charset="0"/>
                <a:cs typeface="Tahoma" pitchFamily="34" charset="0"/>
              </a:rPr>
              <a:t>” route for all companies</a:t>
            </a:r>
          </a:p>
          <a:p>
            <a:pPr marL="354013" indent="-341313">
              <a:spcBef>
                <a:spcPts val="50"/>
              </a:spcBef>
              <a:tabLst>
                <a:tab pos="354013" algn="l"/>
                <a:tab pos="355600" algn="l"/>
              </a:tabLst>
            </a:pPr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marL="354013" indent="-341313" algn="r">
              <a:tabLst>
                <a:tab pos="354013" algn="l"/>
                <a:tab pos="355600" algn="l"/>
              </a:tabLst>
            </a:pPr>
            <a:r>
              <a:rPr lang="th-TH" sz="1800">
                <a:latin typeface="Tahoma" pitchFamily="34" charset="0"/>
                <a:cs typeface="Tahoma" pitchFamily="34" charset="0"/>
              </a:rPr>
              <a:t>Company A</a:t>
            </a:r>
          </a:p>
        </p:txBody>
      </p:sp>
      <p:sp>
        <p:nvSpPr>
          <p:cNvPr id="15378" name="object 19"/>
          <p:cNvSpPr>
            <a:spLocks/>
          </p:cNvSpPr>
          <p:nvPr/>
        </p:nvSpPr>
        <p:spPr bwMode="auto">
          <a:xfrm>
            <a:off x="757238" y="5014913"/>
            <a:ext cx="1439862" cy="1079500"/>
          </a:xfrm>
          <a:custGeom>
            <a:avLst/>
            <a:gdLst/>
            <a:ahLst/>
            <a:cxnLst>
              <a:cxn ang="0">
                <a:pos x="539496" y="0"/>
              </a:cxn>
              <a:cxn ang="0">
                <a:pos x="0" y="539495"/>
              </a:cxn>
              <a:cxn ang="0">
                <a:pos x="539496" y="1078991"/>
              </a:cxn>
              <a:cxn ang="0">
                <a:pos x="539496" y="809243"/>
              </a:cxn>
              <a:cxn ang="0">
                <a:pos x="1440180" y="809243"/>
              </a:cxn>
              <a:cxn ang="0">
                <a:pos x="1440180" y="269747"/>
              </a:cxn>
              <a:cxn ang="0">
                <a:pos x="539496" y="269747"/>
              </a:cxn>
              <a:cxn ang="0">
                <a:pos x="539496" y="0"/>
              </a:cxn>
            </a:cxnLst>
            <a:rect l="0" t="0" r="r" b="b"/>
            <a:pathLst>
              <a:path w="1440180" h="1079500">
                <a:moveTo>
                  <a:pt x="539496" y="0"/>
                </a:moveTo>
                <a:lnTo>
                  <a:pt x="0" y="539495"/>
                </a:lnTo>
                <a:lnTo>
                  <a:pt x="539496" y="1078991"/>
                </a:lnTo>
                <a:lnTo>
                  <a:pt x="539496" y="809243"/>
                </a:lnTo>
                <a:lnTo>
                  <a:pt x="1440180" y="809243"/>
                </a:lnTo>
                <a:lnTo>
                  <a:pt x="1440180" y="269747"/>
                </a:lnTo>
                <a:lnTo>
                  <a:pt x="539496" y="269747"/>
                </a:lnTo>
                <a:lnTo>
                  <a:pt x="539496" y="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79" name="object 20"/>
          <p:cNvSpPr>
            <a:spLocks/>
          </p:cNvSpPr>
          <p:nvPr/>
        </p:nvSpPr>
        <p:spPr bwMode="auto">
          <a:xfrm>
            <a:off x="757238" y="5014913"/>
            <a:ext cx="1439862" cy="1079500"/>
          </a:xfrm>
          <a:custGeom>
            <a:avLst/>
            <a:gdLst/>
            <a:ahLst/>
            <a:cxnLst>
              <a:cxn ang="0">
                <a:pos x="0" y="539495"/>
              </a:cxn>
              <a:cxn ang="0">
                <a:pos x="539496" y="0"/>
              </a:cxn>
              <a:cxn ang="0">
                <a:pos x="539496" y="269747"/>
              </a:cxn>
              <a:cxn ang="0">
                <a:pos x="1440180" y="269747"/>
              </a:cxn>
              <a:cxn ang="0">
                <a:pos x="1440180" y="809243"/>
              </a:cxn>
              <a:cxn ang="0">
                <a:pos x="539496" y="809243"/>
              </a:cxn>
              <a:cxn ang="0">
                <a:pos x="539496" y="1078991"/>
              </a:cxn>
              <a:cxn ang="0">
                <a:pos x="0" y="539495"/>
              </a:cxn>
            </a:cxnLst>
            <a:rect l="0" t="0" r="r" b="b"/>
            <a:pathLst>
              <a:path w="1440180" h="1079500">
                <a:moveTo>
                  <a:pt x="0" y="539495"/>
                </a:moveTo>
                <a:lnTo>
                  <a:pt x="539496" y="0"/>
                </a:lnTo>
                <a:lnTo>
                  <a:pt x="539496" y="269747"/>
                </a:lnTo>
                <a:lnTo>
                  <a:pt x="1440180" y="269747"/>
                </a:lnTo>
                <a:lnTo>
                  <a:pt x="1440180" y="809243"/>
                </a:lnTo>
                <a:lnTo>
                  <a:pt x="539496" y="809243"/>
                </a:lnTo>
                <a:lnTo>
                  <a:pt x="539496" y="1078991"/>
                </a:lnTo>
                <a:lnTo>
                  <a:pt x="0" y="539495"/>
                </a:lnTo>
                <a:close/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" name="object 21"/>
          <p:cNvSpPr txBox="1"/>
          <p:nvPr/>
        </p:nvSpPr>
        <p:spPr>
          <a:xfrm>
            <a:off x="1131888" y="5278438"/>
            <a:ext cx="955675" cy="555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84150" indent="-171450"/>
            <a:r>
              <a:rPr lang="th-TH" sz="1800">
                <a:latin typeface="Tahoma" pitchFamily="34" charset="0"/>
                <a:cs typeface="Tahoma" pitchFamily="34" charset="0"/>
              </a:rPr>
              <a:t>Advertise  Route</a:t>
            </a:r>
          </a:p>
        </p:txBody>
      </p:sp>
      <p:sp>
        <p:nvSpPr>
          <p:cNvPr id="15381" name="object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B7C619E4-52BB-448F-9299-BCE940E8FA83}" type="slidenum">
              <a:rPr lang="th-TH"/>
              <a:pPr marL="209550"/>
              <a:t>9</a:t>
            </a:fld>
            <a:endParaRPr lang="th-TH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1368</Words>
  <Application>Microsoft Office PowerPoint</Application>
  <PresentationFormat>On-screen Show (4:3)</PresentationFormat>
  <Paragraphs>411</Paragraphs>
  <Slides>33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Design Template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Calibri</vt:lpstr>
      <vt:lpstr>Cordia New</vt:lpstr>
      <vt:lpstr>Arial</vt:lpstr>
      <vt:lpstr>Angsana New</vt:lpstr>
      <vt:lpstr>Tahoma</vt:lpstr>
      <vt:lpstr>Wingdings</vt:lpstr>
      <vt:lpstr>Times New Roman</vt:lpstr>
      <vt:lpstr>Office Theme</vt:lpstr>
      <vt:lpstr>Office Theme</vt:lpstr>
      <vt:lpstr>CIDR – VLSM – AS</vt:lpstr>
      <vt:lpstr>Outline</vt:lpstr>
      <vt:lpstr>IP Addresses Revisited</vt:lpstr>
      <vt:lpstr>Classless InterDomain Routing (CIDR)</vt:lpstr>
      <vt:lpstr>Classful &amp; Classless addressing</vt:lpstr>
      <vt:lpstr>Prefix Length</vt:lpstr>
      <vt:lpstr>CIDR Example</vt:lpstr>
      <vt:lpstr>Supernetting: CIDR</vt:lpstr>
      <vt:lpstr>Example of CIDR</vt:lpstr>
      <vt:lpstr>Example of CIDR (Supernetting)</vt:lpstr>
      <vt:lpstr>Example of CIDR</vt:lpstr>
      <vt:lpstr>Aggregation</vt:lpstr>
      <vt:lpstr>CIDR: Longest prefix match</vt:lpstr>
      <vt:lpstr>CIDR: Longest prefix match</vt:lpstr>
      <vt:lpstr>VLSM</vt:lpstr>
      <vt:lpstr>VLSM</vt:lpstr>
      <vt:lpstr>Subnet with VLSM</vt:lpstr>
      <vt:lpstr>Regular Subnet</vt:lpstr>
      <vt:lpstr>Subnet with VLSM</vt:lpstr>
      <vt:lpstr>Subnet with VLSM</vt:lpstr>
      <vt:lpstr>Final: Subnet with VLSM</vt:lpstr>
      <vt:lpstr>Example II</vt:lpstr>
      <vt:lpstr>Solution</vt:lpstr>
      <vt:lpstr>Final Solution</vt:lpstr>
      <vt:lpstr>Quiz</vt:lpstr>
      <vt:lpstr>Notes for CIDR</vt:lpstr>
      <vt:lpstr>Growth in Routing Table Size</vt:lpstr>
      <vt:lpstr>Growth in Routing Table Size</vt:lpstr>
      <vt:lpstr>Autonomous System (AS)</vt:lpstr>
      <vt:lpstr>Autonomous System (AS)</vt:lpstr>
      <vt:lpstr>Autonomous System (AS)</vt:lpstr>
      <vt:lpstr>Types of AS</vt:lpstr>
      <vt:lpstr>Transit vs. Nontransit 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Multicast</dc:title>
  <dc:creator>Anan</dc:creator>
  <cp:lastModifiedBy>KID</cp:lastModifiedBy>
  <cp:revision>2</cp:revision>
  <dcterms:created xsi:type="dcterms:W3CDTF">2017-03-02T04:13:30Z</dcterms:created>
  <dcterms:modified xsi:type="dcterms:W3CDTF">2017-03-02T06:27:36Z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2016-03-18T00:00:00Z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2017-03-02T00:00:00Z</vt:filetime>
  </property>
</Properties>
</file>