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70" r:id="rId4"/>
    <p:sldId id="273" r:id="rId5"/>
    <p:sldId id="257" r:id="rId6"/>
    <p:sldId id="265" r:id="rId7"/>
    <p:sldId id="258" r:id="rId8"/>
    <p:sldId id="263" r:id="rId9"/>
    <p:sldId id="274" r:id="rId10"/>
    <p:sldId id="266" r:id="rId11"/>
    <p:sldId id="259" r:id="rId12"/>
    <p:sldId id="267" r:id="rId13"/>
    <p:sldId id="268" r:id="rId14"/>
    <p:sldId id="262" r:id="rId15"/>
    <p:sldId id="269" r:id="rId16"/>
    <p:sldId id="26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78BC82-D7C3-455B-9E3C-3B7844C252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C2826-FAA7-4568-A4CA-6D6B1F5F41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FDFB7-73A7-4081-9982-7A73056C7A8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40AFA-F7B9-4542-893E-4F1DA1851D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33C47-3B0D-4C70-AEBA-59EBDCC06C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A7468-FAA7-4931-9632-E33B5D9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7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6AD3-0C36-421E-BB54-E59DABCB5F4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1E869-8645-4B58-A993-4CDAF1CF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9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17DD-976E-4DE7-8B52-FF913967DAC6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B2E8-122B-4A97-B6BF-B2AD33BF01B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4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141F-AF28-4182-86F5-EA20A05209EF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08ED-0F94-47ED-8D9D-E5D7F8D5254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9901-5AE6-4AF1-9D60-21047F85F91B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8501-4A48-41EF-B46D-C7A02A4734FA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162E-DFE0-4C70-920E-F8D80426CB09}" type="datetime1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6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AD04-15F3-42F3-80DB-7FAD20673849}" type="datetime1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7943-6044-437C-9210-97727ABC4D08}" type="datetime1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5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2C3B-845F-45CE-9455-DB0B3AC79479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6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DB7479-2CB3-4520-8F8B-376CC0925E06}" type="datetime1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F660-3145-4D27-825A-7445325BA3AC}" type="datetime1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8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wp-content/uploads/2016/04/Server-PNG-Image.png" TargetMode="External"/><Relationship Id="rId2" Type="http://schemas.openxmlformats.org/officeDocument/2006/relationships/hyperlink" Target="https://i.ytimg.com/vi/NaKMg1bQ-TI/maxresdefault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g2.annthegran.com/StockDesign/XLarge/Dakota_Collectibles/sp0607.jpg" TargetMode="External"/><Relationship Id="rId4" Type="http://schemas.openxmlformats.org/officeDocument/2006/relationships/hyperlink" Target="http://www.ku.ac.th/english/images/webnew/logo.jp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325E-C160-4944-9B68-D55800158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375" y="959875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Psychomotor Skill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B7FD6-A0D7-4EB0-927D-7828F2E18D92}"/>
              </a:ext>
            </a:extLst>
          </p:cNvPr>
          <p:cNvSpPr txBox="1"/>
          <p:nvPr/>
        </p:nvSpPr>
        <p:spPr>
          <a:xfrm>
            <a:off x="3072934" y="3063379"/>
            <a:ext cx="757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Parut Singhapun 5710503496</a:t>
            </a:r>
          </a:p>
          <a:p>
            <a:r>
              <a:rPr lang="en-US" sz="3600" dirty="0"/>
              <a:t>3 September 2017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BC1A14-1CFF-42C4-86D0-C761EC8E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339" y="6255556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4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5D50-1660-40D8-9D5D-29AD9519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9" y="277745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35DD-37F0-4A90-8B2C-CC013430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14" y="1498897"/>
            <a:ext cx="9291215" cy="3450613"/>
          </a:xfrm>
        </p:spPr>
        <p:txBody>
          <a:bodyPr>
            <a:normAutofit/>
          </a:bodyPr>
          <a:lstStyle/>
          <a:p>
            <a:r>
              <a:rPr lang="en-US" sz="3000" dirty="0"/>
              <a:t>Athlete of </a:t>
            </a:r>
            <a:r>
              <a:rPr lang="en-US" sz="3000" dirty="0" err="1"/>
              <a:t>Kasetsart</a:t>
            </a:r>
            <a:r>
              <a:rPr lang="en-US" sz="3000" dirty="0"/>
              <a:t> University</a:t>
            </a:r>
          </a:p>
          <a:p>
            <a:endParaRPr lang="en-US" sz="3000" dirty="0"/>
          </a:p>
          <a:p>
            <a:r>
              <a:rPr lang="en-US" sz="3000" dirty="0"/>
              <a:t>Faculty of Education, </a:t>
            </a:r>
            <a:r>
              <a:rPr lang="en-US" sz="3000" dirty="0" err="1"/>
              <a:t>Kasetsart</a:t>
            </a:r>
            <a:r>
              <a:rPr lang="en-US" sz="3000" dirty="0"/>
              <a:t> University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4103" name="Picture 7" descr="ผลการค้นหารูปภาพสำหรับ Athlete">
            <a:extLst>
              <a:ext uri="{FF2B5EF4-FFF2-40B4-BE49-F238E27FC236}">
                <a16:creationId xmlns:a16="http://schemas.microsoft.com/office/drawing/2014/main" id="{1C8811E2-361C-46F7-977D-06535B12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91" y="3726608"/>
            <a:ext cx="2651785" cy="228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ผลการค้นหารูปภาพสำหรับ kasetsart university">
            <a:extLst>
              <a:ext uri="{FF2B5EF4-FFF2-40B4-BE49-F238E27FC236}">
                <a16:creationId xmlns:a16="http://schemas.microsoft.com/office/drawing/2014/main" id="{A4A405B0-11F2-4094-B629-EC7AF81DA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69" y="4169252"/>
            <a:ext cx="4708229" cy="123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9F9F-C59C-496C-AA61-98BF6F75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4443" y="6215799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5F1-D8FF-4C0E-B6AF-860FD224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3" y="426832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BCCE-A20A-4DA4-9844-D0456253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52" y="1476067"/>
            <a:ext cx="10137447" cy="3880773"/>
          </a:xfrm>
        </p:spPr>
        <p:txBody>
          <a:bodyPr>
            <a:noAutofit/>
          </a:bodyPr>
          <a:lstStyle/>
          <a:p>
            <a:r>
              <a:rPr lang="en-US" sz="3000" dirty="0"/>
              <a:t>The format pattern </a:t>
            </a:r>
            <a:r>
              <a:rPr lang="en-US" sz="3000" b="1" u="sng" dirty="0"/>
              <a:t>MUST</a:t>
            </a:r>
            <a:r>
              <a:rPr lang="en-US" sz="3000" dirty="0"/>
              <a:t> be accurate 100%.</a:t>
            </a:r>
          </a:p>
          <a:p>
            <a:r>
              <a:rPr lang="en-US" sz="3000" dirty="0"/>
              <a:t>Can show output in form of (Step, Set) </a:t>
            </a:r>
            <a:endParaRPr lang="th-TH" sz="3000" dirty="0"/>
          </a:p>
          <a:p>
            <a:r>
              <a:rPr lang="en-US" sz="3000" dirty="0"/>
              <a:t>Examiner can select form to play and can create the format pattern themselves</a:t>
            </a:r>
          </a:p>
          <a:p>
            <a:r>
              <a:rPr lang="en-US" sz="3000" dirty="0"/>
              <a:t>(Optional) Double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EFFF-3D12-4114-B2D6-D4A51B46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112" y="6156164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8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CBB8-5137-4AFA-A98C-5A654F8E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45" y="168415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Double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CA7E7-C769-4160-9CCD-91586ADDF84A}"/>
              </a:ext>
            </a:extLst>
          </p:cNvPr>
          <p:cNvSpPr txBox="1"/>
          <p:nvPr/>
        </p:nvSpPr>
        <p:spPr>
          <a:xfrm>
            <a:off x="1137920" y="1097280"/>
            <a:ext cx="9215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Two player alternate play by the first player add his/her first step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 second player must repeat it and add his/her own step</a:t>
            </a:r>
          </a:p>
          <a:p>
            <a:r>
              <a:rPr lang="en-US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048CF-4A47-4347-8E6D-B3627A9F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00" y="1859260"/>
            <a:ext cx="2472397" cy="1657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D3DCF-6F75-4EC6-9E43-F2718722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40" y="4209324"/>
            <a:ext cx="2472397" cy="1657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7F3F9-8938-4350-9A2E-B003B233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260" y="4152015"/>
            <a:ext cx="2667000" cy="17716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0F4E6-65C6-47C6-9E66-14EB00C7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4565" y="620586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9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A40D-ACFC-44D7-B6E7-8D0892BB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60" y="168965"/>
            <a:ext cx="9291215" cy="383230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First player must repeat it and add his/hers.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4.Repeat until someone fail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7ED83-46EE-4B70-B739-085F1824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0" y="1334044"/>
            <a:ext cx="2472397" cy="1657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F8043-C4C0-448F-8055-98DD3F1F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40" y="1276735"/>
            <a:ext cx="2667000" cy="177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A59FA-272A-4E6A-8650-DBB5426D0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543" y="1276735"/>
            <a:ext cx="2647950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34BDF-1288-48C6-B35F-525E953D7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43" y="3792046"/>
            <a:ext cx="2657475" cy="1781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40262F-6A6B-42FF-B816-22205AA1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40" y="3858880"/>
            <a:ext cx="2472397" cy="1657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0F6B51-1079-4A9C-8A35-3588B9ED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460" y="3801571"/>
            <a:ext cx="2667000" cy="177165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CA95E-F714-48CB-93FC-B203FDA2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112" y="6265495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4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C085-5EAD-4930-84BE-9DB76C51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15" y="173426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Equipment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CC86C-F1DD-4A41-8B89-221A8D967738}"/>
              </a:ext>
            </a:extLst>
          </p:cNvPr>
          <p:cNvSpPr txBox="1"/>
          <p:nvPr/>
        </p:nvSpPr>
        <p:spPr>
          <a:xfrm>
            <a:off x="3836710" y="1930400"/>
            <a:ext cx="5986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Weight Sensor (Load Cell) 0-100 kg</a:t>
            </a:r>
          </a:p>
        </p:txBody>
      </p:sp>
      <p:pic>
        <p:nvPicPr>
          <p:cNvPr id="1030" name="Picture 6" descr="Raspberry Pi Zero">
            <a:extLst>
              <a:ext uri="{FF2B5EF4-FFF2-40B4-BE49-F238E27FC236}">
                <a16:creationId xmlns:a16="http://schemas.microsoft.com/office/drawing/2014/main" id="{3C6C1736-AF90-44CD-9F61-EB4B3C09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3522421"/>
            <a:ext cx="2045970" cy="20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80B3EA-CAD7-46F9-AA95-B56D00F8218E}"/>
              </a:ext>
            </a:extLst>
          </p:cNvPr>
          <p:cNvSpPr txBox="1"/>
          <p:nvPr/>
        </p:nvSpPr>
        <p:spPr>
          <a:xfrm>
            <a:off x="4081805" y="4176074"/>
            <a:ext cx="71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Raspberry Pi, Arduino</a:t>
            </a:r>
          </a:p>
        </p:txBody>
      </p:sp>
      <p:pic>
        <p:nvPicPr>
          <p:cNvPr id="5124" name="Picture 4" descr="ผลการค้นหารูปภาพสำหรับ weight sensor 0 - 100">
            <a:extLst>
              <a:ext uri="{FF2B5EF4-FFF2-40B4-BE49-F238E27FC236}">
                <a16:creationId xmlns:a16="http://schemas.microsoft.com/office/drawing/2014/main" id="{4DA7CDB2-B5BD-4ADA-BEF3-598F263C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039693"/>
            <a:ext cx="2150745" cy="215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4482A-5935-4153-A757-EF366153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416" y="6185981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C605-E274-4419-83C9-68938997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0" y="776977"/>
            <a:ext cx="7430814" cy="920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NodeMcu</a:t>
            </a:r>
            <a:endParaRPr lang="en-US" sz="3200" dirty="0"/>
          </a:p>
        </p:txBody>
      </p:sp>
      <p:pic>
        <p:nvPicPr>
          <p:cNvPr id="6146" name="Picture 2" descr="ผลการค้นหารูปภาพสำหรับ nodemcu">
            <a:extLst>
              <a:ext uri="{FF2B5EF4-FFF2-40B4-BE49-F238E27FC236}">
                <a16:creationId xmlns:a16="http://schemas.microsoft.com/office/drawing/2014/main" id="{67ACA8DD-979E-4463-BDE6-7CC71880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" y="485140"/>
            <a:ext cx="3545840" cy="265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ผลการค้นหารูปภาพสำหรับ แผ่นกระดาน 9 ช่อง">
            <a:extLst>
              <a:ext uri="{FF2B5EF4-FFF2-40B4-BE49-F238E27FC236}">
                <a16:creationId xmlns:a16="http://schemas.microsoft.com/office/drawing/2014/main" id="{419980AB-4155-4056-A3E4-80D6F301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" y="3441064"/>
            <a:ext cx="3545840" cy="199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C9AD7-9188-493F-BFF4-3415FF48BBC1}"/>
              </a:ext>
            </a:extLst>
          </p:cNvPr>
          <p:cNvSpPr txBox="1"/>
          <p:nvPr/>
        </p:nvSpPr>
        <p:spPr>
          <a:xfrm>
            <a:off x="4907280" y="3627120"/>
            <a:ext cx="341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 Square 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1A69-A68A-4231-BDE7-91BD0E52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417" y="6215799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5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66D9-77E5-4047-86EC-54E6712E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42" y="488288"/>
            <a:ext cx="5405727" cy="6627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8F02E-248A-4449-9377-6F0CA3A3ED06}"/>
              </a:ext>
            </a:extLst>
          </p:cNvPr>
          <p:cNvSpPr txBox="1"/>
          <p:nvPr/>
        </p:nvSpPr>
        <p:spPr>
          <a:xfrm>
            <a:off x="885742" y="1918031"/>
            <a:ext cx="11186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https://i.ytimg.com/vi/NaKMg1bQ-TI/maxresdefault.jpg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http://www.pngall.com/wp-content/uploads/2016/04/Server-PNG-Image.png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http://www.ku.ac.th/english/images/webnew/logo.jpg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https://img2.annthegran.com/StockDesign/XLarge/Dakota_Collectibles/sp0607.jpg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F2C4-9EF8-466F-A03C-C7939E41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4991" y="6215799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0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6F24-B60D-406E-892C-59F53930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13" y="2553806"/>
            <a:ext cx="9291215" cy="1049235"/>
          </a:xfrm>
        </p:spPr>
        <p:txBody>
          <a:bodyPr>
            <a:normAutofit/>
          </a:bodyPr>
          <a:lstStyle/>
          <a:p>
            <a:r>
              <a:rPr lang="en-US" sz="6000" dirty="0"/>
              <a:t>ANY QUESTION?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992BB-5917-4832-AFBD-89297FA7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504" y="6354422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15FD-0F8D-4790-B7E8-6F442CA6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22" y="237989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8488-959E-40DE-BE37-6901B871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66" y="1469080"/>
            <a:ext cx="9291215" cy="4106772"/>
          </a:xfrm>
        </p:spPr>
        <p:txBody>
          <a:bodyPr>
            <a:normAutofit/>
          </a:bodyPr>
          <a:lstStyle/>
          <a:p>
            <a:r>
              <a:rPr lang="en-US" sz="3600" dirty="0"/>
              <a:t>Objectives</a:t>
            </a:r>
          </a:p>
          <a:p>
            <a:r>
              <a:rPr lang="en-US" sz="3600" dirty="0"/>
              <a:t>9-Square-Table</a:t>
            </a:r>
          </a:p>
          <a:p>
            <a:r>
              <a:rPr lang="en-US" sz="3600" dirty="0"/>
              <a:t>Psychomotor Skill Management</a:t>
            </a:r>
          </a:p>
          <a:p>
            <a:r>
              <a:rPr lang="en-US" sz="3600" dirty="0"/>
              <a:t>Double Table</a:t>
            </a:r>
          </a:p>
          <a:p>
            <a:r>
              <a:rPr lang="en-US" sz="3600" dirty="0"/>
              <a:t>Equipment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BD60E-CFF0-49AE-9FCA-044FDC72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5416" y="621580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0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9815-875B-4DF0-83C6-59254293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48" y="257867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4D56-E7B7-452E-BC61-F33A72A9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499" y="1238720"/>
            <a:ext cx="10339101" cy="3450613"/>
          </a:xfrm>
        </p:spPr>
        <p:txBody>
          <a:bodyPr>
            <a:normAutofit/>
          </a:bodyPr>
          <a:lstStyle/>
          <a:p>
            <a:r>
              <a:rPr lang="en-US" sz="4000" dirty="0"/>
              <a:t>To improve the athlete’s performance</a:t>
            </a:r>
          </a:p>
          <a:p>
            <a:r>
              <a:rPr lang="en-US" sz="4000" dirty="0"/>
              <a:t>To improve the reaction skill of the testers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29861-0419-4DB3-B1B0-CAB06965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4808" y="6245616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 descr="รูปภาพที่เกี่ยวข้อง">
            <a:extLst>
              <a:ext uri="{FF2B5EF4-FFF2-40B4-BE49-F238E27FC236}">
                <a16:creationId xmlns:a16="http://schemas.microsoft.com/office/drawing/2014/main" id="{8D3C7201-8526-468C-ABEC-CE8CF24DF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15" y="3101710"/>
            <a:ext cx="4451381" cy="282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1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D50C-0A48-470E-BF60-AA899C8C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2" y="198232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B373-BD7D-40F9-9246-A58319FD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23" y="1439262"/>
            <a:ext cx="10028117" cy="3450613"/>
          </a:xfrm>
        </p:spPr>
        <p:txBody>
          <a:bodyPr>
            <a:normAutofit/>
          </a:bodyPr>
          <a:lstStyle/>
          <a:p>
            <a:r>
              <a:rPr lang="en-US" sz="3200" dirty="0"/>
              <a:t>Some of the tester don’t’ know the result of the test</a:t>
            </a:r>
          </a:p>
          <a:p>
            <a:r>
              <a:rPr lang="en-US" sz="3200" dirty="0"/>
              <a:t>Testers don’t have his/her own result history</a:t>
            </a:r>
          </a:p>
          <a:p>
            <a:r>
              <a:rPr lang="en-US" sz="3200" dirty="0"/>
              <a:t>Testers don’t know their rank compared to the other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2F23B-7113-4242-B92D-C2D70E66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052" y="6201482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4</a:t>
            </a:fld>
            <a:endParaRPr lang="en-US" dirty="0"/>
          </a:p>
        </p:txBody>
      </p:sp>
      <p:pic>
        <p:nvPicPr>
          <p:cNvPr id="3076" name="Picture 4" descr="ผลการค้นหารูปภาพสำหรับ don't know cartoon">
            <a:extLst>
              <a:ext uri="{FF2B5EF4-FFF2-40B4-BE49-F238E27FC236}">
                <a16:creationId xmlns:a16="http://schemas.microsoft.com/office/drawing/2014/main" id="{43CAFE20-2E7A-4ACE-A4BF-1859F4D19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639" y="3731966"/>
            <a:ext cx="2458720" cy="231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9A2106-580A-4945-AD10-F32C2A50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33" y="565978"/>
            <a:ext cx="3617377" cy="885133"/>
          </a:xfrm>
        </p:spPr>
        <p:txBody>
          <a:bodyPr>
            <a:normAutofit/>
          </a:bodyPr>
          <a:lstStyle/>
          <a:p>
            <a:r>
              <a:rPr lang="en-US" dirty="0"/>
              <a:t>9-Square-table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5603A-FF6C-44A1-BCA8-5EBE38C41204}"/>
              </a:ext>
            </a:extLst>
          </p:cNvPr>
          <p:cNvSpPr txBox="1"/>
          <p:nvPr/>
        </p:nvSpPr>
        <p:spPr>
          <a:xfrm>
            <a:off x="989717" y="2001737"/>
            <a:ext cx="91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Inventor 	: Assoc. Prof. Charoen </a:t>
            </a:r>
            <a:r>
              <a:rPr lang="en-US" sz="3000" dirty="0" err="1"/>
              <a:t>Krabuanrat</a:t>
            </a:r>
            <a:endParaRPr lang="en-US" sz="3000" dirty="0"/>
          </a:p>
          <a:p>
            <a:r>
              <a:rPr lang="en-US" sz="3000" dirty="0"/>
              <a:t>Goal 		:  Practice brain and body skills</a:t>
            </a:r>
          </a:p>
        </p:txBody>
      </p:sp>
      <p:pic>
        <p:nvPicPr>
          <p:cNvPr id="1039" name="Picture 15" descr="ผลการค้นหารูปภาพสำหรับ ตาราง 9 ช่อง วิจัย">
            <a:extLst>
              <a:ext uri="{FF2B5EF4-FFF2-40B4-BE49-F238E27FC236}">
                <a16:creationId xmlns:a16="http://schemas.microsoft.com/office/drawing/2014/main" id="{2BDEB979-D052-4B1C-AE73-3FB4841C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408" y="1370247"/>
            <a:ext cx="2038031" cy="35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3C41B-6AFD-4DBC-86B2-73E9BD4F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7926" y="620586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8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2B99-F632-4943-8947-50F4AC07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31" y="257867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How to 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1D594-B393-468D-9F6B-A9B41AE5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97" y="1307102"/>
            <a:ext cx="2646363" cy="1762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365E0-E9B9-440A-BEC7-F1DE4083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23" y="1288354"/>
            <a:ext cx="2696667" cy="1799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4D327-EB31-47EB-9E15-5FF61F40D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153" y="1277872"/>
            <a:ext cx="2737168" cy="18207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A09C89B-DC5B-4226-8D6D-1C4745B7945C}"/>
              </a:ext>
            </a:extLst>
          </p:cNvPr>
          <p:cNvSpPr/>
          <p:nvPr/>
        </p:nvSpPr>
        <p:spPr>
          <a:xfrm>
            <a:off x="4033520" y="1971040"/>
            <a:ext cx="447040" cy="294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E0ED2F-F286-4EE9-97F4-956D864DCF5F}"/>
              </a:ext>
            </a:extLst>
          </p:cNvPr>
          <p:cNvSpPr/>
          <p:nvPr/>
        </p:nvSpPr>
        <p:spPr>
          <a:xfrm>
            <a:off x="7513983" y="2047461"/>
            <a:ext cx="457200" cy="21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6800057-5681-440D-811E-D6F9B66A5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3798" y="3289851"/>
            <a:ext cx="8039777" cy="839239"/>
          </a:xfrm>
          <a:prstGeom prst="bentConnector3">
            <a:avLst>
              <a:gd name="adj1" fmla="val 104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7FF722-8217-4FAC-968E-93C9369B1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57" y="3579962"/>
            <a:ext cx="2646363" cy="17720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3A283F-B679-4D33-ACC1-1F3B30AD8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446" y="3579962"/>
            <a:ext cx="2628537" cy="17601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250C37-62F9-4567-86D9-78CDB1AFA41A}"/>
              </a:ext>
            </a:extLst>
          </p:cNvPr>
          <p:cNvSpPr/>
          <p:nvPr/>
        </p:nvSpPr>
        <p:spPr>
          <a:xfrm>
            <a:off x="8062340" y="3527476"/>
            <a:ext cx="249417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 FAST 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 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CAN!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753C22-5DA2-4F44-9E97-9DECDC5245F2}"/>
              </a:ext>
            </a:extLst>
          </p:cNvPr>
          <p:cNvSpPr/>
          <p:nvPr/>
        </p:nvSpPr>
        <p:spPr>
          <a:xfrm>
            <a:off x="4177541" y="4151885"/>
            <a:ext cx="486782" cy="33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7B21D0F-FF49-4CB6-AE00-9D0D8049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99" y="6275434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3D3008-DFD1-4644-9872-AA9F375A2A14}"/>
              </a:ext>
            </a:extLst>
          </p:cNvPr>
          <p:cNvCxnSpPr/>
          <p:nvPr/>
        </p:nvCxnSpPr>
        <p:spPr>
          <a:xfrm rot="10800000">
            <a:off x="863600" y="2047462"/>
            <a:ext cx="5151120" cy="3510059"/>
          </a:xfrm>
          <a:prstGeom prst="bentConnector3">
            <a:avLst>
              <a:gd name="adj1" fmla="val 108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E1DEE2-BA9A-44FD-A644-A8582CD8347B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5998501" y="5356311"/>
            <a:ext cx="217433" cy="1849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C05A3FA-0596-43D0-A4CE-A3C04BD6DAF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213575" y="3098605"/>
            <a:ext cx="360162" cy="1912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6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ผลการค้นหารูปภาพสำหรับ iot devices sport">
            <a:extLst>
              <a:ext uri="{FF2B5EF4-FFF2-40B4-BE49-F238E27FC236}">
                <a16:creationId xmlns:a16="http://schemas.microsoft.com/office/drawing/2014/main" id="{BAFA31CE-C4AB-4B37-99AC-EE6905FA2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0155A05-A3B7-4555-9908-3E1D6A83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31" y="257867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Psychomotor Skill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4DD01-4985-4A4A-8008-F1D1519AE7A9}"/>
              </a:ext>
            </a:extLst>
          </p:cNvPr>
          <p:cNvSpPr txBox="1"/>
          <p:nvPr/>
        </p:nvSpPr>
        <p:spPr>
          <a:xfrm>
            <a:off x="1046922" y="1573714"/>
            <a:ext cx="106065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Get data from tester and analysis the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Examiner can change form of input to his/her own idea or create his/her new 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Monitoring the output in form of graph 					   and statistic detail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9F416A-6FC7-4F56-A59B-4F331C92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270" y="3706862"/>
            <a:ext cx="3128010" cy="23609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FC0B0-BEFB-429A-BC07-30276D31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8010" y="6250434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63B5FE-4819-474C-AA04-1DAE3695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84" y="198232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System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B65660-EFBF-438C-AF3A-04D69A3F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678AD-2C33-4C0F-92D6-7AC253E8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174" y="632968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DDEBC0-ADD5-4011-A19B-E351748A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160"/>
            <a:ext cx="12192000" cy="47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7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68B6-09B0-4E27-9479-45AF8989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97" y="208172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Mock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2C20-1357-4289-A985-CC61FE38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29109-386C-48EE-AFE3-91C4AE5D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5356" y="6205860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25353B-D1BF-4967-9660-76F1A764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3791"/>
            <a:ext cx="12192000" cy="44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478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904</TotalTime>
  <Words>317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Cordia New</vt:lpstr>
      <vt:lpstr>Rockwell</vt:lpstr>
      <vt:lpstr>Gallery</vt:lpstr>
      <vt:lpstr>Psychomotor Skill Management</vt:lpstr>
      <vt:lpstr>Outline</vt:lpstr>
      <vt:lpstr>Objectives</vt:lpstr>
      <vt:lpstr>Background</vt:lpstr>
      <vt:lpstr>9-Square-table</vt:lpstr>
      <vt:lpstr>How to play</vt:lpstr>
      <vt:lpstr>Psychomotor Skill Management</vt:lpstr>
      <vt:lpstr>System overview</vt:lpstr>
      <vt:lpstr>Mock up</vt:lpstr>
      <vt:lpstr>Target</vt:lpstr>
      <vt:lpstr>Requirement</vt:lpstr>
      <vt:lpstr>Double Table</vt:lpstr>
      <vt:lpstr>PowerPoint Presentation</vt:lpstr>
      <vt:lpstr>Equipment</vt:lpstr>
      <vt:lpstr>PowerPoint Presentation</vt:lpstr>
      <vt:lpstr>References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ระบบจัดการทักษะกลไกการเคลื่อนไหว psychomotor skill management ด้วย ตาราง 9 ช่อง</dc:title>
  <dc:creator>parut singhapun</dc:creator>
  <cp:lastModifiedBy>parut singhapun</cp:lastModifiedBy>
  <cp:revision>48</cp:revision>
  <dcterms:created xsi:type="dcterms:W3CDTF">2017-08-28T07:00:36Z</dcterms:created>
  <dcterms:modified xsi:type="dcterms:W3CDTF">2017-09-06T08:15:30Z</dcterms:modified>
</cp:coreProperties>
</file>