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1" autoAdjust="0"/>
  </p:normalViewPr>
  <p:slideViewPr>
    <p:cSldViewPr>
      <p:cViewPr varScale="1">
        <p:scale>
          <a:sx n="81" d="100"/>
          <a:sy n="81" d="100"/>
        </p:scale>
        <p:origin x="-123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FDD49E0-A0CE-4832-9DB4-3FC3CB5FE4F9}" type="datetimeFigureOut">
              <a:rPr lang="th-TH"/>
              <a:pPr>
                <a:defRPr/>
              </a:pPr>
              <a:t>20/03/60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829D078-1FFD-49C8-8C34-04FDFEC3ED8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0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เครื่อง</a:t>
            </a:r>
            <a:r>
              <a:rPr lang="en-US" smtClean="0"/>
              <a:t>A</a:t>
            </a:r>
            <a:r>
              <a:rPr lang="th-TH" smtClean="0"/>
              <a:t>ไม่จำเป็นต้องรู้</a:t>
            </a:r>
            <a:r>
              <a:rPr lang="en-US" smtClean="0"/>
              <a:t> Mac Address </a:t>
            </a:r>
            <a:r>
              <a:rPr lang="th-TH" smtClean="0"/>
              <a:t>ของปลายทาง แต่ต้องร็ </a:t>
            </a:r>
            <a:r>
              <a:rPr lang="en-US" smtClean="0"/>
              <a:t>MacAdress </a:t>
            </a:r>
            <a:r>
              <a:rPr lang="th-TH" smtClean="0"/>
              <a:t>ของตัวถัดไป</a:t>
            </a:r>
          </a:p>
          <a:p>
            <a:pPr eaLnBrk="1" hangingPunct="1"/>
            <a:r>
              <a:rPr lang="th-TH" smtClean="0"/>
              <a:t>ส่วน</a:t>
            </a:r>
            <a:r>
              <a:rPr lang="en-US" smtClean="0"/>
              <a:t>IP</a:t>
            </a:r>
            <a:r>
              <a:rPr lang="th-TH" smtClean="0"/>
              <a:t>ใช้ค้นหาทางโดยรวม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ถ้าพิมไป </a:t>
            </a:r>
            <a:r>
              <a:rPr lang="en-US" smtClean="0"/>
              <a:t>arp –a  </a:t>
            </a:r>
            <a:r>
              <a:rPr lang="th-TH" smtClean="0"/>
              <a:t>ได้สองบรรทัด</a:t>
            </a:r>
            <a:endParaRPr lang="en-US" smtClean="0"/>
          </a:p>
          <a:p>
            <a:pPr eaLnBrk="1" hangingPunct="1"/>
            <a:r>
              <a:rPr lang="en-US" smtClean="0"/>
              <a:t>www.ku.ac.th</a:t>
            </a:r>
          </a:p>
          <a:p>
            <a:pPr eaLnBrk="1" hangingPunct="1"/>
            <a:r>
              <a:rPr lang="en-US" smtClean="0"/>
              <a:t>arp –a </a:t>
            </a:r>
            <a:r>
              <a:rPr lang="th-TH" smtClean="0"/>
              <a:t>ใหม่ได้กี่บรรทัด</a:t>
            </a:r>
          </a:p>
          <a:p>
            <a:pPr eaLnBrk="1" hangingPunct="1"/>
            <a:r>
              <a:rPr lang="th-TH" smtClean="0"/>
              <a:t>ได้เท่าเดิม</a:t>
            </a:r>
            <a:r>
              <a:rPr lang="en-US" smtClean="0"/>
              <a:t>2</a:t>
            </a:r>
            <a:r>
              <a:rPr lang="th-TH" smtClean="0"/>
              <a:t>บรรทัดเพราะเป็นเราเป็น </a:t>
            </a:r>
            <a:r>
              <a:rPr lang="en-US" smtClean="0"/>
              <a:t>Gateway </a:t>
            </a:r>
            <a:r>
              <a:rPr lang="th-TH" smtClean="0"/>
              <a:t>ถ้าเป็น</a:t>
            </a:r>
            <a:r>
              <a:rPr lang="en-US" smtClean="0"/>
              <a:t>network </a:t>
            </a:r>
            <a:r>
              <a:rPr lang="th-TH" smtClean="0"/>
              <a:t>วงข้างนอกๆ</a:t>
            </a:r>
          </a:p>
          <a:p>
            <a:pPr eaLnBrk="1" hangingPunct="1"/>
            <a:r>
              <a:rPr lang="th-TH" smtClean="0"/>
              <a:t>ถ้าเพิ่ม </a:t>
            </a:r>
            <a:r>
              <a:rPr lang="en-US" smtClean="0"/>
              <a:t>1 </a:t>
            </a:r>
            <a:r>
              <a:rPr lang="th-TH" smtClean="0"/>
              <a:t>บรรทัดเพราะเป็นวงเดียวกัน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เมื่อ</a:t>
            </a:r>
            <a:r>
              <a:rPr lang="en-US" smtClean="0"/>
              <a:t>X</a:t>
            </a:r>
            <a:r>
              <a:rPr lang="th-TH" smtClean="0"/>
              <a:t>ถามหา</a:t>
            </a:r>
            <a:r>
              <a:rPr lang="en-US" smtClean="0"/>
              <a:t>Y </a:t>
            </a:r>
            <a:r>
              <a:rPr lang="th-TH" smtClean="0"/>
              <a:t>เมื่อไม่ได้อยู่วงตัวเอง</a:t>
            </a:r>
            <a:r>
              <a:rPr lang="en-US" smtClean="0"/>
              <a:t> X</a:t>
            </a:r>
            <a:r>
              <a:rPr lang="th-TH" smtClean="0"/>
              <a:t>โง่</a:t>
            </a:r>
            <a:r>
              <a:rPr lang="en-US" smtClean="0"/>
              <a:t>broadcast</a:t>
            </a:r>
            <a:r>
              <a:rPr lang="th-TH" smtClean="0"/>
              <a:t>ไปถาม คนละ</a:t>
            </a:r>
            <a:r>
              <a:rPr lang="en-US" smtClean="0"/>
              <a:t>subnet</a:t>
            </a:r>
            <a:r>
              <a:rPr lang="th-TH" smtClean="0"/>
              <a:t>กันเพราะคนละ</a:t>
            </a:r>
            <a:r>
              <a:rPr lang="en-US" smtClean="0"/>
              <a:t>subnetmask</a:t>
            </a:r>
            <a:endParaRPr lang="th-TH" smtClean="0"/>
          </a:p>
          <a:p>
            <a:pPr eaLnBrk="1" hangingPunct="1"/>
            <a:r>
              <a:rPr lang="en-US" smtClean="0"/>
              <a:t>R</a:t>
            </a:r>
            <a:r>
              <a:rPr lang="th-TH" smtClean="0"/>
              <a:t>ตอบ</a:t>
            </a:r>
            <a:r>
              <a:rPr lang="en-US" smtClean="0"/>
              <a:t>MacAddress</a:t>
            </a:r>
            <a:r>
              <a:rPr lang="th-TH" smtClean="0"/>
              <a:t>ของตัวเองไป  เพราะ </a:t>
            </a:r>
            <a:r>
              <a:rPr lang="en-US" smtClean="0"/>
              <a:t>Router set Proxy ARP </a:t>
            </a:r>
            <a:r>
              <a:rPr lang="th-TH" smtClean="0"/>
              <a:t>ไว้ คือส่งมาให้ </a:t>
            </a:r>
            <a:r>
              <a:rPr lang="en-US" smtClean="0"/>
              <a:t>Router</a:t>
            </a:r>
            <a:r>
              <a:rPr lang="th-TH" smtClean="0"/>
              <a:t>เดี๋ยว</a:t>
            </a:r>
            <a:r>
              <a:rPr lang="en-US" smtClean="0"/>
              <a:t>Router</a:t>
            </a:r>
            <a:r>
              <a:rPr lang="th-TH" smtClean="0"/>
              <a:t>ส่งไปให้เองเพราะ</a:t>
            </a:r>
            <a:r>
              <a:rPr lang="en-US" smtClean="0"/>
              <a:t>Router</a:t>
            </a:r>
            <a:r>
              <a:rPr lang="th-TH" smtClean="0"/>
              <a:t>รู้ว่าข้างหลังมีไรบ้าง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ใช้ตอบ </a:t>
            </a:r>
            <a:r>
              <a:rPr lang="en-US" smtClean="0"/>
              <a:t>IP </a:t>
            </a:r>
            <a:r>
              <a:rPr lang="th-TH" smtClean="0"/>
              <a:t>เมื่อรู้ </a:t>
            </a:r>
            <a:r>
              <a:rPr lang="en-US" smtClean="0"/>
              <a:t>Mac</a:t>
            </a:r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มีหน้าทำ </a:t>
            </a:r>
            <a:r>
              <a:rPr lang="en-US" smtClean="0"/>
              <a:t>Error generating function </a:t>
            </a:r>
            <a:r>
              <a:rPr lang="th-TH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จะไม่แจ้ง </a:t>
            </a:r>
            <a:r>
              <a:rPr lang="en-US" smtClean="0"/>
              <a:t>Error </a:t>
            </a:r>
            <a:r>
              <a:rPr lang="th-TH" smtClean="0"/>
              <a:t>ของ </a:t>
            </a:r>
            <a:r>
              <a:rPr lang="en-US" smtClean="0"/>
              <a:t>Error </a:t>
            </a:r>
            <a:r>
              <a:rPr lang="th-TH" smtClean="0"/>
              <a:t>ที่ได้จาก </a:t>
            </a:r>
            <a:r>
              <a:rPr lang="en-US" smtClean="0"/>
              <a:t>ICMP</a:t>
            </a:r>
            <a:endParaRPr lang="th-TH" smtClean="0"/>
          </a:p>
          <a:p>
            <a:pPr eaLnBrk="1" hangingPunct="1"/>
            <a:r>
              <a:rPr lang="en-US" smtClean="0"/>
              <a:t>Broadcast</a:t>
            </a:r>
            <a:r>
              <a:rPr lang="th-TH" smtClean="0"/>
              <a:t> ถึงทุกคน มีสามคน</a:t>
            </a:r>
            <a:r>
              <a:rPr lang="en-US" smtClean="0"/>
              <a:t>drop</a:t>
            </a:r>
            <a:r>
              <a:rPr lang="th-TH" smtClean="0"/>
              <a:t>ทิ้งจะไม่</a:t>
            </a:r>
            <a:r>
              <a:rPr lang="en-US" smtClean="0"/>
              <a:t>gen unicast</a:t>
            </a:r>
            <a:r>
              <a:rPr lang="th-TH" smtClean="0"/>
              <a:t> ทำให้</a:t>
            </a:r>
            <a:r>
              <a:rPr lang="en-US" smtClean="0"/>
              <a:t>Freeze</a:t>
            </a:r>
            <a:r>
              <a:rPr lang="th-TH" smtClean="0"/>
              <a:t>ได้</a:t>
            </a:r>
          </a:p>
          <a:p>
            <a:pPr eaLnBrk="1" hangingPunct="1"/>
            <a:r>
              <a:rPr lang="en-US" smtClean="0"/>
              <a:t>TIP </a:t>
            </a:r>
            <a:r>
              <a:rPr lang="th-TH" smtClean="0"/>
              <a:t>ส่ง</a:t>
            </a:r>
            <a:r>
              <a:rPr lang="en-US" smtClean="0"/>
              <a:t>ICMP </a:t>
            </a:r>
            <a:r>
              <a:rPr lang="th-TH" smtClean="0"/>
              <a:t>ไปให้คนอื่นโดยตั้ง</a:t>
            </a:r>
            <a:r>
              <a:rPr lang="en-US" smtClean="0"/>
              <a:t>Source </a:t>
            </a:r>
            <a:r>
              <a:rPr lang="th-TH" smtClean="0"/>
              <a:t>เป็น เป้าหมายทำให้</a:t>
            </a:r>
            <a:r>
              <a:rPr lang="en-US" smtClean="0"/>
              <a:t> </a:t>
            </a:r>
            <a:r>
              <a:rPr lang="th-TH" smtClean="0"/>
              <a:t>ส่ง</a:t>
            </a:r>
            <a:r>
              <a:rPr lang="en-US" smtClean="0"/>
              <a:t>ICMP error </a:t>
            </a:r>
            <a:r>
              <a:rPr lang="th-TH" smtClean="0"/>
              <a:t>ไปยังเป้าหมาจนค้าง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ICMP </a:t>
            </a:r>
            <a:r>
              <a:rPr lang="th-TH" smtClean="0"/>
              <a:t>เป็นตัวช่วยใน</a:t>
            </a:r>
            <a:r>
              <a:rPr lang="en-US" smtClean="0"/>
              <a:t> Network layer</a:t>
            </a:r>
            <a:r>
              <a:rPr lang="th-TH" smtClean="0"/>
              <a:t> โดยมีหัว </a:t>
            </a:r>
            <a:r>
              <a:rPr lang="en-US" smtClean="0"/>
              <a:t>IP</a:t>
            </a:r>
            <a:r>
              <a:rPr lang="th-TH" smtClean="0"/>
              <a:t>ด้วย</a:t>
            </a:r>
            <a:r>
              <a:rPr lang="en-US" smtClean="0"/>
              <a:t> </a:t>
            </a:r>
          </a:p>
          <a:p>
            <a:pPr eaLnBrk="1" hangingPunct="1"/>
            <a:r>
              <a:rPr lang="th-TH" smtClean="0"/>
              <a:t>แต่</a:t>
            </a:r>
            <a:r>
              <a:rPr lang="en-US" smtClean="0"/>
              <a:t>ARP </a:t>
            </a:r>
            <a:r>
              <a:rPr lang="th-TH" smtClean="0"/>
              <a:t>ไม่มี </a:t>
            </a:r>
            <a:r>
              <a:rPr lang="en-US" smtClean="0"/>
              <a:t>IP header</a:t>
            </a:r>
            <a:r>
              <a:rPr lang="th-TH" smtClean="0"/>
              <a:t>ไปด้วย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Sniffer wireshark </a:t>
            </a:r>
            <a:r>
              <a:rPr lang="th-TH" smtClean="0"/>
              <a:t>จะเห็น </a:t>
            </a:r>
            <a:r>
              <a:rPr lang="en-US" smtClean="0"/>
              <a:t>Frame</a:t>
            </a:r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สนใจแค่ว่าช่วงหลังถูกหรือผิดไม่ได้สนใจ</a:t>
            </a:r>
            <a:r>
              <a:rPr lang="en-US" smtClean="0"/>
              <a:t>Header</a:t>
            </a:r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เป้าหมายหลักๆของการ</a:t>
            </a:r>
            <a:r>
              <a:rPr lang="en-US" smtClean="0"/>
              <a:t>ping</a:t>
            </a:r>
            <a:r>
              <a:rPr lang="th-TH" smtClean="0"/>
              <a:t>คือ</a:t>
            </a:r>
            <a:r>
              <a:rPr lang="en-US" smtClean="0"/>
              <a:t> </a:t>
            </a:r>
            <a:r>
              <a:rPr lang="th-TH" smtClean="0"/>
              <a:t>เป็น</a:t>
            </a:r>
            <a:r>
              <a:rPr lang="en-US" smtClean="0"/>
              <a:t>Application</a:t>
            </a:r>
            <a:r>
              <a:rPr lang="th-TH" smtClean="0"/>
              <a:t>ตัวนึงเป็นการ</a:t>
            </a:r>
            <a:r>
              <a:rPr lang="en-US" smtClean="0"/>
              <a:t>gen ICMP</a:t>
            </a:r>
            <a:r>
              <a:rPr lang="th-TH" smtClean="0"/>
              <a:t> </a:t>
            </a:r>
            <a:r>
              <a:rPr lang="en-US" smtClean="0"/>
              <a:t>echo replay</a:t>
            </a:r>
            <a:r>
              <a:rPr lang="th-TH" smtClean="0"/>
              <a:t> คือ จับ </a:t>
            </a:r>
            <a:r>
              <a:rPr lang="en-US" smtClean="0"/>
              <a:t>Packer </a:t>
            </a:r>
            <a:r>
              <a:rPr lang="th-TH" smtClean="0"/>
              <a:t>แล้วฟอมตัวแล้วรอ</a:t>
            </a:r>
            <a:r>
              <a:rPr lang="en-US" smtClean="0"/>
              <a:t>reply </a:t>
            </a:r>
            <a:r>
              <a:rPr lang="th-TH" smtClean="0"/>
              <a:t>กลับมา</a:t>
            </a:r>
            <a:endParaRPr lang="en-US" smtClean="0"/>
          </a:p>
          <a:p>
            <a:pPr eaLnBrk="1" hangingPunct="1"/>
            <a:r>
              <a:rPr lang="th-TH" smtClean="0"/>
              <a:t>ดู</a:t>
            </a:r>
            <a:r>
              <a:rPr lang="en-US" smtClean="0"/>
              <a:t>time respons </a:t>
            </a:r>
            <a:r>
              <a:rPr lang="th-TH" smtClean="0"/>
              <a:t>ดู </a:t>
            </a:r>
            <a:r>
              <a:rPr lang="en-US" smtClean="0"/>
              <a:t>Packetloss </a:t>
            </a:r>
            <a:r>
              <a:rPr lang="th-TH" smtClean="0"/>
              <a:t>ได้ ดูปริมาณ </a:t>
            </a:r>
            <a:r>
              <a:rPr lang="en-US" smtClean="0"/>
              <a:t>Traffic </a:t>
            </a:r>
            <a:r>
              <a:rPr lang="th-TH" smtClean="0"/>
              <a:t>ของแต่ละวันได้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หน้าที่คือ </a:t>
            </a:r>
            <a:r>
              <a:rPr lang="en-US" smtClean="0"/>
              <a:t>Mapping IP </a:t>
            </a:r>
            <a:r>
              <a:rPr lang="th-TH" smtClean="0"/>
              <a:t>กับ </a:t>
            </a:r>
            <a:r>
              <a:rPr lang="en-US" smtClean="0"/>
              <a:t>MAC address</a:t>
            </a:r>
            <a:r>
              <a:rPr lang="th-TH" smtClean="0"/>
              <a:t> ทำได้โดย </a:t>
            </a:r>
            <a:r>
              <a:rPr lang="en-US" smtClean="0"/>
              <a:t>Manual (</a:t>
            </a:r>
            <a:r>
              <a:rPr lang="th-TH" smtClean="0"/>
              <a:t>เร็ว เซตได้เลย ต้องมาเก็บ</a:t>
            </a:r>
            <a:r>
              <a:rPr lang="en-US" smtClean="0"/>
              <a:t>Macaddress</a:t>
            </a:r>
            <a:r>
              <a:rPr lang="th-TH" smtClean="0"/>
              <a:t>ทุกเครื่องถึงจะใช้ได้</a:t>
            </a:r>
            <a:r>
              <a:rPr lang="en-US" smtClean="0"/>
              <a:t>)</a:t>
            </a:r>
            <a:endParaRPr lang="th-TH" smtClean="0"/>
          </a:p>
          <a:p>
            <a:pPr eaLnBrk="1" hangingPunct="1"/>
            <a:r>
              <a:rPr lang="th-TH" smtClean="0"/>
              <a:t>							       </a:t>
            </a:r>
            <a:r>
              <a:rPr lang="en-US" smtClean="0"/>
              <a:t>Automatic process(ARP)</a:t>
            </a:r>
            <a:endParaRPr lang="th-TH" smtClean="0"/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สามารถ </a:t>
            </a:r>
            <a:r>
              <a:rPr lang="en-US" smtClean="0"/>
              <a:t>ping request </a:t>
            </a:r>
            <a:r>
              <a:rPr lang="th-TH" smtClean="0"/>
              <a:t>ๆๆรัวๆจน</a:t>
            </a:r>
            <a:r>
              <a:rPr lang="en-US" smtClean="0"/>
              <a:t>server down </a:t>
            </a:r>
            <a:r>
              <a:rPr lang="th-TH" smtClean="0"/>
              <a:t>ได้เพราะต้องมาคอย</a:t>
            </a:r>
            <a:r>
              <a:rPr lang="en-US" smtClean="0"/>
              <a:t>reply</a:t>
            </a:r>
            <a:r>
              <a:rPr lang="th-TH" smtClean="0"/>
              <a:t>ๆ แต่ปัจจุบันไม่ตอบแล้ว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เป็นโปรแกรมที่ใช้ติดตามเส้นทางว่าวิ่งไปเส้นไหนบ้าง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จะ</a:t>
            </a:r>
            <a:r>
              <a:rPr lang="th-TH" dirty="0" smtClean="0"/>
              <a:t>รู้เส้นทาง</a:t>
            </a:r>
            <a:r>
              <a:rPr lang="th-TH" dirty="0" smtClean="0"/>
              <a:t>ทำไงได้บ้าง </a:t>
            </a:r>
          </a:p>
          <a:p>
            <a:r>
              <a:rPr lang="en-US" dirty="0" smtClean="0"/>
              <a:t>1.</a:t>
            </a:r>
            <a:r>
              <a:rPr lang="th-TH" dirty="0" smtClean="0"/>
              <a:t>สร้าง </a:t>
            </a:r>
            <a:r>
              <a:rPr lang="en-US" dirty="0" smtClean="0"/>
              <a:t>Package</a:t>
            </a:r>
            <a:r>
              <a:rPr lang="th-TH" dirty="0" smtClean="0"/>
              <a:t> มาตัวนึง </a:t>
            </a:r>
            <a:r>
              <a:rPr lang="en-US" dirty="0" smtClean="0"/>
              <a:t>UDP </a:t>
            </a:r>
            <a:r>
              <a:rPr lang="th-TH" dirty="0" smtClean="0"/>
              <a:t>อยู่ใน</a:t>
            </a:r>
            <a:r>
              <a:rPr lang="en-US" dirty="0" smtClean="0"/>
              <a:t>Transport Layer</a:t>
            </a:r>
            <a:r>
              <a:rPr lang="th-TH" dirty="0" smtClean="0"/>
              <a:t> โดยจะเซต</a:t>
            </a:r>
            <a:r>
              <a:rPr lang="en-US" dirty="0" smtClean="0"/>
              <a:t> TTL (</a:t>
            </a:r>
            <a:r>
              <a:rPr lang="th-TH" dirty="0" smtClean="0"/>
              <a:t>อยู่ในชั้น</a:t>
            </a:r>
            <a:r>
              <a:rPr lang="en-US" dirty="0" smtClean="0"/>
              <a:t>Network) </a:t>
            </a:r>
            <a:r>
              <a:rPr lang="th-TH" dirty="0" smtClean="0"/>
              <a:t>คือถ้าเกิน</a:t>
            </a:r>
            <a:r>
              <a:rPr lang="en-US" dirty="0" smtClean="0"/>
              <a:t>TTL </a:t>
            </a:r>
            <a:r>
              <a:rPr lang="th-TH" dirty="0" smtClean="0"/>
              <a:t>ก็ดรอปแล้ว </a:t>
            </a:r>
            <a:r>
              <a:rPr lang="en-US" dirty="0" smtClean="0"/>
              <a:t>ICMP </a:t>
            </a:r>
            <a:r>
              <a:rPr lang="th-TH" dirty="0" smtClean="0"/>
              <a:t>ไปบอก</a:t>
            </a:r>
            <a:r>
              <a:rPr lang="en-US" dirty="0" smtClean="0"/>
              <a:t> </a:t>
            </a:r>
            <a:r>
              <a:rPr lang="th-TH" dirty="0" smtClean="0"/>
              <a:t>จะใช้</a:t>
            </a:r>
            <a:r>
              <a:rPr lang="en-US" b="1" dirty="0" smtClean="0"/>
              <a:t>Unused port</a:t>
            </a:r>
            <a:endParaRPr lang="th-TH" b="1" dirty="0" smtClean="0"/>
          </a:p>
          <a:p>
            <a:endParaRPr lang="th-TH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เริ่มแรกให้ </a:t>
            </a:r>
            <a:r>
              <a:rPr lang="en-US" dirty="0" smtClean="0"/>
              <a:t>TTL </a:t>
            </a:r>
            <a:r>
              <a:rPr lang="th-TH" dirty="0" smtClean="0"/>
              <a:t>เป็น </a:t>
            </a:r>
            <a:r>
              <a:rPr lang="en-US" dirty="0" smtClean="0"/>
              <a:t>1</a:t>
            </a:r>
            <a:r>
              <a:rPr lang="th-TH" dirty="0" smtClean="0"/>
              <a:t> ส่งได้</a:t>
            </a:r>
            <a:r>
              <a:rPr lang="en-US" dirty="0" smtClean="0"/>
              <a:t>hop</a:t>
            </a:r>
            <a:r>
              <a:rPr lang="th-TH" dirty="0" smtClean="0"/>
              <a:t> เดียว</a:t>
            </a:r>
            <a:r>
              <a:rPr lang="en-US" dirty="0" smtClean="0"/>
              <a:t>drop </a:t>
            </a:r>
            <a:r>
              <a:rPr lang="th-TH" dirty="0" smtClean="0"/>
              <a:t>ยังไม่ถึง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ให้ </a:t>
            </a:r>
            <a:r>
              <a:rPr lang="en-US" smtClean="0"/>
              <a:t>TTL </a:t>
            </a:r>
            <a:r>
              <a:rPr lang="th-TH" smtClean="0"/>
              <a:t>เป็น </a:t>
            </a:r>
            <a:r>
              <a:rPr lang="en-US" smtClean="0"/>
              <a:t>2 </a:t>
            </a:r>
            <a:r>
              <a:rPr lang="th-TH" smtClean="0"/>
              <a:t>เลยส่งได้ </a:t>
            </a:r>
            <a:r>
              <a:rPr lang="en-US" smtClean="0"/>
              <a:t>2 HOP </a:t>
            </a:r>
            <a:r>
              <a:rPr lang="th-TH" smtClean="0"/>
              <a:t>และระหว่างทางก็จะรู้ว่ามีคนดรอป ทำให้รู้ด้วยว่าใครดรอป จาก </a:t>
            </a:r>
            <a:r>
              <a:rPr lang="en-US" smtClean="0"/>
              <a:t>ICMP(time exceed)</a:t>
            </a:r>
          </a:p>
          <a:p>
            <a:r>
              <a:rPr lang="th-TH" smtClean="0"/>
              <a:t>พอถึงปลายทางก็ถอดหัวแล้วส่งเข้าไป </a:t>
            </a:r>
            <a:r>
              <a:rPr lang="en-US" smtClean="0"/>
              <a:t>Application </a:t>
            </a:r>
            <a:r>
              <a:rPr lang="th-TH" smtClean="0"/>
              <a:t>จนสุดท้ายมันจะได้ </a:t>
            </a:r>
            <a:r>
              <a:rPr lang="en-US" smtClean="0"/>
              <a:t>port unreachable </a:t>
            </a:r>
            <a:r>
              <a:rPr lang="th-TH" smtClean="0"/>
              <a:t>คือถึงสุดท้ายแล้วเพราะ </a:t>
            </a:r>
            <a:r>
              <a:rPr lang="en-US" smtClean="0"/>
              <a:t>port </a:t>
            </a:r>
            <a:r>
              <a:rPr lang="th-TH" smtClean="0"/>
              <a:t>เริ่มแรกที่กำหนดไม่มีอยู่จริงๆ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แต่ละบรรทัดคือ </a:t>
            </a:r>
            <a:r>
              <a:rPr lang="en-US" smtClean="0"/>
              <a:t>TTL </a:t>
            </a:r>
            <a:r>
              <a:rPr lang="th-TH" smtClean="0"/>
              <a:t>เป็นเท่านั้นแล้ว </a:t>
            </a:r>
            <a:r>
              <a:rPr lang="en-US" smtClean="0"/>
              <a:t>exceed</a:t>
            </a:r>
            <a:r>
              <a:rPr lang="th-TH" smtClean="0"/>
              <a:t> กลับมายกเว้น </a:t>
            </a:r>
            <a:r>
              <a:rPr lang="en-US" smtClean="0"/>
              <a:t>4 </a:t>
            </a:r>
            <a:r>
              <a:rPr lang="th-TH" smtClean="0"/>
              <a:t>จะ </a:t>
            </a:r>
            <a:r>
              <a:rPr lang="en-US" smtClean="0"/>
              <a:t>port unreach </a:t>
            </a:r>
            <a:endParaRPr lang="th-TH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โปรแกรม </a:t>
            </a:r>
            <a:r>
              <a:rPr lang="en-US" smtClean="0"/>
              <a:t>GUI</a:t>
            </a: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ใช้ช่วยเหลือ</a:t>
            </a:r>
            <a:r>
              <a:rPr lang="en-US" smtClean="0"/>
              <a:t> Datalink layer </a:t>
            </a:r>
            <a:r>
              <a:rPr lang="th-TH" smtClean="0"/>
              <a:t>แต่ไม่ได้อยู่ใน </a:t>
            </a:r>
            <a:r>
              <a:rPr lang="en-US" smtClean="0"/>
              <a:t>Datalink</a:t>
            </a:r>
            <a:r>
              <a:rPr lang="th-TH" smtClean="0"/>
              <a:t>นะ</a:t>
            </a:r>
            <a:r>
              <a:rPr lang="en-US" smtClean="0"/>
              <a:t>!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ARP in Network Layer support Datalink but not in datalink</a:t>
            </a:r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เริ่มต้นเครื่อง</a:t>
            </a:r>
            <a:r>
              <a:rPr lang="en-US" smtClean="0"/>
              <a:t>1(</a:t>
            </a:r>
            <a:r>
              <a:rPr lang="th-TH" b="1" smtClean="0">
                <a:solidFill>
                  <a:srgbClr val="C00000"/>
                </a:solidFill>
              </a:rPr>
              <a:t>158.108.33.</a:t>
            </a:r>
            <a:r>
              <a:rPr lang="en-US" b="1" smtClean="0">
                <a:solidFill>
                  <a:srgbClr val="C00000"/>
                </a:solidFill>
              </a:rPr>
              <a:t>x)</a:t>
            </a:r>
            <a:r>
              <a:rPr lang="en-US" smtClean="0"/>
              <a:t> </a:t>
            </a:r>
            <a:r>
              <a:rPr lang="th-TH" smtClean="0"/>
              <a:t>หยิบ</a:t>
            </a:r>
            <a:r>
              <a:rPr lang="en-US" smtClean="0"/>
              <a:t>ip</a:t>
            </a:r>
            <a:r>
              <a:rPr lang="th-TH" smtClean="0"/>
              <a:t>มา</a:t>
            </a:r>
            <a:r>
              <a:rPr lang="en-US" smtClean="0"/>
              <a:t>and subnetmask</a:t>
            </a:r>
            <a:r>
              <a:rPr lang="th-TH" smtClean="0"/>
              <a:t> แล้วจะได้</a:t>
            </a:r>
            <a:r>
              <a:rPr lang="en-US" smtClean="0"/>
              <a:t> network</a:t>
            </a:r>
            <a:r>
              <a:rPr lang="th-TH" smtClean="0"/>
              <a:t> </a:t>
            </a:r>
            <a:r>
              <a:rPr lang="en-US" smtClean="0"/>
              <a:t>id(</a:t>
            </a:r>
            <a:r>
              <a:rPr lang="th-TH" b="1" smtClean="0">
                <a:solidFill>
                  <a:srgbClr val="C00000"/>
                </a:solidFill>
              </a:rPr>
              <a:t>158.108.</a:t>
            </a:r>
            <a:r>
              <a:rPr lang="en-US" b="1" smtClean="0">
                <a:solidFill>
                  <a:srgbClr val="C00000"/>
                </a:solidFill>
              </a:rPr>
              <a:t>0.0)</a:t>
            </a:r>
            <a:r>
              <a:rPr lang="en-US" smtClean="0"/>
              <a:t> </a:t>
            </a:r>
            <a:r>
              <a:rPr lang="th-TH" smtClean="0"/>
              <a:t>ว่าเบอเดียวกับของเรารึเปปล่า</a:t>
            </a:r>
            <a:endParaRPr lang="en-US" smtClean="0"/>
          </a:p>
          <a:p>
            <a:pPr eaLnBrk="1" hangingPunct="1"/>
            <a:r>
              <a:rPr lang="th-TH" smtClean="0"/>
              <a:t>ถ้าคนละวง </a:t>
            </a:r>
            <a:r>
              <a:rPr lang="en-US" smtClean="0"/>
              <a:t>1 </a:t>
            </a:r>
            <a:r>
              <a:rPr lang="th-TH" smtClean="0"/>
              <a:t>โยนทิ้ง </a:t>
            </a:r>
            <a:r>
              <a:rPr lang="en-US" smtClean="0"/>
              <a:t>2 </a:t>
            </a:r>
            <a:r>
              <a:rPr lang="th-TH" smtClean="0"/>
              <a:t>ไปให้ </a:t>
            </a:r>
            <a:r>
              <a:rPr lang="en-US" smtClean="0"/>
              <a:t>gateway</a:t>
            </a:r>
            <a:r>
              <a:rPr lang="th-TH" smtClean="0"/>
              <a:t> โดย</a:t>
            </a:r>
            <a:r>
              <a:rPr lang="en-US" smtClean="0"/>
              <a:t> Macaddress gate way </a:t>
            </a:r>
            <a:r>
              <a:rPr lang="th-TH" smtClean="0"/>
              <a:t>อะไร ใช้ </a:t>
            </a:r>
            <a:r>
              <a:rPr lang="en-US" smtClean="0"/>
              <a:t>ARP </a:t>
            </a:r>
            <a:r>
              <a:rPr lang="th-TH" smtClean="0"/>
              <a:t>ช่วย</a:t>
            </a:r>
            <a:r>
              <a:rPr lang="en-US" smtClean="0"/>
              <a:t> Gateway </a:t>
            </a:r>
            <a:r>
              <a:rPr lang="th-TH" smtClean="0"/>
              <a:t>เลย </a:t>
            </a:r>
            <a:r>
              <a:rPr lang="en-US" smtClean="0"/>
              <a:t>Broadcast </a:t>
            </a:r>
            <a:r>
              <a:rPr lang="th-TH" smtClean="0"/>
              <a:t>หา</a:t>
            </a:r>
            <a:r>
              <a:rPr lang="en-US" smtClean="0"/>
              <a:t>Mac address</a:t>
            </a:r>
            <a:r>
              <a:rPr lang="th-TH" smtClean="0"/>
              <a:t>ในวง การส่งข้ามไป</a:t>
            </a:r>
            <a:r>
              <a:rPr lang="en-US" smtClean="0"/>
              <a:t>Internet </a:t>
            </a:r>
            <a:r>
              <a:rPr lang="th-TH" smtClean="0"/>
              <a:t>ไม่มีประโยชน์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ถ้าเบอสามตอบกลับแสดงว่าอยู่วงเดียวกันกับเบอหนึ่ง ตอบกลับก็ไม่ต้อง</a:t>
            </a:r>
            <a:r>
              <a:rPr lang="en-US" smtClean="0"/>
              <a:t>Broadcast</a:t>
            </a:r>
            <a:r>
              <a:rPr lang="th-TH" smtClean="0"/>
              <a:t>แล้ว</a:t>
            </a:r>
          </a:p>
          <a:p>
            <a:pPr eaLnBrk="1" hangingPunct="1"/>
            <a:r>
              <a:rPr lang="th-TH" smtClean="0"/>
              <a:t>แต่ถ้าไม่อยู่ในวงเดียวกัน </a:t>
            </a:r>
            <a:r>
              <a:rPr lang="en-US" smtClean="0"/>
              <a:t>Gateway</a:t>
            </a:r>
            <a:r>
              <a:rPr lang="th-TH" smtClean="0"/>
              <a:t> จะเป็นคนตอบเองตอบ</a:t>
            </a:r>
            <a:r>
              <a:rPr lang="en-US" smtClean="0"/>
              <a:t>Macaddress</a:t>
            </a:r>
            <a:r>
              <a:rPr lang="th-TH" smtClean="0"/>
              <a:t>ไปให้ถ้ามี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สรุปคือต้อง</a:t>
            </a:r>
            <a:r>
              <a:rPr lang="th-TH" dirty="0" smtClean="0"/>
              <a:t>ใช้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th-TH" dirty="0" smtClean="0"/>
              <a:t>ตัวเอง</a:t>
            </a:r>
            <a:r>
              <a:rPr lang="en-US" dirty="0" smtClean="0"/>
              <a:t>Mac</a:t>
            </a:r>
            <a:r>
              <a:rPr lang="th-TH" dirty="0" smtClean="0"/>
              <a:t> </a:t>
            </a:r>
            <a:r>
              <a:rPr lang="en-US" dirty="0" smtClean="0"/>
              <a:t>address</a:t>
            </a:r>
            <a:r>
              <a:rPr lang="th-TH" dirty="0" smtClean="0"/>
              <a:t>เบออะไรต้องการมองหา</a:t>
            </a:r>
            <a:r>
              <a:rPr lang="en-US" dirty="0" err="1" smtClean="0"/>
              <a:t>ip</a:t>
            </a:r>
            <a:r>
              <a:rPr lang="th-TH" dirty="0" smtClean="0"/>
              <a:t>อะไรเพื่อให้ได้</a:t>
            </a:r>
            <a:r>
              <a:rPr lang="en-US" dirty="0" err="1" smtClean="0"/>
              <a:t>MacAddress</a:t>
            </a:r>
            <a:r>
              <a:rPr lang="th-TH" dirty="0" smtClean="0"/>
              <a:t>ไร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ผมมีแมคนี้ ต้องการหา</a:t>
            </a:r>
            <a:r>
              <a:rPr lang="en-US" smtClean="0"/>
              <a:t>ip</a:t>
            </a:r>
            <a:r>
              <a:rPr lang="th-TH" smtClean="0"/>
              <a:t>นี้แมคนี้ ส่ง</a:t>
            </a:r>
            <a:r>
              <a:rPr lang="en-US" smtClean="0"/>
              <a:t>broadcast FFFF</a:t>
            </a:r>
            <a:endParaRPr lang="th-TH" smtClean="0"/>
          </a:p>
          <a:p>
            <a:pPr eaLnBrk="1" hangingPunct="1"/>
            <a:r>
              <a:rPr lang="th-TH" smtClean="0"/>
              <a:t>ที่ปลายทางได้รับตอบ </a:t>
            </a:r>
            <a:r>
              <a:rPr lang="en-US" smtClean="0"/>
              <a:t>0001 =request 0002 = reply</a:t>
            </a:r>
            <a:r>
              <a:rPr lang="th-TH" smtClean="0"/>
              <a:t> ตอบแบบ</a:t>
            </a:r>
            <a:r>
              <a:rPr lang="en-US" smtClean="0"/>
              <a:t>unicast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ถามไปแล้วรู้ตำแหน่งแล้วก็ไม่ไปถามอีก จนกว่าประมาณ</a:t>
            </a:r>
            <a:r>
              <a:rPr lang="en-US" smtClean="0"/>
              <a:t>15 min</a:t>
            </a:r>
            <a:r>
              <a:rPr lang="th-TH" smtClean="0"/>
              <a:t> </a:t>
            </a:r>
          </a:p>
          <a:p>
            <a:pPr eaLnBrk="1" hangingPunct="1"/>
            <a:r>
              <a:rPr lang="en-US" smtClean="0"/>
              <a:t>Traffic load </a:t>
            </a:r>
            <a:r>
              <a:rPr lang="th-TH" smtClean="0"/>
              <a:t>ถ้าเกิดการขอในเวลาเดียวๆกัน ทุกคนส่งขอไปเวลาเดียวกัน </a:t>
            </a:r>
            <a:r>
              <a:rPr lang="en-US" smtClean="0"/>
              <a:t>network </a:t>
            </a:r>
            <a:r>
              <a:rPr lang="th-TH" smtClean="0"/>
              <a:t>จะ </a:t>
            </a:r>
            <a:r>
              <a:rPr lang="en-US" smtClean="0"/>
              <a:t>Freeze </a:t>
            </a:r>
            <a:r>
              <a:rPr lang="th-TH" smtClean="0"/>
              <a:t>ถามกันอยู่นั่นแหละว่ารอบๆมีใครต่ออยู่มั่ง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08829-CD8A-4B68-8D53-968B07D3B34A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ECBAC-46DC-4A6E-87F9-5C6579E9B58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29DE-D4F2-4351-BDEF-98F5A95B49D7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C53-1187-435B-A7E4-A3FC65FB2F9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B0B7-9891-4217-AE84-803831D3CE2D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6C11-E6D1-4C57-ADF4-7FF3C988B5B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43A2A-AEF9-44BB-BD63-5E0A67A9B3E7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D388-403B-4E99-A17A-4D56020436F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FFBA3-A13F-4FE6-B227-C855B6F5047C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EA84A-5641-439C-8232-68F0143F810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523875" y="957263"/>
            <a:ext cx="80962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573088" y="1976438"/>
            <a:ext cx="7997825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E55748-56E9-4A49-B0B0-06AF20FB12C5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96D22F9-56B6-43A0-BA28-E82488E3A1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e.ku.ac.t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route.visualware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visualroute.visualware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nclub.co.za/how-to/how-install-open-visual-traceroute-ubuntu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ass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35179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IPv4 </a:t>
            </a:r>
            <a:r>
              <a:rPr dirty="0"/>
              <a:t>(Part</a:t>
            </a:r>
            <a:r>
              <a:rPr spc="-95" dirty="0"/>
              <a:t> </a:t>
            </a:r>
            <a:r>
              <a:rPr spc="-5" dirty="0"/>
              <a:t>III)</a:t>
            </a:r>
          </a:p>
        </p:txBody>
      </p:sp>
      <p:sp>
        <p:nvSpPr>
          <p:cNvPr id="820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9B9BFE8F-C829-4E69-8E5C-AF600B460933}" type="slidenum">
              <a:rPr lang="th-TH" smtClean="0"/>
              <a:pPr marL="122238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508250" y="3613150"/>
            <a:ext cx="5656263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798763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798763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798763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8203" name="object 11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92704C3-795C-4AD2-8A79-DF53B6054C03}" type="slidenum">
              <a:rPr lang="th-TH" smtClean="0">
                <a:solidFill>
                  <a:schemeClr val="tx1"/>
                </a:solidFill>
              </a:rPr>
              <a:pPr marL="207963"/>
              <a:t>10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9459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7262812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RFC 826 - Address Resolution Protocol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ARP maps any network level address  (such as IP) to its corresponding data  link address (such as Ethernet/MAC)</a:t>
            </a:r>
          </a:p>
          <a:p>
            <a:pPr marL="355600" indent="-342900">
              <a:spcBef>
                <a:spcPts val="700"/>
              </a:spcBef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IP add. </a:t>
            </a:r>
            <a:r>
              <a:rPr lang="th-TH" sz="32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MAC add.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8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supported protocol in datalink layers,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not data link layer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ARP in the TCP/IP protocol</a:t>
            </a:r>
            <a:r>
              <a:rPr sz="4000" spc="-35" dirty="0"/>
              <a:t> </a:t>
            </a:r>
            <a:r>
              <a:rPr sz="4000" spc="-10" dirty="0"/>
              <a:t>stack</a:t>
            </a:r>
            <a:endParaRPr sz="4000"/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1285875" y="2389188"/>
            <a:ext cx="6672263" cy="21828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2157413" y="4543425"/>
            <a:ext cx="5816600" cy="16398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4581525"/>
            <a:ext cx="5688013" cy="1512888"/>
          </a:xfrm>
          <a:prstGeom prst="rect">
            <a:avLst/>
          </a:prstGeom>
          <a:solidFill>
            <a:srgbClr val="A6A6A6"/>
          </a:solidFill>
          <a:ln w="25908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633855" fontAlgn="auto">
              <a:spcBef>
                <a:spcPts val="16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Data Link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50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C789B11-387D-4F03-8516-0D24318A3BEE}" type="slidenum">
              <a:rPr lang="th-TH" smtClean="0">
                <a:solidFill>
                  <a:schemeClr val="tx1"/>
                </a:solidFill>
              </a:rPr>
              <a:pPr marL="207963"/>
              <a:t>11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2225388 w 2225675"/>
              <a:gd name="T1" fmla="*/ 0 h 354330"/>
              <a:gd name="T2" fmla="*/ 0 w 2225675"/>
              <a:gd name="T3" fmla="*/ 0 h 354330"/>
              <a:gd name="T4" fmla="*/ 0 w 2225675"/>
              <a:gd name="T5" fmla="*/ 353891 h 354330"/>
              <a:gd name="T6" fmla="*/ 2225388 w 2225675"/>
              <a:gd name="T7" fmla="*/ 353891 h 354330"/>
              <a:gd name="T8" fmla="*/ 2225388 w 2225675"/>
              <a:gd name="T9" fmla="*/ 0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321094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94 w 321310"/>
              <a:gd name="T7" fmla="*/ 196395 h 196850"/>
              <a:gd name="T8" fmla="*/ 321094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35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35 w 64135"/>
              <a:gd name="T27" fmla="*/ 46512 h 78105"/>
              <a:gd name="T28" fmla="*/ 63535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>
              <a:gd name="T0" fmla="*/ 63535 w 64135"/>
              <a:gd name="T1" fmla="*/ 46512 h 46989"/>
              <a:gd name="T2" fmla="*/ 63535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35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63535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35 w 64135"/>
              <a:gd name="T23" fmla="*/ 46512 h 78105"/>
              <a:gd name="T24" fmla="*/ 63535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67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2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3" name="object 32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5" name="object 34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35 w 64135"/>
              <a:gd name="T7" fmla="*/ 77421 h 77469"/>
              <a:gd name="T8" fmla="*/ 63535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6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35 w 64135"/>
              <a:gd name="T23" fmla="*/ 30909 h 77469"/>
              <a:gd name="T24" fmla="*/ 63535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7" name="object 36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8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23591" name="object 40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2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3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4" name="object 43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48 w 64135"/>
              <a:gd name="T13" fmla="*/ 46512 h 78105"/>
              <a:gd name="T14" fmla="*/ 12648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5" name="object 44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6" name="object 45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>
              <a:gd name="T0" fmla="*/ 38197 w 38735"/>
              <a:gd name="T1" fmla="*/ 12978 h 13335"/>
              <a:gd name="T2" fmla="*/ 38197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72 w 38735"/>
              <a:gd name="T9" fmla="*/ 12978 h 13335"/>
              <a:gd name="T10" fmla="*/ 27109 w 38735"/>
              <a:gd name="T11" fmla="*/ 12978 h 13335"/>
              <a:gd name="T12" fmla="*/ 38197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7" name="object 46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48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8" name="object 47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48 w 64135"/>
              <a:gd name="T7" fmla="*/ 46512 h 78105"/>
              <a:gd name="T8" fmla="*/ 12648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9" name="object 48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0" name="object 49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1" name="object 50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2" name="object 51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3" name="object 52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4" name="object 53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39799 w 64135"/>
              <a:gd name="T1" fmla="*/ 59490 h 78105"/>
              <a:gd name="T2" fmla="*/ 23905 w 64135"/>
              <a:gd name="T3" fmla="*/ 59490 h 78105"/>
              <a:gd name="T4" fmla="*/ 23905 w 64135"/>
              <a:gd name="T5" fmla="*/ 77566 h 78105"/>
              <a:gd name="T6" fmla="*/ 39799 w 64135"/>
              <a:gd name="T7" fmla="*/ 77566 h 78105"/>
              <a:gd name="T8" fmla="*/ 39799 w 64135"/>
              <a:gd name="T9" fmla="*/ 59490 h 78105"/>
              <a:gd name="T10" fmla="*/ 50929 w 64135"/>
              <a:gd name="T11" fmla="*/ 46512 h 78105"/>
              <a:gd name="T12" fmla="*/ 12774 w 64135"/>
              <a:gd name="T13" fmla="*/ 46512 h 78105"/>
              <a:gd name="T14" fmla="*/ 12774 w 64135"/>
              <a:gd name="T15" fmla="*/ 59490 h 78105"/>
              <a:gd name="T16" fmla="*/ 50929 w 64135"/>
              <a:gd name="T17" fmla="*/ 59490 h 78105"/>
              <a:gd name="T18" fmla="*/ 50929 w 64135"/>
              <a:gd name="T19" fmla="*/ 46512 h 78105"/>
              <a:gd name="T20" fmla="*/ 63662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662 w 64135"/>
              <a:gd name="T27" fmla="*/ 46512 h 78105"/>
              <a:gd name="T28" fmla="*/ 63662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5" name="object 54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6" name="object 55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7" name="object 56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>
              <a:gd name="T0" fmla="*/ 63662 w 64135"/>
              <a:gd name="T1" fmla="*/ 46512 h 46989"/>
              <a:gd name="T2" fmla="*/ 63662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74 w 64135"/>
              <a:gd name="T9" fmla="*/ 46512 h 46989"/>
              <a:gd name="T10" fmla="*/ 50929 w 64135"/>
              <a:gd name="T11" fmla="*/ 46512 h 46989"/>
              <a:gd name="T12" fmla="*/ 63662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8" name="object 57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63662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74 w 64135"/>
              <a:gd name="T7" fmla="*/ 46512 h 78105"/>
              <a:gd name="T8" fmla="*/ 12774 w 64135"/>
              <a:gd name="T9" fmla="*/ 59490 h 78105"/>
              <a:gd name="T10" fmla="*/ 23905 w 64135"/>
              <a:gd name="T11" fmla="*/ 59490 h 78105"/>
              <a:gd name="T12" fmla="*/ 23905 w 64135"/>
              <a:gd name="T13" fmla="*/ 77566 h 78105"/>
              <a:gd name="T14" fmla="*/ 39799 w 64135"/>
              <a:gd name="T15" fmla="*/ 77566 h 78105"/>
              <a:gd name="T16" fmla="*/ 39799 w 64135"/>
              <a:gd name="T17" fmla="*/ 59490 h 78105"/>
              <a:gd name="T18" fmla="*/ 50929 w 64135"/>
              <a:gd name="T19" fmla="*/ 59490 h 78105"/>
              <a:gd name="T20" fmla="*/ 50929 w 64135"/>
              <a:gd name="T21" fmla="*/ 46512 h 78105"/>
              <a:gd name="T22" fmla="*/ 63662 w 64135"/>
              <a:gd name="T23" fmla="*/ 46512 h 78105"/>
              <a:gd name="T24" fmla="*/ 63662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9" name="object 58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0" name="object 59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1" name="object 60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>
              <a:gd name="T0" fmla="*/ 38113 w 38735"/>
              <a:gd name="T1" fmla="*/ 12978 h 13335"/>
              <a:gd name="T2" fmla="*/ 38113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088 w 38735"/>
              <a:gd name="T9" fmla="*/ 12978 h 13335"/>
              <a:gd name="T10" fmla="*/ 27024 w 38735"/>
              <a:gd name="T11" fmla="*/ 12978 h 13335"/>
              <a:gd name="T12" fmla="*/ 38113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2" name="object 61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3" name="object 62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4" name="object 63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48 w 64135"/>
              <a:gd name="T13" fmla="*/ 18068 h 77469"/>
              <a:gd name="T14" fmla="*/ 12648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5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48 w 64135"/>
              <a:gd name="T7" fmla="*/ 30909 h 77469"/>
              <a:gd name="T8" fmla="*/ 12648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6" name="object 65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7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8" name="object 67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662 w 64135"/>
              <a:gd name="T7" fmla="*/ 77421 h 77469"/>
              <a:gd name="T8" fmla="*/ 63662 w 64135"/>
              <a:gd name="T9" fmla="*/ 30909 h 77469"/>
              <a:gd name="T10" fmla="*/ 50929 w 64135"/>
              <a:gd name="T11" fmla="*/ 18068 h 77469"/>
              <a:gd name="T12" fmla="*/ 12774 w 64135"/>
              <a:gd name="T13" fmla="*/ 18068 h 77469"/>
              <a:gd name="T14" fmla="*/ 12774 w 64135"/>
              <a:gd name="T15" fmla="*/ 30909 h 77469"/>
              <a:gd name="T16" fmla="*/ 50929 w 64135"/>
              <a:gd name="T17" fmla="*/ 30909 h 77469"/>
              <a:gd name="T18" fmla="*/ 50929 w 64135"/>
              <a:gd name="T19" fmla="*/ 18068 h 77469"/>
              <a:gd name="T20" fmla="*/ 39799 w 64135"/>
              <a:gd name="T21" fmla="*/ 0 h 77469"/>
              <a:gd name="T22" fmla="*/ 23905 w 64135"/>
              <a:gd name="T23" fmla="*/ 0 h 77469"/>
              <a:gd name="T24" fmla="*/ 23905 w 64135"/>
              <a:gd name="T25" fmla="*/ 18068 h 77469"/>
              <a:gd name="T26" fmla="*/ 39799 w 64135"/>
              <a:gd name="T27" fmla="*/ 18068 h 77469"/>
              <a:gd name="T28" fmla="*/ 39799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9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74 w 64135"/>
              <a:gd name="T7" fmla="*/ 30909 h 77469"/>
              <a:gd name="T8" fmla="*/ 12774 w 64135"/>
              <a:gd name="T9" fmla="*/ 18068 h 77469"/>
              <a:gd name="T10" fmla="*/ 23905 w 64135"/>
              <a:gd name="T11" fmla="*/ 18068 h 77469"/>
              <a:gd name="T12" fmla="*/ 23905 w 64135"/>
              <a:gd name="T13" fmla="*/ 0 h 77469"/>
              <a:gd name="T14" fmla="*/ 39799 w 64135"/>
              <a:gd name="T15" fmla="*/ 0 h 77469"/>
              <a:gd name="T16" fmla="*/ 39799 w 64135"/>
              <a:gd name="T17" fmla="*/ 18068 h 77469"/>
              <a:gd name="T18" fmla="*/ 50929 w 64135"/>
              <a:gd name="T19" fmla="*/ 18068 h 77469"/>
              <a:gd name="T20" fmla="*/ 50929 w 64135"/>
              <a:gd name="T21" fmla="*/ 30909 h 77469"/>
              <a:gd name="T22" fmla="*/ 63662 w 64135"/>
              <a:gd name="T23" fmla="*/ 30909 h 77469"/>
              <a:gd name="T24" fmla="*/ 63662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0" name="object 69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1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" name="object 71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24" name="object 73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5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6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7" name="object 76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8" name="object 77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9" name="object 78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0" name="object 79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1" name="object 80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2" name="object 81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3" name="object 82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4" name="object 83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5" name="object 84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6" name="object 85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7" name="object 86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8" name="object 87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9" name="object 88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0" name="object 89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1" name="object 90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2" name="object 91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3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4" name="object 93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5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6" name="object 95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7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8" name="object 97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9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52" name="object 101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39757 w 64135"/>
              <a:gd name="T1" fmla="*/ 59345 h 78105"/>
              <a:gd name="T2" fmla="*/ 23820 w 64135"/>
              <a:gd name="T3" fmla="*/ 59345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345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345 h 78105"/>
              <a:gd name="T16" fmla="*/ 50803 w 64135"/>
              <a:gd name="T17" fmla="*/ 59345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3" name="object 102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220 h 18414"/>
              <a:gd name="T6" fmla="*/ 15936 w 16510"/>
              <a:gd name="T7" fmla="*/ 18220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4" name="object 103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>
              <a:gd name="T0" fmla="*/ 38070 w 38100"/>
              <a:gd name="T1" fmla="*/ 12833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833 h 13335"/>
              <a:gd name="T8" fmla="*/ 11088 w 38100"/>
              <a:gd name="T9" fmla="*/ 12833 h 13335"/>
              <a:gd name="T10" fmla="*/ 27024 w 38100"/>
              <a:gd name="T11" fmla="*/ 12833 h 13335"/>
              <a:gd name="T12" fmla="*/ 38070 w 38100"/>
              <a:gd name="T13" fmla="*/ 12833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5" name="object 104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6" name="object 105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345 h 78105"/>
              <a:gd name="T10" fmla="*/ 23820 w 64135"/>
              <a:gd name="T11" fmla="*/ 59345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345 h 78105"/>
              <a:gd name="T18" fmla="*/ 50803 w 64135"/>
              <a:gd name="T19" fmla="*/ 59345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7" name="object 106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8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59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81032 w 81279"/>
              <a:gd name="T1" fmla="*/ 0 h 95885"/>
              <a:gd name="T2" fmla="*/ 0 w 81279"/>
              <a:gd name="T3" fmla="*/ 0 h 95885"/>
              <a:gd name="T4" fmla="*/ 0 w 81279"/>
              <a:gd name="T5" fmla="*/ 95649 h 95885"/>
              <a:gd name="T6" fmla="*/ 81032 w 81279"/>
              <a:gd name="T7" fmla="*/ 95649 h 95885"/>
              <a:gd name="T8" fmla="*/ 81032 w 81279"/>
              <a:gd name="T9" fmla="*/ 0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0" name="object 109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1" name="object 110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2" name="object 111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3" name="object 112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4" name="object 113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65" name="object 114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>
              <a:gd name="T0" fmla="*/ 0 w 105410"/>
              <a:gd name="T1" fmla="*/ 2624 h 15875"/>
              <a:gd name="T2" fmla="*/ 0 w 105410"/>
              <a:gd name="T3" fmla="*/ 15596 h 15875"/>
              <a:gd name="T4" fmla="*/ 104853 w 105410"/>
              <a:gd name="T5" fmla="*/ 15596 h 15875"/>
              <a:gd name="T6" fmla="*/ 104853 w 105410"/>
              <a:gd name="T7" fmla="*/ 0 h 15875"/>
              <a:gd name="T8" fmla="*/ 0 60000 65536"/>
              <a:gd name="T9" fmla="*/ 0 60000 65536"/>
              <a:gd name="T10" fmla="*/ 0 60000 65536"/>
              <a:gd name="T11" fmla="*/ 0 60000 65536"/>
              <a:gd name="T12" fmla="*/ 0 w 105410"/>
              <a:gd name="T13" fmla="*/ 0 h 15875"/>
              <a:gd name="T14" fmla="*/ 105410 w 105410"/>
              <a:gd name="T15" fmla="*/ 15875 h 15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67" name="object 116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3671" name="object 120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>
              <a:gd name="T0" fmla="*/ 0 w 2952115"/>
              <a:gd name="T1" fmla="*/ 1871472 h 1871979"/>
              <a:gd name="T2" fmla="*/ 2951987 w 2952115"/>
              <a:gd name="T3" fmla="*/ 0 h 1871979"/>
              <a:gd name="T4" fmla="*/ 0 60000 65536"/>
              <a:gd name="T5" fmla="*/ 0 60000 65536"/>
              <a:gd name="T6" fmla="*/ 0 w 2952115"/>
              <a:gd name="T7" fmla="*/ 0 h 1871979"/>
              <a:gd name="T8" fmla="*/ 2952115 w 2952115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2" name="object 121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3" name="object 122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>
              <a:gd name="T0" fmla="*/ 0 w 1297304"/>
              <a:gd name="T1" fmla="*/ 1871472 h 1871979"/>
              <a:gd name="T2" fmla="*/ 1296923 w 1297304"/>
              <a:gd name="T3" fmla="*/ 0 h 1871979"/>
              <a:gd name="T4" fmla="*/ 0 60000 65536"/>
              <a:gd name="T5" fmla="*/ 0 60000 65536"/>
              <a:gd name="T6" fmla="*/ 0 w 1297304"/>
              <a:gd name="T7" fmla="*/ 0 h 1871979"/>
              <a:gd name="T8" fmla="*/ 1297304 w 1297304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4" name="object 123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5" name="object 124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>
              <a:gd name="T0" fmla="*/ 431291 w 431800"/>
              <a:gd name="T1" fmla="*/ 1871472 h 1871979"/>
              <a:gd name="T2" fmla="*/ 0 w 431800"/>
              <a:gd name="T3" fmla="*/ 0 h 1871979"/>
              <a:gd name="T4" fmla="*/ 0 60000 65536"/>
              <a:gd name="T5" fmla="*/ 0 60000 65536"/>
              <a:gd name="T6" fmla="*/ 0 w 431800"/>
              <a:gd name="T7" fmla="*/ 0 h 1871979"/>
              <a:gd name="T8" fmla="*/ 431800 w 431800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6" name="object 125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677" name="object 126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>
              <a:gd name="T0" fmla="*/ 2520696 w 2520950"/>
              <a:gd name="T1" fmla="*/ 1799844 h 1800225"/>
              <a:gd name="T2" fmla="*/ 0 w 2520950"/>
              <a:gd name="T3" fmla="*/ 0 h 1800225"/>
              <a:gd name="T4" fmla="*/ 0 60000 65536"/>
              <a:gd name="T5" fmla="*/ 0 60000 65536"/>
              <a:gd name="T6" fmla="*/ 0 w 2520950"/>
              <a:gd name="T7" fmla="*/ 0 h 1800225"/>
              <a:gd name="T8" fmla="*/ 2520950 w 2520950"/>
              <a:gd name="T9" fmla="*/ 1800225 h 1800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78" name="object 127"/>
          <p:cNvSpPr>
            <a:spLocks noChangeArrowheads="1"/>
          </p:cNvSpPr>
          <p:nvPr/>
        </p:nvSpPr>
        <p:spPr bwMode="auto">
          <a:xfrm>
            <a:off x="5257800" y="1828800"/>
            <a:ext cx="4371975" cy="2511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680" name="object 129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29 w 457200"/>
              <a:gd name="T3" fmla="*/ 4644 h 457200"/>
              <a:gd name="T4" fmla="*/ 139619 w 457200"/>
              <a:gd name="T5" fmla="*/ 17966 h 457200"/>
              <a:gd name="T6" fmla="*/ 100788 w 457200"/>
              <a:gd name="T7" fmla="*/ 39045 h 457200"/>
              <a:gd name="T8" fmla="*/ 66955 w 457200"/>
              <a:gd name="T9" fmla="*/ 66960 h 457200"/>
              <a:gd name="T10" fmla="*/ 39041 w 457200"/>
              <a:gd name="T11" fmla="*/ 100793 h 457200"/>
              <a:gd name="T12" fmla="*/ 17964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4 w 457200"/>
              <a:gd name="T21" fmla="*/ 317575 h 457200"/>
              <a:gd name="T22" fmla="*/ 39041 w 457200"/>
              <a:gd name="T23" fmla="*/ 356406 h 457200"/>
              <a:gd name="T24" fmla="*/ 66955 w 457200"/>
              <a:gd name="T25" fmla="*/ 390239 h 457200"/>
              <a:gd name="T26" fmla="*/ 100788 w 457200"/>
              <a:gd name="T27" fmla="*/ 418154 h 457200"/>
              <a:gd name="T28" fmla="*/ 139619 w 457200"/>
              <a:gd name="T29" fmla="*/ 439233 h 457200"/>
              <a:gd name="T30" fmla="*/ 182529 w 457200"/>
              <a:gd name="T31" fmla="*/ 452555 h 457200"/>
              <a:gd name="T32" fmla="*/ 228600 w 457200"/>
              <a:gd name="T33" fmla="*/ 457199 h 457200"/>
              <a:gd name="T34" fmla="*/ 274670 w 457200"/>
              <a:gd name="T35" fmla="*/ 452555 h 457200"/>
              <a:gd name="T36" fmla="*/ 317580 w 457200"/>
              <a:gd name="T37" fmla="*/ 439233 h 457200"/>
              <a:gd name="T38" fmla="*/ 356411 w 457200"/>
              <a:gd name="T39" fmla="*/ 418154 h 457200"/>
              <a:gd name="T40" fmla="*/ 390244 w 457200"/>
              <a:gd name="T41" fmla="*/ 390239 h 457200"/>
              <a:gd name="T42" fmla="*/ 418158 w 457200"/>
              <a:gd name="T43" fmla="*/ 356406 h 457200"/>
              <a:gd name="T44" fmla="*/ 439235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5 w 457200"/>
              <a:gd name="T53" fmla="*/ 139624 h 457200"/>
              <a:gd name="T54" fmla="*/ 418158 w 457200"/>
              <a:gd name="T55" fmla="*/ 100793 h 457200"/>
              <a:gd name="T56" fmla="*/ 390244 w 457200"/>
              <a:gd name="T57" fmla="*/ 66960 h 457200"/>
              <a:gd name="T58" fmla="*/ 356411 w 457200"/>
              <a:gd name="T59" fmla="*/ 39045 h 457200"/>
              <a:gd name="T60" fmla="*/ 317580 w 457200"/>
              <a:gd name="T61" fmla="*/ 17966 h 457200"/>
              <a:gd name="T62" fmla="*/ 274670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1" name="object 130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2" name="object 131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3" name="object 132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4" name="object 133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5" name="object 134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6" name="object 135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7" name="object 136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88" name="object 137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>
              <a:gd name="T0" fmla="*/ 2364740 w 2520950"/>
              <a:gd name="T1" fmla="*/ 451992 h 1388109"/>
              <a:gd name="T2" fmla="*/ 155956 w 2520950"/>
              <a:gd name="T3" fmla="*/ 451992 h 1388109"/>
              <a:gd name="T4" fmla="*/ 106662 w 2520950"/>
              <a:gd name="T5" fmla="*/ 459943 h 1388109"/>
              <a:gd name="T6" fmla="*/ 63850 w 2520950"/>
              <a:gd name="T7" fmla="*/ 482083 h 1388109"/>
              <a:gd name="T8" fmla="*/ 30090 w 2520950"/>
              <a:gd name="T9" fmla="*/ 515843 h 1388109"/>
              <a:gd name="T10" fmla="*/ 7950 w 2520950"/>
              <a:gd name="T11" fmla="*/ 558655 h 1388109"/>
              <a:gd name="T12" fmla="*/ 0 w 2520950"/>
              <a:gd name="T13" fmla="*/ 607948 h 1388109"/>
              <a:gd name="T14" fmla="*/ 0 w 2520950"/>
              <a:gd name="T15" fmla="*/ 1231772 h 1388109"/>
              <a:gd name="T16" fmla="*/ 7950 w 2520950"/>
              <a:gd name="T17" fmla="*/ 1281066 h 1388109"/>
              <a:gd name="T18" fmla="*/ 30090 w 2520950"/>
              <a:gd name="T19" fmla="*/ 1323878 h 1388109"/>
              <a:gd name="T20" fmla="*/ 63850 w 2520950"/>
              <a:gd name="T21" fmla="*/ 1357638 h 1388109"/>
              <a:gd name="T22" fmla="*/ 106662 w 2520950"/>
              <a:gd name="T23" fmla="*/ 1379778 h 1388109"/>
              <a:gd name="T24" fmla="*/ 155956 w 2520950"/>
              <a:gd name="T25" fmla="*/ 1387728 h 1388109"/>
              <a:gd name="T26" fmla="*/ 2364740 w 2520950"/>
              <a:gd name="T27" fmla="*/ 1387728 h 1388109"/>
              <a:gd name="T28" fmla="*/ 2414024 w 2520950"/>
              <a:gd name="T29" fmla="*/ 1379778 h 1388109"/>
              <a:gd name="T30" fmla="*/ 2456834 w 2520950"/>
              <a:gd name="T31" fmla="*/ 1357638 h 1388109"/>
              <a:gd name="T32" fmla="*/ 2490598 w 2520950"/>
              <a:gd name="T33" fmla="*/ 1323878 h 1388109"/>
              <a:gd name="T34" fmla="*/ 2512742 w 2520950"/>
              <a:gd name="T35" fmla="*/ 1281066 h 1388109"/>
              <a:gd name="T36" fmla="*/ 2520696 w 2520950"/>
              <a:gd name="T37" fmla="*/ 1231772 h 1388109"/>
              <a:gd name="T38" fmla="*/ 2520696 w 2520950"/>
              <a:gd name="T39" fmla="*/ 607948 h 1388109"/>
              <a:gd name="T40" fmla="*/ 2512742 w 2520950"/>
              <a:gd name="T41" fmla="*/ 558655 h 1388109"/>
              <a:gd name="T42" fmla="*/ 2490598 w 2520950"/>
              <a:gd name="T43" fmla="*/ 515843 h 1388109"/>
              <a:gd name="T44" fmla="*/ 2456834 w 2520950"/>
              <a:gd name="T45" fmla="*/ 482083 h 1388109"/>
              <a:gd name="T46" fmla="*/ 2414024 w 2520950"/>
              <a:gd name="T47" fmla="*/ 459943 h 1388109"/>
              <a:gd name="T48" fmla="*/ 2364740 w 2520950"/>
              <a:gd name="T49" fmla="*/ 451992 h 1388109"/>
              <a:gd name="T50" fmla="*/ 895959 w 2520950"/>
              <a:gd name="T51" fmla="*/ 0 h 1388109"/>
              <a:gd name="T52" fmla="*/ 420116 w 2520950"/>
              <a:gd name="T53" fmla="*/ 451992 h 1388109"/>
              <a:gd name="T54" fmla="*/ 1050290 w 2520950"/>
              <a:gd name="T55" fmla="*/ 451992 h 1388109"/>
              <a:gd name="T56" fmla="*/ 895959 w 2520950"/>
              <a:gd name="T57" fmla="*/ 0 h 138810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520950"/>
              <a:gd name="T88" fmla="*/ 0 h 1388109"/>
              <a:gd name="T89" fmla="*/ 2520950 w 2520950"/>
              <a:gd name="T90" fmla="*/ 1388109 h 138810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520950" h="1388109">
                <a:moveTo>
                  <a:pt x="2364740" y="451992"/>
                </a:moveTo>
                <a:lnTo>
                  <a:pt x="155956" y="451992"/>
                </a:lnTo>
                <a:lnTo>
                  <a:pt x="106662" y="459943"/>
                </a:lnTo>
                <a:lnTo>
                  <a:pt x="63850" y="482083"/>
                </a:lnTo>
                <a:lnTo>
                  <a:pt x="30090" y="515843"/>
                </a:lnTo>
                <a:lnTo>
                  <a:pt x="7950" y="558655"/>
                </a:lnTo>
                <a:lnTo>
                  <a:pt x="0" y="607948"/>
                </a:lnTo>
                <a:lnTo>
                  <a:pt x="0" y="1231772"/>
                </a:lnTo>
                <a:lnTo>
                  <a:pt x="7950" y="1281066"/>
                </a:lnTo>
                <a:lnTo>
                  <a:pt x="30090" y="1323878"/>
                </a:lnTo>
                <a:lnTo>
                  <a:pt x="63850" y="1357638"/>
                </a:lnTo>
                <a:lnTo>
                  <a:pt x="106662" y="1379778"/>
                </a:lnTo>
                <a:lnTo>
                  <a:pt x="155956" y="1387728"/>
                </a:lnTo>
                <a:lnTo>
                  <a:pt x="2364740" y="1387728"/>
                </a:lnTo>
                <a:lnTo>
                  <a:pt x="2414024" y="1379778"/>
                </a:lnTo>
                <a:lnTo>
                  <a:pt x="2456834" y="1357638"/>
                </a:lnTo>
                <a:lnTo>
                  <a:pt x="2490598" y="1323878"/>
                </a:lnTo>
                <a:lnTo>
                  <a:pt x="2512742" y="1281066"/>
                </a:lnTo>
                <a:lnTo>
                  <a:pt x="2520696" y="1231772"/>
                </a:lnTo>
                <a:lnTo>
                  <a:pt x="2520696" y="607948"/>
                </a:lnTo>
                <a:lnTo>
                  <a:pt x="2512742" y="558655"/>
                </a:lnTo>
                <a:lnTo>
                  <a:pt x="2490598" y="515843"/>
                </a:lnTo>
                <a:lnTo>
                  <a:pt x="2456834" y="482083"/>
                </a:lnTo>
                <a:lnTo>
                  <a:pt x="2414024" y="459943"/>
                </a:lnTo>
                <a:lnTo>
                  <a:pt x="2364740" y="451992"/>
                </a:lnTo>
                <a:close/>
              </a:path>
              <a:path w="2520950" h="1388109">
                <a:moveTo>
                  <a:pt x="895959" y="0"/>
                </a:moveTo>
                <a:lnTo>
                  <a:pt x="420116" y="451992"/>
                </a:lnTo>
                <a:lnTo>
                  <a:pt x="1050290" y="451992"/>
                </a:lnTo>
                <a:lnTo>
                  <a:pt x="895959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89" name="object 138"/>
          <p:cNvSpPr>
            <a:spLocks/>
          </p:cNvSpPr>
          <p:nvPr/>
        </p:nvSpPr>
        <p:spPr bwMode="auto">
          <a:xfrm>
            <a:off x="179388" y="5210175"/>
            <a:ext cx="2520950" cy="1387475"/>
          </a:xfrm>
          <a:custGeom>
            <a:avLst/>
            <a:gdLst>
              <a:gd name="T0" fmla="*/ 0 w 2520950"/>
              <a:gd name="T1" fmla="*/ 607948 h 1388109"/>
              <a:gd name="T2" fmla="*/ 7950 w 2520950"/>
              <a:gd name="T3" fmla="*/ 558655 h 1388109"/>
              <a:gd name="T4" fmla="*/ 30090 w 2520950"/>
              <a:gd name="T5" fmla="*/ 515843 h 1388109"/>
              <a:gd name="T6" fmla="*/ 63850 w 2520950"/>
              <a:gd name="T7" fmla="*/ 482083 h 1388109"/>
              <a:gd name="T8" fmla="*/ 106662 w 2520950"/>
              <a:gd name="T9" fmla="*/ 459943 h 1388109"/>
              <a:gd name="T10" fmla="*/ 155956 w 2520950"/>
              <a:gd name="T11" fmla="*/ 451992 h 1388109"/>
              <a:gd name="T12" fmla="*/ 420116 w 2520950"/>
              <a:gd name="T13" fmla="*/ 451992 h 1388109"/>
              <a:gd name="T14" fmla="*/ 895959 w 2520950"/>
              <a:gd name="T15" fmla="*/ 0 h 1388109"/>
              <a:gd name="T16" fmla="*/ 1050290 w 2520950"/>
              <a:gd name="T17" fmla="*/ 451992 h 1388109"/>
              <a:gd name="T18" fmla="*/ 2364740 w 2520950"/>
              <a:gd name="T19" fmla="*/ 451992 h 1388109"/>
              <a:gd name="T20" fmla="*/ 2414024 w 2520950"/>
              <a:gd name="T21" fmla="*/ 459943 h 1388109"/>
              <a:gd name="T22" fmla="*/ 2456834 w 2520950"/>
              <a:gd name="T23" fmla="*/ 482083 h 1388109"/>
              <a:gd name="T24" fmla="*/ 2490598 w 2520950"/>
              <a:gd name="T25" fmla="*/ 515843 h 1388109"/>
              <a:gd name="T26" fmla="*/ 2512742 w 2520950"/>
              <a:gd name="T27" fmla="*/ 558655 h 1388109"/>
              <a:gd name="T28" fmla="*/ 2520696 w 2520950"/>
              <a:gd name="T29" fmla="*/ 607948 h 1388109"/>
              <a:gd name="T30" fmla="*/ 2520696 w 2520950"/>
              <a:gd name="T31" fmla="*/ 841882 h 1388109"/>
              <a:gd name="T32" fmla="*/ 2520696 w 2520950"/>
              <a:gd name="T33" fmla="*/ 1231772 h 1388109"/>
              <a:gd name="T34" fmla="*/ 2512742 w 2520950"/>
              <a:gd name="T35" fmla="*/ 1281066 h 1388109"/>
              <a:gd name="T36" fmla="*/ 2490598 w 2520950"/>
              <a:gd name="T37" fmla="*/ 1323878 h 1388109"/>
              <a:gd name="T38" fmla="*/ 2456834 w 2520950"/>
              <a:gd name="T39" fmla="*/ 1357638 h 1388109"/>
              <a:gd name="T40" fmla="*/ 2414024 w 2520950"/>
              <a:gd name="T41" fmla="*/ 1379778 h 1388109"/>
              <a:gd name="T42" fmla="*/ 2364740 w 2520950"/>
              <a:gd name="T43" fmla="*/ 1387728 h 1388109"/>
              <a:gd name="T44" fmla="*/ 1050290 w 2520950"/>
              <a:gd name="T45" fmla="*/ 1387728 h 1388109"/>
              <a:gd name="T46" fmla="*/ 420116 w 2520950"/>
              <a:gd name="T47" fmla="*/ 1387728 h 1388109"/>
              <a:gd name="T48" fmla="*/ 155956 w 2520950"/>
              <a:gd name="T49" fmla="*/ 1387728 h 1388109"/>
              <a:gd name="T50" fmla="*/ 106662 w 2520950"/>
              <a:gd name="T51" fmla="*/ 1379778 h 1388109"/>
              <a:gd name="T52" fmla="*/ 63850 w 2520950"/>
              <a:gd name="T53" fmla="*/ 1357638 h 1388109"/>
              <a:gd name="T54" fmla="*/ 30090 w 2520950"/>
              <a:gd name="T55" fmla="*/ 1323878 h 1388109"/>
              <a:gd name="T56" fmla="*/ 7950 w 2520950"/>
              <a:gd name="T57" fmla="*/ 1281066 h 1388109"/>
              <a:gd name="T58" fmla="*/ 0 w 2520950"/>
              <a:gd name="T59" fmla="*/ 1231772 h 1388109"/>
              <a:gd name="T60" fmla="*/ 0 w 2520950"/>
              <a:gd name="T61" fmla="*/ 841882 h 1388109"/>
              <a:gd name="T62" fmla="*/ 0 w 2520950"/>
              <a:gd name="T63" fmla="*/ 607948 h 138810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20950"/>
              <a:gd name="T97" fmla="*/ 0 h 1388109"/>
              <a:gd name="T98" fmla="*/ 2520950 w 2520950"/>
              <a:gd name="T99" fmla="*/ 1388109 h 138810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20950" h="1388109">
                <a:moveTo>
                  <a:pt x="0" y="607948"/>
                </a:moveTo>
                <a:lnTo>
                  <a:pt x="7950" y="558655"/>
                </a:lnTo>
                <a:lnTo>
                  <a:pt x="30090" y="515843"/>
                </a:lnTo>
                <a:lnTo>
                  <a:pt x="63850" y="482083"/>
                </a:lnTo>
                <a:lnTo>
                  <a:pt x="106662" y="459943"/>
                </a:lnTo>
                <a:lnTo>
                  <a:pt x="155956" y="451992"/>
                </a:lnTo>
                <a:lnTo>
                  <a:pt x="420116" y="451992"/>
                </a:lnTo>
                <a:lnTo>
                  <a:pt x="895959" y="0"/>
                </a:lnTo>
                <a:lnTo>
                  <a:pt x="1050290" y="451992"/>
                </a:lnTo>
                <a:lnTo>
                  <a:pt x="2364740" y="451992"/>
                </a:lnTo>
                <a:lnTo>
                  <a:pt x="2414024" y="459943"/>
                </a:lnTo>
                <a:lnTo>
                  <a:pt x="2456834" y="482083"/>
                </a:lnTo>
                <a:lnTo>
                  <a:pt x="2490598" y="515843"/>
                </a:lnTo>
                <a:lnTo>
                  <a:pt x="2512742" y="558655"/>
                </a:lnTo>
                <a:lnTo>
                  <a:pt x="2520696" y="607948"/>
                </a:lnTo>
                <a:lnTo>
                  <a:pt x="2520696" y="841882"/>
                </a:lnTo>
                <a:lnTo>
                  <a:pt x="2520696" y="1231772"/>
                </a:lnTo>
                <a:lnTo>
                  <a:pt x="2512742" y="1281066"/>
                </a:lnTo>
                <a:lnTo>
                  <a:pt x="2490598" y="1323878"/>
                </a:lnTo>
                <a:lnTo>
                  <a:pt x="2456834" y="1357638"/>
                </a:lnTo>
                <a:lnTo>
                  <a:pt x="2414024" y="1379778"/>
                </a:lnTo>
                <a:lnTo>
                  <a:pt x="2364740" y="1387728"/>
                </a:lnTo>
                <a:lnTo>
                  <a:pt x="1050290" y="1387728"/>
                </a:lnTo>
                <a:lnTo>
                  <a:pt x="420116" y="1387728"/>
                </a:lnTo>
                <a:lnTo>
                  <a:pt x="155956" y="1387728"/>
                </a:lnTo>
                <a:lnTo>
                  <a:pt x="106662" y="1379778"/>
                </a:lnTo>
                <a:lnTo>
                  <a:pt x="63850" y="1357638"/>
                </a:lnTo>
                <a:lnTo>
                  <a:pt x="30090" y="1323878"/>
                </a:lnTo>
                <a:lnTo>
                  <a:pt x="7950" y="1281066"/>
                </a:lnTo>
                <a:lnTo>
                  <a:pt x="0" y="1231772"/>
                </a:lnTo>
                <a:lnTo>
                  <a:pt x="0" y="841882"/>
                </a:lnTo>
                <a:lnTo>
                  <a:pt x="0" y="607948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0" name="object 139"/>
          <p:cNvSpPr txBox="1">
            <a:spLocks noChangeArrowheads="1"/>
          </p:cNvSpPr>
          <p:nvPr/>
        </p:nvSpPr>
        <p:spPr bwMode="auto">
          <a:xfrm>
            <a:off x="292100" y="5754688"/>
            <a:ext cx="2295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2400">
                <a:latin typeface="Times New Roman" pitchFamily="18" charset="0"/>
                <a:cs typeface="Times New Roman" pitchFamily="18" charset="0"/>
              </a:rPr>
              <a:t>I’m looking for</a:t>
            </a:r>
          </a:p>
          <a:p>
            <a:pPr algn="ctr"/>
            <a:r>
              <a:rPr lang="th-TH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IP 158.108.33.126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91" name="object 140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>
              <a:gd name="T0" fmla="*/ 753097 w 1234439"/>
              <a:gd name="T1" fmla="*/ 0 h 965200"/>
              <a:gd name="T2" fmla="*/ 844410 w 1234439"/>
              <a:gd name="T3" fmla="*/ 148971 h 965200"/>
              <a:gd name="T4" fmla="*/ 0 w 1234439"/>
              <a:gd name="T5" fmla="*/ 666750 h 965200"/>
              <a:gd name="T6" fmla="*/ 182740 w 1234439"/>
              <a:gd name="T7" fmla="*/ 964819 h 965200"/>
              <a:gd name="T8" fmla="*/ 1027163 w 1234439"/>
              <a:gd name="T9" fmla="*/ 447039 h 965200"/>
              <a:gd name="T10" fmla="*/ 1154340 w 1234439"/>
              <a:gd name="T11" fmla="*/ 447039 h 965200"/>
              <a:gd name="T12" fmla="*/ 1233919 w 1234439"/>
              <a:gd name="T13" fmla="*/ 115315 h 965200"/>
              <a:gd name="T14" fmla="*/ 753097 w 1234439"/>
              <a:gd name="T15" fmla="*/ 0 h 965200"/>
              <a:gd name="T16" fmla="*/ 1154340 w 1234439"/>
              <a:gd name="T17" fmla="*/ 447039 h 965200"/>
              <a:gd name="T18" fmla="*/ 1027163 w 1234439"/>
              <a:gd name="T19" fmla="*/ 447039 h 965200"/>
              <a:gd name="T20" fmla="*/ 1118603 w 1234439"/>
              <a:gd name="T21" fmla="*/ 596011 h 965200"/>
              <a:gd name="T22" fmla="*/ 1154340 w 1234439"/>
              <a:gd name="T23" fmla="*/ 447039 h 965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34439"/>
              <a:gd name="T37" fmla="*/ 0 h 965200"/>
              <a:gd name="T38" fmla="*/ 1234439 w 1234439"/>
              <a:gd name="T39" fmla="*/ 965200 h 965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34439" h="965200">
                <a:moveTo>
                  <a:pt x="753097" y="0"/>
                </a:moveTo>
                <a:lnTo>
                  <a:pt x="844410" y="148971"/>
                </a:lnTo>
                <a:lnTo>
                  <a:pt x="0" y="666750"/>
                </a:lnTo>
                <a:lnTo>
                  <a:pt x="182740" y="964819"/>
                </a:lnTo>
                <a:lnTo>
                  <a:pt x="1027163" y="447039"/>
                </a:lnTo>
                <a:lnTo>
                  <a:pt x="1154340" y="447039"/>
                </a:lnTo>
                <a:lnTo>
                  <a:pt x="1233919" y="115315"/>
                </a:lnTo>
                <a:lnTo>
                  <a:pt x="753097" y="0"/>
                </a:lnTo>
                <a:close/>
              </a:path>
              <a:path w="1234439" h="965200">
                <a:moveTo>
                  <a:pt x="1154340" y="447039"/>
                </a:moveTo>
                <a:lnTo>
                  <a:pt x="1027163" y="447039"/>
                </a:lnTo>
                <a:lnTo>
                  <a:pt x="1118603" y="596011"/>
                </a:lnTo>
                <a:lnTo>
                  <a:pt x="1154340" y="447039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2" name="object 141"/>
          <p:cNvSpPr>
            <a:spLocks/>
          </p:cNvSpPr>
          <p:nvPr/>
        </p:nvSpPr>
        <p:spPr bwMode="auto">
          <a:xfrm>
            <a:off x="1265238" y="2863850"/>
            <a:ext cx="1235075" cy="965200"/>
          </a:xfrm>
          <a:custGeom>
            <a:avLst/>
            <a:gdLst>
              <a:gd name="T0" fmla="*/ 0 w 1234439"/>
              <a:gd name="T1" fmla="*/ 666750 h 965200"/>
              <a:gd name="T2" fmla="*/ 844410 w 1234439"/>
              <a:gd name="T3" fmla="*/ 148971 h 965200"/>
              <a:gd name="T4" fmla="*/ 753097 w 1234439"/>
              <a:gd name="T5" fmla="*/ 0 h 965200"/>
              <a:gd name="T6" fmla="*/ 1233919 w 1234439"/>
              <a:gd name="T7" fmla="*/ 115315 h 965200"/>
              <a:gd name="T8" fmla="*/ 1118603 w 1234439"/>
              <a:gd name="T9" fmla="*/ 596011 h 965200"/>
              <a:gd name="T10" fmla="*/ 1027163 w 1234439"/>
              <a:gd name="T11" fmla="*/ 447039 h 965200"/>
              <a:gd name="T12" fmla="*/ 182740 w 1234439"/>
              <a:gd name="T13" fmla="*/ 964819 h 965200"/>
              <a:gd name="T14" fmla="*/ 0 w 1234439"/>
              <a:gd name="T15" fmla="*/ 666750 h 965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34439"/>
              <a:gd name="T25" fmla="*/ 0 h 965200"/>
              <a:gd name="T26" fmla="*/ 1234439 w 1234439"/>
              <a:gd name="T27" fmla="*/ 965200 h 965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34439" h="965200">
                <a:moveTo>
                  <a:pt x="0" y="666750"/>
                </a:moveTo>
                <a:lnTo>
                  <a:pt x="844410" y="148971"/>
                </a:lnTo>
                <a:lnTo>
                  <a:pt x="753097" y="0"/>
                </a:lnTo>
                <a:lnTo>
                  <a:pt x="1233919" y="115315"/>
                </a:lnTo>
                <a:lnTo>
                  <a:pt x="1118603" y="596011"/>
                </a:lnTo>
                <a:lnTo>
                  <a:pt x="1027163" y="447039"/>
                </a:lnTo>
                <a:lnTo>
                  <a:pt x="182740" y="964819"/>
                </a:lnTo>
                <a:lnTo>
                  <a:pt x="0" y="66675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3" name="object 142"/>
          <p:cNvSpPr>
            <a:spLocks/>
          </p:cNvSpPr>
          <p:nvPr/>
        </p:nvSpPr>
        <p:spPr bwMode="auto">
          <a:xfrm>
            <a:off x="1450975" y="3094038"/>
            <a:ext cx="849313" cy="593725"/>
          </a:xfrm>
          <a:custGeom>
            <a:avLst/>
            <a:gdLst>
              <a:gd name="T0" fmla="*/ 42997 w 849630"/>
              <a:gd name="T1" fmla="*/ 468502 h 592454"/>
              <a:gd name="T2" fmla="*/ 66801 w 849630"/>
              <a:gd name="T3" fmla="*/ 510031 h 592454"/>
              <a:gd name="T4" fmla="*/ 100456 w 849630"/>
              <a:gd name="T5" fmla="*/ 397128 h 592454"/>
              <a:gd name="T6" fmla="*/ 88010 w 849630"/>
              <a:gd name="T7" fmla="*/ 422148 h 592454"/>
              <a:gd name="T8" fmla="*/ 145541 w 849630"/>
              <a:gd name="T9" fmla="*/ 396113 h 592454"/>
              <a:gd name="T10" fmla="*/ 187990 w 849630"/>
              <a:gd name="T11" fmla="*/ 465836 h 592454"/>
              <a:gd name="T12" fmla="*/ 217678 w 849630"/>
              <a:gd name="T13" fmla="*/ 420750 h 592454"/>
              <a:gd name="T14" fmla="*/ 153162 w 849630"/>
              <a:gd name="T15" fmla="*/ 406146 h 592454"/>
              <a:gd name="T16" fmla="*/ 142366 w 849630"/>
              <a:gd name="T17" fmla="*/ 424179 h 592454"/>
              <a:gd name="T18" fmla="*/ 130682 w 849630"/>
              <a:gd name="T19" fmla="*/ 453389 h 592454"/>
              <a:gd name="T20" fmla="*/ 156348 w 849630"/>
              <a:gd name="T21" fmla="*/ 412220 h 592454"/>
              <a:gd name="T22" fmla="*/ 238505 w 849630"/>
              <a:gd name="T23" fmla="*/ 384937 h 592454"/>
              <a:gd name="T24" fmla="*/ 257174 w 849630"/>
              <a:gd name="T25" fmla="*/ 376554 h 592454"/>
              <a:gd name="T26" fmla="*/ 358266 w 849630"/>
              <a:gd name="T27" fmla="*/ 391160 h 592454"/>
              <a:gd name="T28" fmla="*/ 411860 w 849630"/>
              <a:gd name="T29" fmla="*/ 246380 h 592454"/>
              <a:gd name="T30" fmla="*/ 394636 w 849630"/>
              <a:gd name="T31" fmla="*/ 337820 h 592454"/>
              <a:gd name="T32" fmla="*/ 416305 w 849630"/>
              <a:gd name="T33" fmla="*/ 331470 h 592454"/>
              <a:gd name="T34" fmla="*/ 384809 w 849630"/>
              <a:gd name="T35" fmla="*/ 289560 h 592454"/>
              <a:gd name="T36" fmla="*/ 463422 w 849630"/>
              <a:gd name="T37" fmla="*/ 299720 h 592454"/>
              <a:gd name="T38" fmla="*/ 449453 w 849630"/>
              <a:gd name="T39" fmla="*/ 320039 h 592454"/>
              <a:gd name="T40" fmla="*/ 463041 w 849630"/>
              <a:gd name="T41" fmla="*/ 326389 h 592454"/>
              <a:gd name="T42" fmla="*/ 347217 w 849630"/>
              <a:gd name="T43" fmla="*/ 284480 h 592454"/>
              <a:gd name="T44" fmla="*/ 344932 w 849630"/>
              <a:gd name="T45" fmla="*/ 306070 h 592454"/>
              <a:gd name="T46" fmla="*/ 555907 w 849630"/>
              <a:gd name="T47" fmla="*/ 270510 h 592454"/>
              <a:gd name="T48" fmla="*/ 423036 w 849630"/>
              <a:gd name="T49" fmla="*/ 265430 h 592454"/>
              <a:gd name="T50" fmla="*/ 442150 w 849630"/>
              <a:gd name="T51" fmla="*/ 261620 h 592454"/>
              <a:gd name="T52" fmla="*/ 464566 w 849630"/>
              <a:gd name="T53" fmla="*/ 209550 h 592454"/>
              <a:gd name="T54" fmla="*/ 526668 w 849630"/>
              <a:gd name="T55" fmla="*/ 289560 h 592454"/>
              <a:gd name="T56" fmla="*/ 495680 w 849630"/>
              <a:gd name="T57" fmla="*/ 212089 h 592454"/>
              <a:gd name="T58" fmla="*/ 523112 w 849630"/>
              <a:gd name="T59" fmla="*/ 271780 h 592454"/>
              <a:gd name="T60" fmla="*/ 536447 w 849630"/>
              <a:gd name="T61" fmla="*/ 270510 h 592454"/>
              <a:gd name="T62" fmla="*/ 582041 w 849630"/>
              <a:gd name="T63" fmla="*/ 231139 h 592454"/>
              <a:gd name="T64" fmla="*/ 605409 w 849630"/>
              <a:gd name="T65" fmla="*/ 223520 h 592454"/>
              <a:gd name="T66" fmla="*/ 640314 w 849630"/>
              <a:gd name="T67" fmla="*/ 217170 h 592454"/>
              <a:gd name="T68" fmla="*/ 656462 w 849630"/>
              <a:gd name="T69" fmla="*/ 95250 h 592454"/>
              <a:gd name="T70" fmla="*/ 621696 w 849630"/>
              <a:gd name="T71" fmla="*/ 148589 h 592454"/>
              <a:gd name="T72" fmla="*/ 665734 w 849630"/>
              <a:gd name="T73" fmla="*/ 179070 h 592454"/>
              <a:gd name="T74" fmla="*/ 634746 w 849630"/>
              <a:gd name="T75" fmla="*/ 139700 h 592454"/>
              <a:gd name="T76" fmla="*/ 689483 w 849630"/>
              <a:gd name="T77" fmla="*/ 106680 h 592454"/>
              <a:gd name="T78" fmla="*/ 690626 w 849630"/>
              <a:gd name="T79" fmla="*/ 173989 h 592454"/>
              <a:gd name="T80" fmla="*/ 712978 w 849630"/>
              <a:gd name="T81" fmla="*/ 146050 h 592454"/>
              <a:gd name="T82" fmla="*/ 765174 w 849630"/>
              <a:gd name="T83" fmla="*/ 144780 h 592454"/>
              <a:gd name="T84" fmla="*/ 672465 w 849630"/>
              <a:gd name="T85" fmla="*/ 111760 h 592454"/>
              <a:gd name="T86" fmla="*/ 783971 w 849630"/>
              <a:gd name="T87" fmla="*/ 102870 h 592454"/>
              <a:gd name="T88" fmla="*/ 770635 w 849630"/>
              <a:gd name="T89" fmla="*/ 120650 h 592454"/>
              <a:gd name="T90" fmla="*/ 748791 w 849630"/>
              <a:gd name="T91" fmla="*/ 137160 h 592454"/>
              <a:gd name="T92" fmla="*/ 744982 w 849630"/>
              <a:gd name="T93" fmla="*/ 45720 h 592454"/>
              <a:gd name="T94" fmla="*/ 734948 w 849630"/>
              <a:gd name="T95" fmla="*/ 110489 h 592454"/>
              <a:gd name="T96" fmla="*/ 780288 w 849630"/>
              <a:gd name="T97" fmla="*/ 96520 h 592454"/>
              <a:gd name="T98" fmla="*/ 718058 w 849630"/>
              <a:gd name="T99" fmla="*/ 71120 h 592454"/>
              <a:gd name="T100" fmla="*/ 794385 w 849630"/>
              <a:gd name="T101" fmla="*/ 88900 h 592454"/>
              <a:gd name="T102" fmla="*/ 842264 w 849630"/>
              <a:gd name="T103" fmla="*/ 96520 h 592454"/>
              <a:gd name="T104" fmla="*/ 806958 w 849630"/>
              <a:gd name="T105" fmla="*/ 78739 h 592454"/>
              <a:gd name="T106" fmla="*/ 737616 w 849630"/>
              <a:gd name="T107" fmla="*/ 92710 h 592454"/>
              <a:gd name="T108" fmla="*/ 840612 w 849630"/>
              <a:gd name="T109" fmla="*/ 77470 h 592454"/>
              <a:gd name="T110" fmla="*/ 820292 w 849630"/>
              <a:gd name="T111" fmla="*/ 91439 h 592454"/>
              <a:gd name="T112" fmla="*/ 766317 w 849630"/>
              <a:gd name="T113" fmla="*/ 43180 h 592454"/>
              <a:gd name="T114" fmla="*/ 805941 w 849630"/>
              <a:gd name="T115" fmla="*/ 19050 h 59245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849630"/>
              <a:gd name="T175" fmla="*/ 0 h 592454"/>
              <a:gd name="T176" fmla="*/ 849630 w 849630"/>
              <a:gd name="T177" fmla="*/ 592454 h 59245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849630" h="592454">
                <a:moveTo>
                  <a:pt x="18034" y="447675"/>
                </a:moveTo>
                <a:lnTo>
                  <a:pt x="0" y="458724"/>
                </a:lnTo>
                <a:lnTo>
                  <a:pt x="30479" y="592201"/>
                </a:lnTo>
                <a:lnTo>
                  <a:pt x="45338" y="583057"/>
                </a:lnTo>
                <a:lnTo>
                  <a:pt x="36321" y="545972"/>
                </a:lnTo>
                <a:lnTo>
                  <a:pt x="60904" y="530987"/>
                </a:lnTo>
                <a:lnTo>
                  <a:pt x="32765" y="530987"/>
                </a:lnTo>
                <a:lnTo>
                  <a:pt x="17779" y="468502"/>
                </a:lnTo>
                <a:lnTo>
                  <a:pt x="42997" y="468502"/>
                </a:lnTo>
                <a:lnTo>
                  <a:pt x="18034" y="447675"/>
                </a:lnTo>
                <a:close/>
              </a:path>
              <a:path w="849630" h="592454">
                <a:moveTo>
                  <a:pt x="104949" y="520191"/>
                </a:moveTo>
                <a:lnTo>
                  <a:pt x="78612" y="520191"/>
                </a:lnTo>
                <a:lnTo>
                  <a:pt x="107568" y="544830"/>
                </a:lnTo>
                <a:lnTo>
                  <a:pt x="123062" y="535305"/>
                </a:lnTo>
                <a:lnTo>
                  <a:pt x="104949" y="520191"/>
                </a:lnTo>
                <a:close/>
              </a:path>
              <a:path w="849630" h="592454">
                <a:moveTo>
                  <a:pt x="42997" y="468502"/>
                </a:moveTo>
                <a:lnTo>
                  <a:pt x="17779" y="468502"/>
                </a:lnTo>
                <a:lnTo>
                  <a:pt x="66801" y="510031"/>
                </a:lnTo>
                <a:lnTo>
                  <a:pt x="32765" y="530987"/>
                </a:lnTo>
                <a:lnTo>
                  <a:pt x="60904" y="530987"/>
                </a:lnTo>
                <a:lnTo>
                  <a:pt x="78612" y="520191"/>
                </a:lnTo>
                <a:lnTo>
                  <a:pt x="104949" y="520191"/>
                </a:lnTo>
                <a:lnTo>
                  <a:pt x="42997" y="468502"/>
                </a:lnTo>
                <a:close/>
              </a:path>
              <a:path w="849630" h="592454">
                <a:moveTo>
                  <a:pt x="120396" y="389509"/>
                </a:moveTo>
                <a:lnTo>
                  <a:pt x="115315" y="390398"/>
                </a:lnTo>
                <a:lnTo>
                  <a:pt x="105918" y="394208"/>
                </a:lnTo>
                <a:lnTo>
                  <a:pt x="100456" y="397128"/>
                </a:lnTo>
                <a:lnTo>
                  <a:pt x="65531" y="418591"/>
                </a:lnTo>
                <a:lnTo>
                  <a:pt x="133350" y="529082"/>
                </a:lnTo>
                <a:lnTo>
                  <a:pt x="148081" y="520064"/>
                </a:lnTo>
                <a:lnTo>
                  <a:pt x="121157" y="476123"/>
                </a:lnTo>
                <a:lnTo>
                  <a:pt x="137922" y="465836"/>
                </a:lnTo>
                <a:lnTo>
                  <a:pt x="187990" y="465836"/>
                </a:lnTo>
                <a:lnTo>
                  <a:pt x="182163" y="463803"/>
                </a:lnTo>
                <a:lnTo>
                  <a:pt x="113537" y="463803"/>
                </a:lnTo>
                <a:lnTo>
                  <a:pt x="88010" y="422148"/>
                </a:lnTo>
                <a:lnTo>
                  <a:pt x="102615" y="413258"/>
                </a:lnTo>
                <a:lnTo>
                  <a:pt x="106679" y="410717"/>
                </a:lnTo>
                <a:lnTo>
                  <a:pt x="110235" y="408939"/>
                </a:lnTo>
                <a:lnTo>
                  <a:pt x="113410" y="407797"/>
                </a:lnTo>
                <a:lnTo>
                  <a:pt x="116459" y="406653"/>
                </a:lnTo>
                <a:lnTo>
                  <a:pt x="119506" y="406146"/>
                </a:lnTo>
                <a:lnTo>
                  <a:pt x="153162" y="406146"/>
                </a:lnTo>
                <a:lnTo>
                  <a:pt x="149606" y="400303"/>
                </a:lnTo>
                <a:lnTo>
                  <a:pt x="145541" y="396113"/>
                </a:lnTo>
                <a:lnTo>
                  <a:pt x="140843" y="393573"/>
                </a:lnTo>
                <a:lnTo>
                  <a:pt x="136144" y="391160"/>
                </a:lnTo>
                <a:lnTo>
                  <a:pt x="131190" y="389763"/>
                </a:lnTo>
                <a:lnTo>
                  <a:pt x="120396" y="389509"/>
                </a:lnTo>
                <a:close/>
              </a:path>
              <a:path w="849630" h="592454">
                <a:moveTo>
                  <a:pt x="187990" y="465836"/>
                </a:moveTo>
                <a:lnTo>
                  <a:pt x="137922" y="465836"/>
                </a:lnTo>
                <a:lnTo>
                  <a:pt x="199897" y="488314"/>
                </a:lnTo>
                <a:lnTo>
                  <a:pt x="218947" y="476630"/>
                </a:lnTo>
                <a:lnTo>
                  <a:pt x="187990" y="465836"/>
                </a:lnTo>
                <a:close/>
              </a:path>
              <a:path w="849630" h="592454">
                <a:moveTo>
                  <a:pt x="216280" y="332231"/>
                </a:moveTo>
                <a:lnTo>
                  <a:pt x="211201" y="332993"/>
                </a:lnTo>
                <a:lnTo>
                  <a:pt x="200659" y="336550"/>
                </a:lnTo>
                <a:lnTo>
                  <a:pt x="194690" y="339343"/>
                </a:lnTo>
                <a:lnTo>
                  <a:pt x="188214" y="343408"/>
                </a:lnTo>
                <a:lnTo>
                  <a:pt x="160400" y="360425"/>
                </a:lnTo>
                <a:lnTo>
                  <a:pt x="228218" y="470915"/>
                </a:lnTo>
                <a:lnTo>
                  <a:pt x="242823" y="461899"/>
                </a:lnTo>
                <a:lnTo>
                  <a:pt x="217678" y="420750"/>
                </a:lnTo>
                <a:lnTo>
                  <a:pt x="237997" y="408177"/>
                </a:lnTo>
                <a:lnTo>
                  <a:pt x="209930" y="408177"/>
                </a:lnTo>
                <a:lnTo>
                  <a:pt x="182879" y="363981"/>
                </a:lnTo>
                <a:lnTo>
                  <a:pt x="213995" y="348614"/>
                </a:lnTo>
                <a:lnTo>
                  <a:pt x="249189" y="348614"/>
                </a:lnTo>
                <a:lnTo>
                  <a:pt x="246887" y="344804"/>
                </a:lnTo>
                <a:lnTo>
                  <a:pt x="221234" y="332613"/>
                </a:lnTo>
                <a:lnTo>
                  <a:pt x="216280" y="332231"/>
                </a:lnTo>
                <a:close/>
              </a:path>
              <a:path w="849630" h="592454">
                <a:moveTo>
                  <a:pt x="153162" y="406146"/>
                </a:moveTo>
                <a:lnTo>
                  <a:pt x="119506" y="406146"/>
                </a:lnTo>
                <a:lnTo>
                  <a:pt x="125856" y="406400"/>
                </a:lnTo>
                <a:lnTo>
                  <a:pt x="128778" y="407288"/>
                </a:lnTo>
                <a:lnTo>
                  <a:pt x="131444" y="409066"/>
                </a:lnTo>
                <a:lnTo>
                  <a:pt x="134112" y="410972"/>
                </a:lnTo>
                <a:lnTo>
                  <a:pt x="136525" y="413385"/>
                </a:lnTo>
                <a:lnTo>
                  <a:pt x="138429" y="416687"/>
                </a:lnTo>
                <a:lnTo>
                  <a:pt x="140843" y="420497"/>
                </a:lnTo>
                <a:lnTo>
                  <a:pt x="142366" y="424179"/>
                </a:lnTo>
                <a:lnTo>
                  <a:pt x="143128" y="427609"/>
                </a:lnTo>
                <a:lnTo>
                  <a:pt x="143890" y="431164"/>
                </a:lnTo>
                <a:lnTo>
                  <a:pt x="143763" y="434593"/>
                </a:lnTo>
                <a:lnTo>
                  <a:pt x="142966" y="438150"/>
                </a:lnTo>
                <a:lnTo>
                  <a:pt x="141985" y="441705"/>
                </a:lnTo>
                <a:lnTo>
                  <a:pt x="140081" y="445008"/>
                </a:lnTo>
                <a:lnTo>
                  <a:pt x="137159" y="447801"/>
                </a:lnTo>
                <a:lnTo>
                  <a:pt x="134238" y="450723"/>
                </a:lnTo>
                <a:lnTo>
                  <a:pt x="130682" y="453389"/>
                </a:lnTo>
                <a:lnTo>
                  <a:pt x="113537" y="463803"/>
                </a:lnTo>
                <a:lnTo>
                  <a:pt x="182163" y="463803"/>
                </a:lnTo>
                <a:lnTo>
                  <a:pt x="150113" y="452627"/>
                </a:lnTo>
                <a:lnTo>
                  <a:pt x="155575" y="445642"/>
                </a:lnTo>
                <a:lnTo>
                  <a:pt x="158622" y="438150"/>
                </a:lnTo>
                <a:lnTo>
                  <a:pt x="159384" y="430275"/>
                </a:lnTo>
                <a:lnTo>
                  <a:pt x="159468" y="424179"/>
                </a:lnTo>
                <a:lnTo>
                  <a:pt x="158464" y="418258"/>
                </a:lnTo>
                <a:lnTo>
                  <a:pt x="156348" y="412220"/>
                </a:lnTo>
                <a:lnTo>
                  <a:pt x="153162" y="406146"/>
                </a:lnTo>
                <a:close/>
              </a:path>
              <a:path w="849630" h="592454">
                <a:moveTo>
                  <a:pt x="249189" y="348614"/>
                </a:moveTo>
                <a:lnTo>
                  <a:pt x="213995" y="348614"/>
                </a:lnTo>
                <a:lnTo>
                  <a:pt x="221107" y="348868"/>
                </a:lnTo>
                <a:lnTo>
                  <a:pt x="224409" y="349885"/>
                </a:lnTo>
                <a:lnTo>
                  <a:pt x="240284" y="374014"/>
                </a:lnTo>
                <a:lnTo>
                  <a:pt x="240284" y="377443"/>
                </a:lnTo>
                <a:lnTo>
                  <a:pt x="239308" y="381380"/>
                </a:lnTo>
                <a:lnTo>
                  <a:pt x="238505" y="384937"/>
                </a:lnTo>
                <a:lnTo>
                  <a:pt x="219964" y="401954"/>
                </a:lnTo>
                <a:lnTo>
                  <a:pt x="209930" y="408177"/>
                </a:lnTo>
                <a:lnTo>
                  <a:pt x="237997" y="408177"/>
                </a:lnTo>
                <a:lnTo>
                  <a:pt x="243840" y="403225"/>
                </a:lnTo>
                <a:lnTo>
                  <a:pt x="247777" y="398144"/>
                </a:lnTo>
                <a:lnTo>
                  <a:pt x="251840" y="393064"/>
                </a:lnTo>
                <a:lnTo>
                  <a:pt x="254508" y="387476"/>
                </a:lnTo>
                <a:lnTo>
                  <a:pt x="256122" y="381000"/>
                </a:lnTo>
                <a:lnTo>
                  <a:pt x="257174" y="376554"/>
                </a:lnTo>
                <a:lnTo>
                  <a:pt x="257238" y="374014"/>
                </a:lnTo>
                <a:lnTo>
                  <a:pt x="257196" y="370839"/>
                </a:lnTo>
                <a:lnTo>
                  <a:pt x="255523" y="360806"/>
                </a:lnTo>
                <a:lnTo>
                  <a:pt x="253618" y="355726"/>
                </a:lnTo>
                <a:lnTo>
                  <a:pt x="250571" y="350900"/>
                </a:lnTo>
                <a:lnTo>
                  <a:pt x="249189" y="348614"/>
                </a:lnTo>
                <a:close/>
              </a:path>
              <a:path w="849630" h="592454">
                <a:moveTo>
                  <a:pt x="321436" y="299720"/>
                </a:moveTo>
                <a:lnTo>
                  <a:pt x="307466" y="308610"/>
                </a:lnTo>
                <a:lnTo>
                  <a:pt x="358266" y="391160"/>
                </a:lnTo>
                <a:lnTo>
                  <a:pt x="372236" y="383539"/>
                </a:lnTo>
                <a:lnTo>
                  <a:pt x="336168" y="323850"/>
                </a:lnTo>
                <a:lnTo>
                  <a:pt x="337439" y="318770"/>
                </a:lnTo>
                <a:lnTo>
                  <a:pt x="339471" y="314960"/>
                </a:lnTo>
                <a:lnTo>
                  <a:pt x="341333" y="312420"/>
                </a:lnTo>
                <a:lnTo>
                  <a:pt x="328929" y="312420"/>
                </a:lnTo>
                <a:lnTo>
                  <a:pt x="321436" y="299720"/>
                </a:lnTo>
                <a:close/>
              </a:path>
              <a:path w="849630" h="592454">
                <a:moveTo>
                  <a:pt x="416686" y="246380"/>
                </a:moveTo>
                <a:lnTo>
                  <a:pt x="411860" y="246380"/>
                </a:lnTo>
                <a:lnTo>
                  <a:pt x="397128" y="250189"/>
                </a:lnTo>
                <a:lnTo>
                  <a:pt x="391922" y="254000"/>
                </a:lnTo>
                <a:lnTo>
                  <a:pt x="384228" y="259080"/>
                </a:lnTo>
                <a:lnTo>
                  <a:pt x="378285" y="266700"/>
                </a:lnTo>
                <a:lnTo>
                  <a:pt x="374080" y="274320"/>
                </a:lnTo>
                <a:lnTo>
                  <a:pt x="371602" y="283210"/>
                </a:lnTo>
                <a:lnTo>
                  <a:pt x="370959" y="292100"/>
                </a:lnTo>
                <a:lnTo>
                  <a:pt x="372268" y="302260"/>
                </a:lnTo>
                <a:lnTo>
                  <a:pt x="394636" y="337820"/>
                </a:lnTo>
                <a:lnTo>
                  <a:pt x="420151" y="347980"/>
                </a:lnTo>
                <a:lnTo>
                  <a:pt x="429418" y="346710"/>
                </a:lnTo>
                <a:lnTo>
                  <a:pt x="438923" y="344170"/>
                </a:lnTo>
                <a:lnTo>
                  <a:pt x="448691" y="339089"/>
                </a:lnTo>
                <a:lnTo>
                  <a:pt x="452120" y="336550"/>
                </a:lnTo>
                <a:lnTo>
                  <a:pt x="454786" y="335280"/>
                </a:lnTo>
                <a:lnTo>
                  <a:pt x="456691" y="332739"/>
                </a:lnTo>
                <a:lnTo>
                  <a:pt x="422354" y="332739"/>
                </a:lnTo>
                <a:lnTo>
                  <a:pt x="416305" y="331470"/>
                </a:lnTo>
                <a:lnTo>
                  <a:pt x="410515" y="328930"/>
                </a:lnTo>
                <a:lnTo>
                  <a:pt x="405129" y="325120"/>
                </a:lnTo>
                <a:lnTo>
                  <a:pt x="400125" y="320039"/>
                </a:lnTo>
                <a:lnTo>
                  <a:pt x="395478" y="313689"/>
                </a:lnTo>
                <a:lnTo>
                  <a:pt x="411879" y="303530"/>
                </a:lnTo>
                <a:lnTo>
                  <a:pt x="388873" y="303530"/>
                </a:lnTo>
                <a:lnTo>
                  <a:pt x="387096" y="299720"/>
                </a:lnTo>
                <a:lnTo>
                  <a:pt x="385826" y="295910"/>
                </a:lnTo>
                <a:lnTo>
                  <a:pt x="384809" y="289560"/>
                </a:lnTo>
                <a:lnTo>
                  <a:pt x="384936" y="285750"/>
                </a:lnTo>
                <a:lnTo>
                  <a:pt x="405510" y="261620"/>
                </a:lnTo>
                <a:lnTo>
                  <a:pt x="442150" y="261620"/>
                </a:lnTo>
                <a:lnTo>
                  <a:pt x="440054" y="259080"/>
                </a:lnTo>
                <a:lnTo>
                  <a:pt x="431165" y="251460"/>
                </a:lnTo>
                <a:lnTo>
                  <a:pt x="426592" y="250189"/>
                </a:lnTo>
                <a:lnTo>
                  <a:pt x="421640" y="247650"/>
                </a:lnTo>
                <a:lnTo>
                  <a:pt x="416686" y="246380"/>
                </a:lnTo>
                <a:close/>
              </a:path>
              <a:path w="849630" h="592454">
                <a:moveTo>
                  <a:pt x="463422" y="299720"/>
                </a:moveTo>
                <a:lnTo>
                  <a:pt x="462660" y="299720"/>
                </a:lnTo>
                <a:lnTo>
                  <a:pt x="462153" y="300989"/>
                </a:lnTo>
                <a:lnTo>
                  <a:pt x="460247" y="306070"/>
                </a:lnTo>
                <a:lnTo>
                  <a:pt x="459104" y="307339"/>
                </a:lnTo>
                <a:lnTo>
                  <a:pt x="457708" y="309880"/>
                </a:lnTo>
                <a:lnTo>
                  <a:pt x="455803" y="312420"/>
                </a:lnTo>
                <a:lnTo>
                  <a:pt x="454152" y="314960"/>
                </a:lnTo>
                <a:lnTo>
                  <a:pt x="451992" y="317500"/>
                </a:lnTo>
                <a:lnTo>
                  <a:pt x="449453" y="320039"/>
                </a:lnTo>
                <a:lnTo>
                  <a:pt x="447040" y="322580"/>
                </a:lnTo>
                <a:lnTo>
                  <a:pt x="444246" y="325120"/>
                </a:lnTo>
                <a:lnTo>
                  <a:pt x="441071" y="326389"/>
                </a:lnTo>
                <a:lnTo>
                  <a:pt x="434736" y="330200"/>
                </a:lnTo>
                <a:lnTo>
                  <a:pt x="422354" y="332739"/>
                </a:lnTo>
                <a:lnTo>
                  <a:pt x="456691" y="332739"/>
                </a:lnTo>
                <a:lnTo>
                  <a:pt x="458723" y="331470"/>
                </a:lnTo>
                <a:lnTo>
                  <a:pt x="460755" y="328930"/>
                </a:lnTo>
                <a:lnTo>
                  <a:pt x="463041" y="326389"/>
                </a:lnTo>
                <a:lnTo>
                  <a:pt x="464692" y="325120"/>
                </a:lnTo>
                <a:lnTo>
                  <a:pt x="466343" y="322580"/>
                </a:lnTo>
                <a:lnTo>
                  <a:pt x="471551" y="316230"/>
                </a:lnTo>
                <a:lnTo>
                  <a:pt x="472821" y="314960"/>
                </a:lnTo>
                <a:lnTo>
                  <a:pt x="463422" y="299720"/>
                </a:lnTo>
                <a:close/>
              </a:path>
              <a:path w="849630" h="592454">
                <a:moveTo>
                  <a:pt x="351662" y="281939"/>
                </a:moveTo>
                <a:lnTo>
                  <a:pt x="350647" y="283210"/>
                </a:lnTo>
                <a:lnTo>
                  <a:pt x="348234" y="283210"/>
                </a:lnTo>
                <a:lnTo>
                  <a:pt x="347217" y="284480"/>
                </a:lnTo>
                <a:lnTo>
                  <a:pt x="345693" y="285750"/>
                </a:lnTo>
                <a:lnTo>
                  <a:pt x="342137" y="287020"/>
                </a:lnTo>
                <a:lnTo>
                  <a:pt x="339090" y="290830"/>
                </a:lnTo>
                <a:lnTo>
                  <a:pt x="333755" y="298450"/>
                </a:lnTo>
                <a:lnTo>
                  <a:pt x="331342" y="304800"/>
                </a:lnTo>
                <a:lnTo>
                  <a:pt x="328929" y="312420"/>
                </a:lnTo>
                <a:lnTo>
                  <a:pt x="341333" y="312420"/>
                </a:lnTo>
                <a:lnTo>
                  <a:pt x="342265" y="311150"/>
                </a:lnTo>
                <a:lnTo>
                  <a:pt x="344932" y="306070"/>
                </a:lnTo>
                <a:lnTo>
                  <a:pt x="348234" y="303530"/>
                </a:lnTo>
                <a:lnTo>
                  <a:pt x="353567" y="299720"/>
                </a:lnTo>
                <a:lnTo>
                  <a:pt x="354965" y="299720"/>
                </a:lnTo>
                <a:lnTo>
                  <a:pt x="356234" y="298450"/>
                </a:lnTo>
                <a:lnTo>
                  <a:pt x="357378" y="298450"/>
                </a:lnTo>
                <a:lnTo>
                  <a:pt x="358647" y="297180"/>
                </a:lnTo>
                <a:lnTo>
                  <a:pt x="360553" y="297180"/>
                </a:lnTo>
                <a:lnTo>
                  <a:pt x="351662" y="281939"/>
                </a:lnTo>
                <a:close/>
              </a:path>
              <a:path w="849630" h="592454">
                <a:moveTo>
                  <a:pt x="555907" y="270510"/>
                </a:moveTo>
                <a:lnTo>
                  <a:pt x="536447" y="270510"/>
                </a:lnTo>
                <a:lnTo>
                  <a:pt x="560704" y="309880"/>
                </a:lnTo>
                <a:lnTo>
                  <a:pt x="574674" y="300989"/>
                </a:lnTo>
                <a:lnTo>
                  <a:pt x="555907" y="270510"/>
                </a:lnTo>
                <a:close/>
              </a:path>
              <a:path w="849630" h="592454">
                <a:moveTo>
                  <a:pt x="442150" y="261620"/>
                </a:moveTo>
                <a:lnTo>
                  <a:pt x="414909" y="261620"/>
                </a:lnTo>
                <a:lnTo>
                  <a:pt x="417829" y="262889"/>
                </a:lnTo>
                <a:lnTo>
                  <a:pt x="420497" y="262889"/>
                </a:lnTo>
                <a:lnTo>
                  <a:pt x="423036" y="265430"/>
                </a:lnTo>
                <a:lnTo>
                  <a:pt x="425449" y="267970"/>
                </a:lnTo>
                <a:lnTo>
                  <a:pt x="427990" y="269239"/>
                </a:lnTo>
                <a:lnTo>
                  <a:pt x="432816" y="276860"/>
                </a:lnTo>
                <a:lnTo>
                  <a:pt x="388873" y="303530"/>
                </a:lnTo>
                <a:lnTo>
                  <a:pt x="411879" y="303530"/>
                </a:lnTo>
                <a:lnTo>
                  <a:pt x="452882" y="278130"/>
                </a:lnTo>
                <a:lnTo>
                  <a:pt x="448309" y="270510"/>
                </a:lnTo>
                <a:lnTo>
                  <a:pt x="444246" y="264160"/>
                </a:lnTo>
                <a:lnTo>
                  <a:pt x="442150" y="261620"/>
                </a:lnTo>
                <a:close/>
              </a:path>
              <a:path w="849630" h="592454">
                <a:moveTo>
                  <a:pt x="505078" y="187960"/>
                </a:moveTo>
                <a:lnTo>
                  <a:pt x="491997" y="195580"/>
                </a:lnTo>
                <a:lnTo>
                  <a:pt x="493395" y="199389"/>
                </a:lnTo>
                <a:lnTo>
                  <a:pt x="488822" y="199389"/>
                </a:lnTo>
                <a:lnTo>
                  <a:pt x="484759" y="200660"/>
                </a:lnTo>
                <a:lnTo>
                  <a:pt x="477392" y="201930"/>
                </a:lnTo>
                <a:lnTo>
                  <a:pt x="473328" y="204470"/>
                </a:lnTo>
                <a:lnTo>
                  <a:pt x="469137" y="207010"/>
                </a:lnTo>
                <a:lnTo>
                  <a:pt x="464566" y="209550"/>
                </a:lnTo>
                <a:lnTo>
                  <a:pt x="460628" y="213360"/>
                </a:lnTo>
                <a:lnTo>
                  <a:pt x="450951" y="241300"/>
                </a:lnTo>
                <a:lnTo>
                  <a:pt x="451103" y="245110"/>
                </a:lnTo>
                <a:lnTo>
                  <a:pt x="467516" y="280670"/>
                </a:lnTo>
                <a:lnTo>
                  <a:pt x="496444" y="300989"/>
                </a:lnTo>
                <a:lnTo>
                  <a:pt x="503888" y="300989"/>
                </a:lnTo>
                <a:lnTo>
                  <a:pt x="511165" y="299720"/>
                </a:lnTo>
                <a:lnTo>
                  <a:pt x="522985" y="293370"/>
                </a:lnTo>
                <a:lnTo>
                  <a:pt x="526668" y="289560"/>
                </a:lnTo>
                <a:lnTo>
                  <a:pt x="529590" y="285750"/>
                </a:lnTo>
                <a:lnTo>
                  <a:pt x="499998" y="285750"/>
                </a:lnTo>
                <a:lnTo>
                  <a:pt x="493648" y="281939"/>
                </a:lnTo>
                <a:lnTo>
                  <a:pt x="468534" y="248920"/>
                </a:lnTo>
                <a:lnTo>
                  <a:pt x="467177" y="242570"/>
                </a:lnTo>
                <a:lnTo>
                  <a:pt x="467211" y="234950"/>
                </a:lnTo>
                <a:lnTo>
                  <a:pt x="488696" y="213360"/>
                </a:lnTo>
                <a:lnTo>
                  <a:pt x="491871" y="212089"/>
                </a:lnTo>
                <a:lnTo>
                  <a:pt x="495680" y="212089"/>
                </a:lnTo>
                <a:lnTo>
                  <a:pt x="500253" y="210820"/>
                </a:lnTo>
                <a:lnTo>
                  <a:pt x="519154" y="210820"/>
                </a:lnTo>
                <a:lnTo>
                  <a:pt x="505078" y="187960"/>
                </a:lnTo>
                <a:close/>
              </a:path>
              <a:path w="849630" h="592454">
                <a:moveTo>
                  <a:pt x="519154" y="210820"/>
                </a:moveTo>
                <a:lnTo>
                  <a:pt x="500253" y="210820"/>
                </a:lnTo>
                <a:lnTo>
                  <a:pt x="529209" y="257810"/>
                </a:lnTo>
                <a:lnTo>
                  <a:pt x="527811" y="262889"/>
                </a:lnTo>
                <a:lnTo>
                  <a:pt x="525779" y="266700"/>
                </a:lnTo>
                <a:lnTo>
                  <a:pt x="523112" y="271780"/>
                </a:lnTo>
                <a:lnTo>
                  <a:pt x="520318" y="275589"/>
                </a:lnTo>
                <a:lnTo>
                  <a:pt x="517016" y="278130"/>
                </a:lnTo>
                <a:lnTo>
                  <a:pt x="513207" y="280670"/>
                </a:lnTo>
                <a:lnTo>
                  <a:pt x="506476" y="284480"/>
                </a:lnTo>
                <a:lnTo>
                  <a:pt x="499998" y="285750"/>
                </a:lnTo>
                <a:lnTo>
                  <a:pt x="529590" y="285750"/>
                </a:lnTo>
                <a:lnTo>
                  <a:pt x="532384" y="281939"/>
                </a:lnTo>
                <a:lnTo>
                  <a:pt x="534670" y="275589"/>
                </a:lnTo>
                <a:lnTo>
                  <a:pt x="536447" y="270510"/>
                </a:lnTo>
                <a:lnTo>
                  <a:pt x="555907" y="270510"/>
                </a:lnTo>
                <a:lnTo>
                  <a:pt x="519154" y="210820"/>
                </a:lnTo>
                <a:close/>
              </a:path>
              <a:path w="849630" h="592454">
                <a:moveTo>
                  <a:pt x="539115" y="166370"/>
                </a:moveTo>
                <a:lnTo>
                  <a:pt x="561593" y="234950"/>
                </a:lnTo>
                <a:lnTo>
                  <a:pt x="584327" y="250189"/>
                </a:lnTo>
                <a:lnTo>
                  <a:pt x="588264" y="250189"/>
                </a:lnTo>
                <a:lnTo>
                  <a:pt x="615442" y="232410"/>
                </a:lnTo>
                <a:lnTo>
                  <a:pt x="584580" y="232410"/>
                </a:lnTo>
                <a:lnTo>
                  <a:pt x="582041" y="231139"/>
                </a:lnTo>
                <a:lnTo>
                  <a:pt x="568071" y="213360"/>
                </a:lnTo>
                <a:lnTo>
                  <a:pt x="539115" y="166370"/>
                </a:lnTo>
                <a:close/>
              </a:path>
              <a:path w="849630" h="592454">
                <a:moveTo>
                  <a:pt x="590296" y="135889"/>
                </a:moveTo>
                <a:lnTo>
                  <a:pt x="576326" y="143510"/>
                </a:lnTo>
                <a:lnTo>
                  <a:pt x="614298" y="205739"/>
                </a:lnTo>
                <a:lnTo>
                  <a:pt x="612774" y="210820"/>
                </a:lnTo>
                <a:lnTo>
                  <a:pt x="610742" y="214630"/>
                </a:lnTo>
                <a:lnTo>
                  <a:pt x="608076" y="219710"/>
                </a:lnTo>
                <a:lnTo>
                  <a:pt x="605409" y="223520"/>
                </a:lnTo>
                <a:lnTo>
                  <a:pt x="602360" y="227330"/>
                </a:lnTo>
                <a:lnTo>
                  <a:pt x="598932" y="228600"/>
                </a:lnTo>
                <a:lnTo>
                  <a:pt x="595248" y="231139"/>
                </a:lnTo>
                <a:lnTo>
                  <a:pt x="592201" y="232410"/>
                </a:lnTo>
                <a:lnTo>
                  <a:pt x="615442" y="232410"/>
                </a:lnTo>
                <a:lnTo>
                  <a:pt x="617220" y="229870"/>
                </a:lnTo>
                <a:lnTo>
                  <a:pt x="619505" y="223520"/>
                </a:lnTo>
                <a:lnTo>
                  <a:pt x="621537" y="217170"/>
                </a:lnTo>
                <a:lnTo>
                  <a:pt x="640314" y="217170"/>
                </a:lnTo>
                <a:lnTo>
                  <a:pt x="590296" y="135889"/>
                </a:lnTo>
                <a:close/>
              </a:path>
              <a:path w="849630" h="592454">
                <a:moveTo>
                  <a:pt x="640314" y="217170"/>
                </a:moveTo>
                <a:lnTo>
                  <a:pt x="621537" y="217170"/>
                </a:lnTo>
                <a:lnTo>
                  <a:pt x="627126" y="227330"/>
                </a:lnTo>
                <a:lnTo>
                  <a:pt x="641096" y="218439"/>
                </a:lnTo>
                <a:lnTo>
                  <a:pt x="640314" y="217170"/>
                </a:lnTo>
                <a:close/>
              </a:path>
              <a:path w="849630" h="592454">
                <a:moveTo>
                  <a:pt x="666241" y="93980"/>
                </a:moveTo>
                <a:lnTo>
                  <a:pt x="661289" y="93980"/>
                </a:lnTo>
                <a:lnTo>
                  <a:pt x="656462" y="95250"/>
                </a:lnTo>
                <a:lnTo>
                  <a:pt x="651510" y="95250"/>
                </a:lnTo>
                <a:lnTo>
                  <a:pt x="646557" y="97789"/>
                </a:lnTo>
                <a:lnTo>
                  <a:pt x="641477" y="100330"/>
                </a:lnTo>
                <a:lnTo>
                  <a:pt x="633763" y="106680"/>
                </a:lnTo>
                <a:lnTo>
                  <a:pt x="627776" y="113030"/>
                </a:lnTo>
                <a:lnTo>
                  <a:pt x="623528" y="120650"/>
                </a:lnTo>
                <a:lnTo>
                  <a:pt x="621029" y="129539"/>
                </a:lnTo>
                <a:lnTo>
                  <a:pt x="620387" y="139700"/>
                </a:lnTo>
                <a:lnTo>
                  <a:pt x="621696" y="148589"/>
                </a:lnTo>
                <a:lnTo>
                  <a:pt x="644064" y="185420"/>
                </a:lnTo>
                <a:lnTo>
                  <a:pt x="669581" y="194310"/>
                </a:lnTo>
                <a:lnTo>
                  <a:pt x="678862" y="194310"/>
                </a:lnTo>
                <a:lnTo>
                  <a:pt x="688405" y="190500"/>
                </a:lnTo>
                <a:lnTo>
                  <a:pt x="698246" y="185420"/>
                </a:lnTo>
                <a:lnTo>
                  <a:pt x="701547" y="184150"/>
                </a:lnTo>
                <a:lnTo>
                  <a:pt x="704215" y="181610"/>
                </a:lnTo>
                <a:lnTo>
                  <a:pt x="708152" y="179070"/>
                </a:lnTo>
                <a:lnTo>
                  <a:pt x="665734" y="179070"/>
                </a:lnTo>
                <a:lnTo>
                  <a:pt x="659997" y="176530"/>
                </a:lnTo>
                <a:lnTo>
                  <a:pt x="654605" y="172720"/>
                </a:lnTo>
                <a:lnTo>
                  <a:pt x="649571" y="167639"/>
                </a:lnTo>
                <a:lnTo>
                  <a:pt x="644905" y="161289"/>
                </a:lnTo>
                <a:lnTo>
                  <a:pt x="663398" y="149860"/>
                </a:lnTo>
                <a:lnTo>
                  <a:pt x="638429" y="149860"/>
                </a:lnTo>
                <a:lnTo>
                  <a:pt x="636523" y="146050"/>
                </a:lnTo>
                <a:lnTo>
                  <a:pt x="635380" y="143510"/>
                </a:lnTo>
                <a:lnTo>
                  <a:pt x="634746" y="139700"/>
                </a:lnTo>
                <a:lnTo>
                  <a:pt x="634237" y="135889"/>
                </a:lnTo>
                <a:lnTo>
                  <a:pt x="634365" y="133350"/>
                </a:lnTo>
                <a:lnTo>
                  <a:pt x="647699" y="113030"/>
                </a:lnTo>
                <a:lnTo>
                  <a:pt x="651383" y="110489"/>
                </a:lnTo>
                <a:lnTo>
                  <a:pt x="654939" y="109220"/>
                </a:lnTo>
                <a:lnTo>
                  <a:pt x="658114" y="109220"/>
                </a:lnTo>
                <a:lnTo>
                  <a:pt x="661289" y="107950"/>
                </a:lnTo>
                <a:lnTo>
                  <a:pt x="690530" y="107950"/>
                </a:lnTo>
                <a:lnTo>
                  <a:pt x="689483" y="106680"/>
                </a:lnTo>
                <a:lnTo>
                  <a:pt x="680720" y="99060"/>
                </a:lnTo>
                <a:lnTo>
                  <a:pt x="676021" y="96520"/>
                </a:lnTo>
                <a:lnTo>
                  <a:pt x="666241" y="93980"/>
                </a:lnTo>
                <a:close/>
              </a:path>
              <a:path w="849630" h="592454">
                <a:moveTo>
                  <a:pt x="712978" y="146050"/>
                </a:moveTo>
                <a:lnTo>
                  <a:pt x="712089" y="147320"/>
                </a:lnTo>
                <a:lnTo>
                  <a:pt x="711580" y="148589"/>
                </a:lnTo>
                <a:lnTo>
                  <a:pt x="710691" y="149860"/>
                </a:lnTo>
                <a:lnTo>
                  <a:pt x="693673" y="171450"/>
                </a:lnTo>
                <a:lnTo>
                  <a:pt x="690626" y="173989"/>
                </a:lnTo>
                <a:lnTo>
                  <a:pt x="677941" y="179070"/>
                </a:lnTo>
                <a:lnTo>
                  <a:pt x="708152" y="179070"/>
                </a:lnTo>
                <a:lnTo>
                  <a:pt x="712470" y="173989"/>
                </a:lnTo>
                <a:lnTo>
                  <a:pt x="714121" y="172720"/>
                </a:lnTo>
                <a:lnTo>
                  <a:pt x="715772" y="170180"/>
                </a:lnTo>
                <a:lnTo>
                  <a:pt x="717677" y="167639"/>
                </a:lnTo>
                <a:lnTo>
                  <a:pt x="720979" y="163830"/>
                </a:lnTo>
                <a:lnTo>
                  <a:pt x="722248" y="161289"/>
                </a:lnTo>
                <a:lnTo>
                  <a:pt x="712978" y="146050"/>
                </a:lnTo>
                <a:close/>
              </a:path>
              <a:path w="849630" h="592454">
                <a:moveTo>
                  <a:pt x="726312" y="138430"/>
                </a:moveTo>
                <a:lnTo>
                  <a:pt x="724535" y="138430"/>
                </a:lnTo>
                <a:lnTo>
                  <a:pt x="723772" y="139700"/>
                </a:lnTo>
                <a:lnTo>
                  <a:pt x="733424" y="154939"/>
                </a:lnTo>
                <a:lnTo>
                  <a:pt x="737616" y="154939"/>
                </a:lnTo>
                <a:lnTo>
                  <a:pt x="742568" y="153670"/>
                </a:lnTo>
                <a:lnTo>
                  <a:pt x="753998" y="151130"/>
                </a:lnTo>
                <a:lnTo>
                  <a:pt x="759714" y="148589"/>
                </a:lnTo>
                <a:lnTo>
                  <a:pt x="765174" y="144780"/>
                </a:lnTo>
                <a:lnTo>
                  <a:pt x="770890" y="140970"/>
                </a:lnTo>
                <a:lnTo>
                  <a:pt x="772985" y="139700"/>
                </a:lnTo>
                <a:lnTo>
                  <a:pt x="730630" y="139700"/>
                </a:lnTo>
                <a:lnTo>
                  <a:pt x="726312" y="138430"/>
                </a:lnTo>
                <a:close/>
              </a:path>
              <a:path w="849630" h="592454">
                <a:moveTo>
                  <a:pt x="690530" y="107950"/>
                </a:moveTo>
                <a:lnTo>
                  <a:pt x="664336" y="107950"/>
                </a:lnTo>
                <a:lnTo>
                  <a:pt x="667258" y="109220"/>
                </a:lnTo>
                <a:lnTo>
                  <a:pt x="669924" y="110489"/>
                </a:lnTo>
                <a:lnTo>
                  <a:pt x="672465" y="111760"/>
                </a:lnTo>
                <a:lnTo>
                  <a:pt x="675004" y="114300"/>
                </a:lnTo>
                <a:lnTo>
                  <a:pt x="679830" y="119380"/>
                </a:lnTo>
                <a:lnTo>
                  <a:pt x="682243" y="123189"/>
                </a:lnTo>
                <a:lnTo>
                  <a:pt x="638429" y="149860"/>
                </a:lnTo>
                <a:lnTo>
                  <a:pt x="663398" y="149860"/>
                </a:lnTo>
                <a:lnTo>
                  <a:pt x="702436" y="125730"/>
                </a:lnTo>
                <a:lnTo>
                  <a:pt x="693673" y="111760"/>
                </a:lnTo>
                <a:lnTo>
                  <a:pt x="690530" y="107950"/>
                </a:lnTo>
                <a:close/>
              </a:path>
              <a:path w="849630" h="592454">
                <a:moveTo>
                  <a:pt x="783971" y="102870"/>
                </a:moveTo>
                <a:lnTo>
                  <a:pt x="758571" y="102870"/>
                </a:lnTo>
                <a:lnTo>
                  <a:pt x="761365" y="104139"/>
                </a:lnTo>
                <a:lnTo>
                  <a:pt x="764159" y="104139"/>
                </a:lnTo>
                <a:lnTo>
                  <a:pt x="766698" y="106680"/>
                </a:lnTo>
                <a:lnTo>
                  <a:pt x="768730" y="109220"/>
                </a:lnTo>
                <a:lnTo>
                  <a:pt x="770254" y="111760"/>
                </a:lnTo>
                <a:lnTo>
                  <a:pt x="771016" y="114300"/>
                </a:lnTo>
                <a:lnTo>
                  <a:pt x="771143" y="118110"/>
                </a:lnTo>
                <a:lnTo>
                  <a:pt x="770635" y="120650"/>
                </a:lnTo>
                <a:lnTo>
                  <a:pt x="769620" y="121920"/>
                </a:lnTo>
                <a:lnTo>
                  <a:pt x="767334" y="125730"/>
                </a:lnTo>
                <a:lnTo>
                  <a:pt x="765174" y="128270"/>
                </a:lnTo>
                <a:lnTo>
                  <a:pt x="762889" y="129539"/>
                </a:lnTo>
                <a:lnTo>
                  <a:pt x="760729" y="132080"/>
                </a:lnTo>
                <a:lnTo>
                  <a:pt x="758443" y="133350"/>
                </a:lnTo>
                <a:lnTo>
                  <a:pt x="755396" y="134620"/>
                </a:lnTo>
                <a:lnTo>
                  <a:pt x="752221" y="135889"/>
                </a:lnTo>
                <a:lnTo>
                  <a:pt x="748791" y="137160"/>
                </a:lnTo>
                <a:lnTo>
                  <a:pt x="745490" y="138430"/>
                </a:lnTo>
                <a:lnTo>
                  <a:pt x="739266" y="138430"/>
                </a:lnTo>
                <a:lnTo>
                  <a:pt x="735837" y="139700"/>
                </a:lnTo>
                <a:lnTo>
                  <a:pt x="772985" y="139700"/>
                </a:lnTo>
                <a:lnTo>
                  <a:pt x="786384" y="114300"/>
                </a:lnTo>
                <a:lnTo>
                  <a:pt x="785876" y="110489"/>
                </a:lnTo>
                <a:lnTo>
                  <a:pt x="785241" y="106680"/>
                </a:lnTo>
                <a:lnTo>
                  <a:pt x="783971" y="102870"/>
                </a:lnTo>
                <a:close/>
              </a:path>
              <a:path w="849630" h="592454">
                <a:moveTo>
                  <a:pt x="744982" y="45720"/>
                </a:moveTo>
                <a:lnTo>
                  <a:pt x="740791" y="45720"/>
                </a:lnTo>
                <a:lnTo>
                  <a:pt x="735965" y="46989"/>
                </a:lnTo>
                <a:lnTo>
                  <a:pt x="730630" y="49530"/>
                </a:lnTo>
                <a:lnTo>
                  <a:pt x="725297" y="50800"/>
                </a:lnTo>
                <a:lnTo>
                  <a:pt x="694816" y="85089"/>
                </a:lnTo>
                <a:lnTo>
                  <a:pt x="695705" y="92710"/>
                </a:lnTo>
                <a:lnTo>
                  <a:pt x="718311" y="113030"/>
                </a:lnTo>
                <a:lnTo>
                  <a:pt x="724661" y="113030"/>
                </a:lnTo>
                <a:lnTo>
                  <a:pt x="734948" y="110489"/>
                </a:lnTo>
                <a:lnTo>
                  <a:pt x="737997" y="109220"/>
                </a:lnTo>
                <a:lnTo>
                  <a:pt x="741298" y="107950"/>
                </a:lnTo>
                <a:lnTo>
                  <a:pt x="744473" y="106680"/>
                </a:lnTo>
                <a:lnTo>
                  <a:pt x="747141" y="106680"/>
                </a:lnTo>
                <a:lnTo>
                  <a:pt x="754507" y="104139"/>
                </a:lnTo>
                <a:lnTo>
                  <a:pt x="758571" y="102870"/>
                </a:lnTo>
                <a:lnTo>
                  <a:pt x="783971" y="102870"/>
                </a:lnTo>
                <a:lnTo>
                  <a:pt x="781811" y="99060"/>
                </a:lnTo>
                <a:lnTo>
                  <a:pt x="780288" y="96520"/>
                </a:lnTo>
                <a:lnTo>
                  <a:pt x="723899" y="96520"/>
                </a:lnTo>
                <a:lnTo>
                  <a:pt x="718058" y="95250"/>
                </a:lnTo>
                <a:lnTo>
                  <a:pt x="715517" y="92710"/>
                </a:lnTo>
                <a:lnTo>
                  <a:pt x="713359" y="88900"/>
                </a:lnTo>
                <a:lnTo>
                  <a:pt x="710946" y="85089"/>
                </a:lnTo>
                <a:lnTo>
                  <a:pt x="710818" y="81280"/>
                </a:lnTo>
                <a:lnTo>
                  <a:pt x="712723" y="77470"/>
                </a:lnTo>
                <a:lnTo>
                  <a:pt x="714755" y="73660"/>
                </a:lnTo>
                <a:lnTo>
                  <a:pt x="718058" y="71120"/>
                </a:lnTo>
                <a:lnTo>
                  <a:pt x="722629" y="67310"/>
                </a:lnTo>
                <a:lnTo>
                  <a:pt x="727074" y="64770"/>
                </a:lnTo>
                <a:lnTo>
                  <a:pt x="732028" y="63500"/>
                </a:lnTo>
                <a:lnTo>
                  <a:pt x="742822" y="60960"/>
                </a:lnTo>
                <a:lnTo>
                  <a:pt x="754126" y="60960"/>
                </a:lnTo>
                <a:lnTo>
                  <a:pt x="744982" y="45720"/>
                </a:lnTo>
                <a:close/>
              </a:path>
              <a:path w="849630" h="592454">
                <a:moveTo>
                  <a:pt x="785638" y="43180"/>
                </a:moveTo>
                <a:lnTo>
                  <a:pt x="766317" y="43180"/>
                </a:lnTo>
                <a:lnTo>
                  <a:pt x="794385" y="88900"/>
                </a:lnTo>
                <a:lnTo>
                  <a:pt x="800227" y="99060"/>
                </a:lnTo>
                <a:lnTo>
                  <a:pt x="806449" y="104139"/>
                </a:lnTo>
                <a:lnTo>
                  <a:pt x="813435" y="105410"/>
                </a:lnTo>
                <a:lnTo>
                  <a:pt x="820292" y="107950"/>
                </a:lnTo>
                <a:lnTo>
                  <a:pt x="827532" y="106680"/>
                </a:lnTo>
                <a:lnTo>
                  <a:pt x="835152" y="101600"/>
                </a:lnTo>
                <a:lnTo>
                  <a:pt x="837437" y="100330"/>
                </a:lnTo>
                <a:lnTo>
                  <a:pt x="839851" y="97789"/>
                </a:lnTo>
                <a:lnTo>
                  <a:pt x="842264" y="96520"/>
                </a:lnTo>
                <a:lnTo>
                  <a:pt x="844677" y="93980"/>
                </a:lnTo>
                <a:lnTo>
                  <a:pt x="846962" y="91439"/>
                </a:lnTo>
                <a:lnTo>
                  <a:pt x="820292" y="91439"/>
                </a:lnTo>
                <a:lnTo>
                  <a:pt x="818134" y="90170"/>
                </a:lnTo>
                <a:lnTo>
                  <a:pt x="813942" y="87630"/>
                </a:lnTo>
                <a:lnTo>
                  <a:pt x="812165" y="86360"/>
                </a:lnTo>
                <a:lnTo>
                  <a:pt x="810514" y="83820"/>
                </a:lnTo>
                <a:lnTo>
                  <a:pt x="808990" y="81280"/>
                </a:lnTo>
                <a:lnTo>
                  <a:pt x="806958" y="78739"/>
                </a:lnTo>
                <a:lnTo>
                  <a:pt x="804417" y="73660"/>
                </a:lnTo>
                <a:lnTo>
                  <a:pt x="785638" y="43180"/>
                </a:lnTo>
                <a:close/>
              </a:path>
              <a:path w="849630" h="592454">
                <a:moveTo>
                  <a:pt x="762889" y="86360"/>
                </a:moveTo>
                <a:lnTo>
                  <a:pt x="756792" y="86360"/>
                </a:lnTo>
                <a:lnTo>
                  <a:pt x="749680" y="88900"/>
                </a:lnTo>
                <a:lnTo>
                  <a:pt x="746379" y="88900"/>
                </a:lnTo>
                <a:lnTo>
                  <a:pt x="743330" y="90170"/>
                </a:lnTo>
                <a:lnTo>
                  <a:pt x="740536" y="91439"/>
                </a:lnTo>
                <a:lnTo>
                  <a:pt x="737616" y="92710"/>
                </a:lnTo>
                <a:lnTo>
                  <a:pt x="734948" y="92710"/>
                </a:lnTo>
                <a:lnTo>
                  <a:pt x="727710" y="95250"/>
                </a:lnTo>
                <a:lnTo>
                  <a:pt x="723899" y="96520"/>
                </a:lnTo>
                <a:lnTo>
                  <a:pt x="780288" y="96520"/>
                </a:lnTo>
                <a:lnTo>
                  <a:pt x="778002" y="92710"/>
                </a:lnTo>
                <a:lnTo>
                  <a:pt x="773429" y="88900"/>
                </a:lnTo>
                <a:lnTo>
                  <a:pt x="762889" y="86360"/>
                </a:lnTo>
                <a:close/>
              </a:path>
              <a:path w="849630" h="592454">
                <a:moveTo>
                  <a:pt x="841502" y="77470"/>
                </a:moveTo>
                <a:lnTo>
                  <a:pt x="840612" y="77470"/>
                </a:lnTo>
                <a:lnTo>
                  <a:pt x="839978" y="78739"/>
                </a:lnTo>
                <a:lnTo>
                  <a:pt x="838835" y="80010"/>
                </a:lnTo>
                <a:lnTo>
                  <a:pt x="837057" y="82550"/>
                </a:lnTo>
                <a:lnTo>
                  <a:pt x="835405" y="83820"/>
                </a:lnTo>
                <a:lnTo>
                  <a:pt x="833373" y="86360"/>
                </a:lnTo>
                <a:lnTo>
                  <a:pt x="827912" y="88900"/>
                </a:lnTo>
                <a:lnTo>
                  <a:pt x="825118" y="90170"/>
                </a:lnTo>
                <a:lnTo>
                  <a:pt x="822705" y="90170"/>
                </a:lnTo>
                <a:lnTo>
                  <a:pt x="820292" y="91439"/>
                </a:lnTo>
                <a:lnTo>
                  <a:pt x="846962" y="91439"/>
                </a:lnTo>
                <a:lnTo>
                  <a:pt x="849122" y="90170"/>
                </a:lnTo>
                <a:lnTo>
                  <a:pt x="841502" y="77470"/>
                </a:lnTo>
                <a:close/>
              </a:path>
              <a:path w="849630" h="592454">
                <a:moveTo>
                  <a:pt x="758571" y="0"/>
                </a:moveTo>
                <a:lnTo>
                  <a:pt x="744601" y="7620"/>
                </a:lnTo>
                <a:lnTo>
                  <a:pt x="759205" y="31750"/>
                </a:lnTo>
                <a:lnTo>
                  <a:pt x="749680" y="38100"/>
                </a:lnTo>
                <a:lnTo>
                  <a:pt x="756792" y="49530"/>
                </a:lnTo>
                <a:lnTo>
                  <a:pt x="766317" y="43180"/>
                </a:lnTo>
                <a:lnTo>
                  <a:pt x="785638" y="43180"/>
                </a:lnTo>
                <a:lnTo>
                  <a:pt x="780160" y="34289"/>
                </a:lnTo>
                <a:lnTo>
                  <a:pt x="799496" y="22860"/>
                </a:lnTo>
                <a:lnTo>
                  <a:pt x="773176" y="22860"/>
                </a:lnTo>
                <a:lnTo>
                  <a:pt x="758571" y="0"/>
                </a:lnTo>
                <a:close/>
              </a:path>
              <a:path w="849630" h="592454">
                <a:moveTo>
                  <a:pt x="798829" y="7620"/>
                </a:moveTo>
                <a:lnTo>
                  <a:pt x="773176" y="22860"/>
                </a:lnTo>
                <a:lnTo>
                  <a:pt x="799496" y="22860"/>
                </a:lnTo>
                <a:lnTo>
                  <a:pt x="805941" y="19050"/>
                </a:lnTo>
                <a:lnTo>
                  <a:pt x="798829" y="76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4" name="object 143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>
              <a:gd name="T0" fmla="*/ 0 w 995045"/>
              <a:gd name="T1" fmla="*/ 718565 h 1187450"/>
              <a:gd name="T2" fmla="*/ 77343 w 995045"/>
              <a:gd name="T3" fmla="*/ 1187195 h 1187450"/>
              <a:gd name="T4" fmla="*/ 545973 w 995045"/>
              <a:gd name="T5" fmla="*/ 1109852 h 1187450"/>
              <a:gd name="T6" fmla="*/ 409448 w 995045"/>
              <a:gd name="T7" fmla="*/ 1012063 h 1187450"/>
              <a:gd name="T8" fmla="*/ 549712 w 995045"/>
              <a:gd name="T9" fmla="*/ 816355 h 1187450"/>
              <a:gd name="T10" fmla="*/ 136525 w 995045"/>
              <a:gd name="T11" fmla="*/ 816355 h 1187450"/>
              <a:gd name="T12" fmla="*/ 0 w 995045"/>
              <a:gd name="T13" fmla="*/ 718565 h 1187450"/>
              <a:gd name="T14" fmla="*/ 721614 w 995045"/>
              <a:gd name="T15" fmla="*/ 0 h 1187450"/>
              <a:gd name="T16" fmla="*/ 136525 w 995045"/>
              <a:gd name="T17" fmla="*/ 816355 h 1187450"/>
              <a:gd name="T18" fmla="*/ 549712 w 995045"/>
              <a:gd name="T19" fmla="*/ 816355 h 1187450"/>
              <a:gd name="T20" fmla="*/ 994537 w 995045"/>
              <a:gd name="T21" fmla="*/ 195706 h 1187450"/>
              <a:gd name="T22" fmla="*/ 721614 w 995045"/>
              <a:gd name="T23" fmla="*/ 0 h 11874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5045"/>
              <a:gd name="T37" fmla="*/ 0 h 1187450"/>
              <a:gd name="T38" fmla="*/ 995045 w 995045"/>
              <a:gd name="T39" fmla="*/ 1187450 h 11874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5045" h="1187450">
                <a:moveTo>
                  <a:pt x="0" y="718565"/>
                </a:move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549712" y="816355"/>
                </a:lnTo>
                <a:lnTo>
                  <a:pt x="136525" y="816355"/>
                </a:lnTo>
                <a:lnTo>
                  <a:pt x="0" y="718565"/>
                </a:lnTo>
                <a:close/>
              </a:path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549712" y="816355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5" name="object 144"/>
          <p:cNvSpPr>
            <a:spLocks/>
          </p:cNvSpPr>
          <p:nvPr/>
        </p:nvSpPr>
        <p:spPr bwMode="auto">
          <a:xfrm>
            <a:off x="3584575" y="2590800"/>
            <a:ext cx="995363" cy="1187450"/>
          </a:xfrm>
          <a:custGeom>
            <a:avLst/>
            <a:gdLst>
              <a:gd name="T0" fmla="*/ 721614 w 995045"/>
              <a:gd name="T1" fmla="*/ 0 h 1187450"/>
              <a:gd name="T2" fmla="*/ 136525 w 995045"/>
              <a:gd name="T3" fmla="*/ 816355 h 1187450"/>
              <a:gd name="T4" fmla="*/ 0 w 995045"/>
              <a:gd name="T5" fmla="*/ 718565 h 1187450"/>
              <a:gd name="T6" fmla="*/ 77343 w 995045"/>
              <a:gd name="T7" fmla="*/ 1187195 h 1187450"/>
              <a:gd name="T8" fmla="*/ 545973 w 995045"/>
              <a:gd name="T9" fmla="*/ 1109852 h 1187450"/>
              <a:gd name="T10" fmla="*/ 409448 w 995045"/>
              <a:gd name="T11" fmla="*/ 1012063 h 1187450"/>
              <a:gd name="T12" fmla="*/ 994537 w 995045"/>
              <a:gd name="T13" fmla="*/ 195706 h 1187450"/>
              <a:gd name="T14" fmla="*/ 721614 w 995045"/>
              <a:gd name="T15" fmla="*/ 0 h 11874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95045"/>
              <a:gd name="T25" fmla="*/ 0 h 1187450"/>
              <a:gd name="T26" fmla="*/ 995045 w 995045"/>
              <a:gd name="T27" fmla="*/ 1187450 h 11874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95045" h="1187450">
                <a:moveTo>
                  <a:pt x="721614" y="0"/>
                </a:moveTo>
                <a:lnTo>
                  <a:pt x="136525" y="816355"/>
                </a:lnTo>
                <a:lnTo>
                  <a:pt x="0" y="718565"/>
                </a:lnTo>
                <a:lnTo>
                  <a:pt x="77343" y="1187195"/>
                </a:lnTo>
                <a:lnTo>
                  <a:pt x="545973" y="1109852"/>
                </a:lnTo>
                <a:lnTo>
                  <a:pt x="409448" y="1012063"/>
                </a:lnTo>
                <a:lnTo>
                  <a:pt x="994537" y="195706"/>
                </a:lnTo>
                <a:lnTo>
                  <a:pt x="721614" y="0"/>
                </a:lnTo>
                <a:close/>
              </a:path>
            </a:pathLst>
          </a:custGeom>
          <a:noFill/>
          <a:ln w="25400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96" name="object 145"/>
          <p:cNvSpPr>
            <a:spLocks/>
          </p:cNvSpPr>
          <p:nvPr/>
        </p:nvSpPr>
        <p:spPr bwMode="auto">
          <a:xfrm>
            <a:off x="3797300" y="2760663"/>
            <a:ext cx="639763" cy="836612"/>
          </a:xfrm>
          <a:custGeom>
            <a:avLst/>
            <a:gdLst>
              <a:gd name="T0" fmla="*/ 77850 w 639445"/>
              <a:gd name="T1" fmla="*/ 728979 h 836929"/>
              <a:gd name="T2" fmla="*/ 143255 w 639445"/>
              <a:gd name="T3" fmla="*/ 749300 h 836929"/>
              <a:gd name="T4" fmla="*/ 44830 w 639445"/>
              <a:gd name="T5" fmla="*/ 664209 h 836929"/>
              <a:gd name="T6" fmla="*/ 82296 w 639445"/>
              <a:gd name="T7" fmla="*/ 637539 h 836929"/>
              <a:gd name="T8" fmla="*/ 115188 w 639445"/>
              <a:gd name="T9" fmla="*/ 614679 h 836929"/>
              <a:gd name="T10" fmla="*/ 117855 w 639445"/>
              <a:gd name="T11" fmla="*/ 638809 h 836929"/>
              <a:gd name="T12" fmla="*/ 115570 w 639445"/>
              <a:gd name="T13" fmla="*/ 674369 h 836929"/>
              <a:gd name="T14" fmla="*/ 135889 w 639445"/>
              <a:gd name="T15" fmla="*/ 638809 h 836929"/>
              <a:gd name="T16" fmla="*/ 154939 w 639445"/>
              <a:gd name="T17" fmla="*/ 524509 h 836929"/>
              <a:gd name="T18" fmla="*/ 191757 w 639445"/>
              <a:gd name="T19" fmla="*/ 598169 h 836929"/>
              <a:gd name="T20" fmla="*/ 193675 w 639445"/>
              <a:gd name="T21" fmla="*/ 533400 h 836929"/>
              <a:gd name="T22" fmla="*/ 175387 w 639445"/>
              <a:gd name="T23" fmla="*/ 542289 h 836929"/>
              <a:gd name="T24" fmla="*/ 194310 w 639445"/>
              <a:gd name="T25" fmla="*/ 594359 h 836929"/>
              <a:gd name="T26" fmla="*/ 198319 w 639445"/>
              <a:gd name="T27" fmla="*/ 538479 h 836929"/>
              <a:gd name="T28" fmla="*/ 234441 w 639445"/>
              <a:gd name="T29" fmla="*/ 454659 h 836929"/>
              <a:gd name="T30" fmla="*/ 245363 w 639445"/>
              <a:gd name="T31" fmla="*/ 455929 h 836929"/>
              <a:gd name="T32" fmla="*/ 265049 w 639445"/>
              <a:gd name="T33" fmla="*/ 440689 h 836929"/>
              <a:gd name="T34" fmla="*/ 273938 w 639445"/>
              <a:gd name="T35" fmla="*/ 419100 h 836929"/>
              <a:gd name="T36" fmla="*/ 314811 w 639445"/>
              <a:gd name="T37" fmla="*/ 443229 h 836929"/>
              <a:gd name="T38" fmla="*/ 286765 w 639445"/>
              <a:gd name="T39" fmla="*/ 414019 h 836929"/>
              <a:gd name="T40" fmla="*/ 327787 w 639445"/>
              <a:gd name="T41" fmla="*/ 370839 h 836929"/>
              <a:gd name="T42" fmla="*/ 358901 w 639445"/>
              <a:gd name="T43" fmla="*/ 426719 h 836929"/>
              <a:gd name="T44" fmla="*/ 370839 w 639445"/>
              <a:gd name="T45" fmla="*/ 435609 h 836929"/>
              <a:gd name="T46" fmla="*/ 311530 w 639445"/>
              <a:gd name="T47" fmla="*/ 382269 h 836929"/>
              <a:gd name="T48" fmla="*/ 360045 w 639445"/>
              <a:gd name="T49" fmla="*/ 279400 h 836929"/>
              <a:gd name="T50" fmla="*/ 326898 w 639445"/>
              <a:gd name="T51" fmla="*/ 331469 h 836929"/>
              <a:gd name="T52" fmla="*/ 414147 w 639445"/>
              <a:gd name="T53" fmla="*/ 374650 h 836929"/>
              <a:gd name="T54" fmla="*/ 342646 w 639445"/>
              <a:gd name="T55" fmla="*/ 325119 h 836929"/>
              <a:gd name="T56" fmla="*/ 393191 w 639445"/>
              <a:gd name="T57" fmla="*/ 372109 h 836929"/>
              <a:gd name="T58" fmla="*/ 450404 w 639445"/>
              <a:gd name="T59" fmla="*/ 344169 h 836929"/>
              <a:gd name="T60" fmla="*/ 439927 w 639445"/>
              <a:gd name="T61" fmla="*/ 306069 h 836929"/>
              <a:gd name="T62" fmla="*/ 475996 w 639445"/>
              <a:gd name="T63" fmla="*/ 289559 h 836929"/>
              <a:gd name="T64" fmla="*/ 467740 w 639445"/>
              <a:gd name="T65" fmla="*/ 254000 h 836929"/>
              <a:gd name="T66" fmla="*/ 479425 w 639445"/>
              <a:gd name="T67" fmla="*/ 267969 h 836929"/>
              <a:gd name="T68" fmla="*/ 482218 w 639445"/>
              <a:gd name="T69" fmla="*/ 129539 h 836929"/>
              <a:gd name="T70" fmla="*/ 444166 w 639445"/>
              <a:gd name="T71" fmla="*/ 163829 h 836929"/>
              <a:gd name="T72" fmla="*/ 532175 w 639445"/>
              <a:gd name="T73" fmla="*/ 209550 h 836929"/>
              <a:gd name="T74" fmla="*/ 459104 w 639445"/>
              <a:gd name="T75" fmla="*/ 182879 h 836929"/>
              <a:gd name="T76" fmla="*/ 464947 w 639445"/>
              <a:gd name="T77" fmla="*/ 152400 h 836929"/>
              <a:gd name="T78" fmla="*/ 482218 w 639445"/>
              <a:gd name="T79" fmla="*/ 129539 h 836929"/>
              <a:gd name="T80" fmla="*/ 519684 w 639445"/>
              <a:gd name="T81" fmla="*/ 203200 h 836929"/>
              <a:gd name="T82" fmla="*/ 544702 w 639445"/>
              <a:gd name="T83" fmla="*/ 189229 h 836929"/>
              <a:gd name="T84" fmla="*/ 494664 w 639445"/>
              <a:gd name="T85" fmla="*/ 149859 h 836929"/>
              <a:gd name="T86" fmla="*/ 572642 w 639445"/>
              <a:gd name="T87" fmla="*/ 105409 h 836929"/>
              <a:gd name="T88" fmla="*/ 575055 w 639445"/>
              <a:gd name="T89" fmla="*/ 127000 h 836929"/>
              <a:gd name="T90" fmla="*/ 551179 w 639445"/>
              <a:gd name="T91" fmla="*/ 147319 h 836929"/>
              <a:gd name="T92" fmla="*/ 579374 w 639445"/>
              <a:gd name="T93" fmla="*/ 144779 h 836929"/>
              <a:gd name="T94" fmla="*/ 592074 w 639445"/>
              <a:gd name="T95" fmla="*/ 106679 h 836929"/>
              <a:gd name="T96" fmla="*/ 505840 w 639445"/>
              <a:gd name="T97" fmla="*/ 123189 h 836929"/>
              <a:gd name="T98" fmla="*/ 550418 w 639445"/>
              <a:gd name="T99" fmla="*/ 111759 h 836929"/>
              <a:gd name="T100" fmla="*/ 516889 w 639445"/>
              <a:gd name="T101" fmla="*/ 80009 h 836929"/>
              <a:gd name="T102" fmla="*/ 552450 w 639445"/>
              <a:gd name="T103" fmla="*/ 88900 h 836929"/>
              <a:gd name="T104" fmla="*/ 551434 w 639445"/>
              <a:gd name="T105" fmla="*/ 110489 h 836929"/>
              <a:gd name="T106" fmla="*/ 580516 w 639445"/>
              <a:gd name="T107" fmla="*/ 91439 h 836929"/>
              <a:gd name="T108" fmla="*/ 612393 w 639445"/>
              <a:gd name="T109" fmla="*/ 85089 h 836929"/>
              <a:gd name="T110" fmla="*/ 627126 w 639445"/>
              <a:gd name="T111" fmla="*/ 46989 h 836929"/>
              <a:gd name="T112" fmla="*/ 639063 w 639445"/>
              <a:gd name="T113" fmla="*/ 55879 h 836929"/>
              <a:gd name="T114" fmla="*/ 554227 w 639445"/>
              <a:gd name="T115" fmla="*/ 31750 h 8369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39445"/>
              <a:gd name="T175" fmla="*/ 0 h 836929"/>
              <a:gd name="T176" fmla="*/ 639445 w 639445"/>
              <a:gd name="T177" fmla="*/ 836929 h 83692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39445" h="836929">
                <a:moveTo>
                  <a:pt x="12446" y="708659"/>
                </a:moveTo>
                <a:lnTo>
                  <a:pt x="0" y="726439"/>
                </a:lnTo>
                <a:lnTo>
                  <a:pt x="79883" y="836929"/>
                </a:lnTo>
                <a:lnTo>
                  <a:pt x="90042" y="822959"/>
                </a:lnTo>
                <a:lnTo>
                  <a:pt x="67437" y="792479"/>
                </a:lnTo>
                <a:lnTo>
                  <a:pt x="76777" y="779779"/>
                </a:lnTo>
                <a:lnTo>
                  <a:pt x="58292" y="779779"/>
                </a:lnTo>
                <a:lnTo>
                  <a:pt x="20192" y="728979"/>
                </a:lnTo>
                <a:lnTo>
                  <a:pt x="77850" y="728979"/>
                </a:lnTo>
                <a:lnTo>
                  <a:pt x="12446" y="708659"/>
                </a:lnTo>
                <a:close/>
              </a:path>
              <a:path w="639445" h="836929">
                <a:moveTo>
                  <a:pt x="77850" y="728979"/>
                </a:moveTo>
                <a:lnTo>
                  <a:pt x="20192" y="728979"/>
                </a:lnTo>
                <a:lnTo>
                  <a:pt x="81534" y="748029"/>
                </a:lnTo>
                <a:lnTo>
                  <a:pt x="58292" y="779779"/>
                </a:lnTo>
                <a:lnTo>
                  <a:pt x="76777" y="779779"/>
                </a:lnTo>
                <a:lnTo>
                  <a:pt x="96392" y="753109"/>
                </a:lnTo>
                <a:lnTo>
                  <a:pt x="140588" y="753109"/>
                </a:lnTo>
                <a:lnTo>
                  <a:pt x="143255" y="749300"/>
                </a:lnTo>
                <a:lnTo>
                  <a:pt x="77850" y="728979"/>
                </a:lnTo>
                <a:close/>
              </a:path>
              <a:path w="639445" h="836929">
                <a:moveTo>
                  <a:pt x="140588" y="753109"/>
                </a:moveTo>
                <a:lnTo>
                  <a:pt x="96392" y="753109"/>
                </a:lnTo>
                <a:lnTo>
                  <a:pt x="132587" y="764539"/>
                </a:lnTo>
                <a:lnTo>
                  <a:pt x="140588" y="753109"/>
                </a:lnTo>
                <a:close/>
              </a:path>
              <a:path w="639445" h="836929">
                <a:moveTo>
                  <a:pt x="99313" y="610869"/>
                </a:moveTo>
                <a:lnTo>
                  <a:pt x="68707" y="631189"/>
                </a:lnTo>
                <a:lnTo>
                  <a:pt x="64388" y="636269"/>
                </a:lnTo>
                <a:lnTo>
                  <a:pt x="44830" y="664209"/>
                </a:lnTo>
                <a:lnTo>
                  <a:pt x="150240" y="739139"/>
                </a:lnTo>
                <a:lnTo>
                  <a:pt x="160274" y="725169"/>
                </a:lnTo>
                <a:lnTo>
                  <a:pt x="118363" y="695959"/>
                </a:lnTo>
                <a:lnTo>
                  <a:pt x="124518" y="687069"/>
                </a:lnTo>
                <a:lnTo>
                  <a:pt x="106679" y="687069"/>
                </a:lnTo>
                <a:lnTo>
                  <a:pt x="66928" y="657859"/>
                </a:lnTo>
                <a:lnTo>
                  <a:pt x="76835" y="645159"/>
                </a:lnTo>
                <a:lnTo>
                  <a:pt x="79628" y="640079"/>
                </a:lnTo>
                <a:lnTo>
                  <a:pt x="82296" y="637539"/>
                </a:lnTo>
                <a:lnTo>
                  <a:pt x="84709" y="635000"/>
                </a:lnTo>
                <a:lnTo>
                  <a:pt x="87122" y="633729"/>
                </a:lnTo>
                <a:lnTo>
                  <a:pt x="89788" y="631189"/>
                </a:lnTo>
                <a:lnTo>
                  <a:pt x="92455" y="629919"/>
                </a:lnTo>
                <a:lnTo>
                  <a:pt x="95630" y="629919"/>
                </a:lnTo>
                <a:lnTo>
                  <a:pt x="98805" y="628650"/>
                </a:lnTo>
                <a:lnTo>
                  <a:pt x="132486" y="628650"/>
                </a:lnTo>
                <a:lnTo>
                  <a:pt x="128524" y="623569"/>
                </a:lnTo>
                <a:lnTo>
                  <a:pt x="115188" y="614679"/>
                </a:lnTo>
                <a:lnTo>
                  <a:pt x="109854" y="612139"/>
                </a:lnTo>
                <a:lnTo>
                  <a:pt x="99313" y="610869"/>
                </a:lnTo>
                <a:close/>
              </a:path>
              <a:path w="639445" h="836929">
                <a:moveTo>
                  <a:pt x="132486" y="628650"/>
                </a:moveTo>
                <a:lnTo>
                  <a:pt x="98805" y="628650"/>
                </a:lnTo>
                <a:lnTo>
                  <a:pt x="105155" y="629919"/>
                </a:lnTo>
                <a:lnTo>
                  <a:pt x="108203" y="631189"/>
                </a:lnTo>
                <a:lnTo>
                  <a:pt x="111251" y="633729"/>
                </a:lnTo>
                <a:lnTo>
                  <a:pt x="114935" y="636269"/>
                </a:lnTo>
                <a:lnTo>
                  <a:pt x="117855" y="638809"/>
                </a:lnTo>
                <a:lnTo>
                  <a:pt x="121920" y="645159"/>
                </a:lnTo>
                <a:lnTo>
                  <a:pt x="123189" y="648969"/>
                </a:lnTo>
                <a:lnTo>
                  <a:pt x="123698" y="651509"/>
                </a:lnTo>
                <a:lnTo>
                  <a:pt x="124333" y="655319"/>
                </a:lnTo>
                <a:lnTo>
                  <a:pt x="123825" y="659129"/>
                </a:lnTo>
                <a:lnTo>
                  <a:pt x="122174" y="662939"/>
                </a:lnTo>
                <a:lnTo>
                  <a:pt x="120650" y="666750"/>
                </a:lnTo>
                <a:lnTo>
                  <a:pt x="118363" y="670559"/>
                </a:lnTo>
                <a:lnTo>
                  <a:pt x="115570" y="674369"/>
                </a:lnTo>
                <a:lnTo>
                  <a:pt x="106679" y="687069"/>
                </a:lnTo>
                <a:lnTo>
                  <a:pt x="124518" y="687069"/>
                </a:lnTo>
                <a:lnTo>
                  <a:pt x="129793" y="679450"/>
                </a:lnTo>
                <a:lnTo>
                  <a:pt x="195707" y="675639"/>
                </a:lnTo>
                <a:lnTo>
                  <a:pt x="204959" y="662939"/>
                </a:lnTo>
                <a:lnTo>
                  <a:pt x="136016" y="662939"/>
                </a:lnTo>
                <a:lnTo>
                  <a:pt x="138302" y="654050"/>
                </a:lnTo>
                <a:lnTo>
                  <a:pt x="138302" y="646429"/>
                </a:lnTo>
                <a:lnTo>
                  <a:pt x="135889" y="638809"/>
                </a:lnTo>
                <a:lnTo>
                  <a:pt x="133476" y="629919"/>
                </a:lnTo>
                <a:lnTo>
                  <a:pt x="132486" y="628650"/>
                </a:lnTo>
                <a:close/>
              </a:path>
              <a:path w="639445" h="836929">
                <a:moveTo>
                  <a:pt x="208661" y="657859"/>
                </a:moveTo>
                <a:lnTo>
                  <a:pt x="136016" y="662939"/>
                </a:lnTo>
                <a:lnTo>
                  <a:pt x="204959" y="662939"/>
                </a:lnTo>
                <a:lnTo>
                  <a:pt x="208661" y="657859"/>
                </a:lnTo>
                <a:close/>
              </a:path>
              <a:path w="639445" h="836929">
                <a:moveTo>
                  <a:pt x="166115" y="521969"/>
                </a:moveTo>
                <a:lnTo>
                  <a:pt x="160400" y="521969"/>
                </a:lnTo>
                <a:lnTo>
                  <a:pt x="154939" y="524509"/>
                </a:lnTo>
                <a:lnTo>
                  <a:pt x="150240" y="525779"/>
                </a:lnTo>
                <a:lnTo>
                  <a:pt x="145796" y="528319"/>
                </a:lnTo>
                <a:lnTo>
                  <a:pt x="137413" y="535939"/>
                </a:lnTo>
                <a:lnTo>
                  <a:pt x="133096" y="541019"/>
                </a:lnTo>
                <a:lnTo>
                  <a:pt x="109727" y="574039"/>
                </a:lnTo>
                <a:lnTo>
                  <a:pt x="215011" y="648969"/>
                </a:lnTo>
                <a:lnTo>
                  <a:pt x="225043" y="635000"/>
                </a:lnTo>
                <a:lnTo>
                  <a:pt x="185800" y="607059"/>
                </a:lnTo>
                <a:lnTo>
                  <a:pt x="191757" y="598169"/>
                </a:lnTo>
                <a:lnTo>
                  <a:pt x="173862" y="598169"/>
                </a:lnTo>
                <a:lnTo>
                  <a:pt x="131699" y="567689"/>
                </a:lnTo>
                <a:lnTo>
                  <a:pt x="140080" y="556259"/>
                </a:lnTo>
                <a:lnTo>
                  <a:pt x="143255" y="552450"/>
                </a:lnTo>
                <a:lnTo>
                  <a:pt x="146176" y="548639"/>
                </a:lnTo>
                <a:lnTo>
                  <a:pt x="164591" y="538479"/>
                </a:lnTo>
                <a:lnTo>
                  <a:pt x="198319" y="538479"/>
                </a:lnTo>
                <a:lnTo>
                  <a:pt x="197485" y="537209"/>
                </a:lnTo>
                <a:lnTo>
                  <a:pt x="193675" y="533400"/>
                </a:lnTo>
                <a:lnTo>
                  <a:pt x="189102" y="529589"/>
                </a:lnTo>
                <a:lnTo>
                  <a:pt x="183261" y="525779"/>
                </a:lnTo>
                <a:lnTo>
                  <a:pt x="177546" y="523239"/>
                </a:lnTo>
                <a:lnTo>
                  <a:pt x="166115" y="521969"/>
                </a:lnTo>
                <a:close/>
              </a:path>
              <a:path w="639445" h="836929">
                <a:moveTo>
                  <a:pt x="198319" y="538479"/>
                </a:moveTo>
                <a:lnTo>
                  <a:pt x="164591" y="538479"/>
                </a:lnTo>
                <a:lnTo>
                  <a:pt x="168148" y="539750"/>
                </a:lnTo>
                <a:lnTo>
                  <a:pt x="171830" y="541019"/>
                </a:lnTo>
                <a:lnTo>
                  <a:pt x="175387" y="542289"/>
                </a:lnTo>
                <a:lnTo>
                  <a:pt x="191135" y="566419"/>
                </a:lnTo>
                <a:lnTo>
                  <a:pt x="190753" y="570229"/>
                </a:lnTo>
                <a:lnTo>
                  <a:pt x="189102" y="574039"/>
                </a:lnTo>
                <a:lnTo>
                  <a:pt x="187578" y="577850"/>
                </a:lnTo>
                <a:lnTo>
                  <a:pt x="184785" y="582929"/>
                </a:lnTo>
                <a:lnTo>
                  <a:pt x="180721" y="589279"/>
                </a:lnTo>
                <a:lnTo>
                  <a:pt x="173862" y="598169"/>
                </a:lnTo>
                <a:lnTo>
                  <a:pt x="191757" y="598169"/>
                </a:lnTo>
                <a:lnTo>
                  <a:pt x="194310" y="594359"/>
                </a:lnTo>
                <a:lnTo>
                  <a:pt x="199771" y="588009"/>
                </a:lnTo>
                <a:lnTo>
                  <a:pt x="203200" y="580389"/>
                </a:lnTo>
                <a:lnTo>
                  <a:pt x="204977" y="574039"/>
                </a:lnTo>
                <a:lnTo>
                  <a:pt x="206628" y="567689"/>
                </a:lnTo>
                <a:lnTo>
                  <a:pt x="206883" y="562609"/>
                </a:lnTo>
                <a:lnTo>
                  <a:pt x="205993" y="556259"/>
                </a:lnTo>
                <a:lnTo>
                  <a:pt x="205104" y="551179"/>
                </a:lnTo>
                <a:lnTo>
                  <a:pt x="203326" y="546100"/>
                </a:lnTo>
                <a:lnTo>
                  <a:pt x="198319" y="538479"/>
                </a:lnTo>
                <a:close/>
              </a:path>
              <a:path w="639445" h="836929">
                <a:moveTo>
                  <a:pt x="234441" y="454659"/>
                </a:moveTo>
                <a:lnTo>
                  <a:pt x="224916" y="468629"/>
                </a:lnTo>
                <a:lnTo>
                  <a:pt x="303911" y="524509"/>
                </a:lnTo>
                <a:lnTo>
                  <a:pt x="313436" y="511809"/>
                </a:lnTo>
                <a:lnTo>
                  <a:pt x="257428" y="471169"/>
                </a:lnTo>
                <a:lnTo>
                  <a:pt x="256539" y="466089"/>
                </a:lnTo>
                <a:lnTo>
                  <a:pt x="256603" y="463550"/>
                </a:lnTo>
                <a:lnTo>
                  <a:pt x="246252" y="463550"/>
                </a:lnTo>
                <a:lnTo>
                  <a:pt x="234441" y="454659"/>
                </a:lnTo>
                <a:close/>
              </a:path>
              <a:path w="639445" h="836929">
                <a:moveTo>
                  <a:pt x="255397" y="426719"/>
                </a:moveTo>
                <a:lnTo>
                  <a:pt x="253364" y="429259"/>
                </a:lnTo>
                <a:lnTo>
                  <a:pt x="252857" y="429259"/>
                </a:lnTo>
                <a:lnTo>
                  <a:pt x="251078" y="431800"/>
                </a:lnTo>
                <a:lnTo>
                  <a:pt x="248665" y="435609"/>
                </a:lnTo>
                <a:lnTo>
                  <a:pt x="247014" y="439419"/>
                </a:lnTo>
                <a:lnTo>
                  <a:pt x="246252" y="444500"/>
                </a:lnTo>
                <a:lnTo>
                  <a:pt x="245363" y="449579"/>
                </a:lnTo>
                <a:lnTo>
                  <a:pt x="245363" y="455929"/>
                </a:lnTo>
                <a:lnTo>
                  <a:pt x="246252" y="463550"/>
                </a:lnTo>
                <a:lnTo>
                  <a:pt x="256603" y="463550"/>
                </a:lnTo>
                <a:lnTo>
                  <a:pt x="256666" y="461009"/>
                </a:lnTo>
                <a:lnTo>
                  <a:pt x="257683" y="455929"/>
                </a:lnTo>
                <a:lnTo>
                  <a:pt x="258572" y="452119"/>
                </a:lnTo>
                <a:lnTo>
                  <a:pt x="260350" y="448309"/>
                </a:lnTo>
                <a:lnTo>
                  <a:pt x="263016" y="444500"/>
                </a:lnTo>
                <a:lnTo>
                  <a:pt x="264033" y="441959"/>
                </a:lnTo>
                <a:lnTo>
                  <a:pt x="265049" y="440689"/>
                </a:lnTo>
                <a:lnTo>
                  <a:pt x="265938" y="440689"/>
                </a:lnTo>
                <a:lnTo>
                  <a:pt x="267715" y="438150"/>
                </a:lnTo>
                <a:lnTo>
                  <a:pt x="268732" y="436879"/>
                </a:lnTo>
                <a:lnTo>
                  <a:pt x="269239" y="436879"/>
                </a:lnTo>
                <a:lnTo>
                  <a:pt x="255397" y="426719"/>
                </a:lnTo>
                <a:close/>
              </a:path>
              <a:path w="639445" h="836929">
                <a:moveTo>
                  <a:pt x="311658" y="367029"/>
                </a:moveTo>
                <a:lnTo>
                  <a:pt x="276600" y="393700"/>
                </a:lnTo>
                <a:lnTo>
                  <a:pt x="272841" y="410209"/>
                </a:lnTo>
                <a:lnTo>
                  <a:pt x="273938" y="419100"/>
                </a:lnTo>
                <a:lnTo>
                  <a:pt x="297434" y="452119"/>
                </a:lnTo>
                <a:lnTo>
                  <a:pt x="326009" y="463550"/>
                </a:lnTo>
                <a:lnTo>
                  <a:pt x="343915" y="461009"/>
                </a:lnTo>
                <a:lnTo>
                  <a:pt x="352107" y="455929"/>
                </a:lnTo>
                <a:lnTo>
                  <a:pt x="359727" y="449579"/>
                </a:lnTo>
                <a:lnTo>
                  <a:pt x="361741" y="447039"/>
                </a:lnTo>
                <a:lnTo>
                  <a:pt x="327816" y="447039"/>
                </a:lnTo>
                <a:lnTo>
                  <a:pt x="321421" y="445769"/>
                </a:lnTo>
                <a:lnTo>
                  <a:pt x="314811" y="443229"/>
                </a:lnTo>
                <a:lnTo>
                  <a:pt x="307975" y="439419"/>
                </a:lnTo>
                <a:lnTo>
                  <a:pt x="313326" y="431800"/>
                </a:lnTo>
                <a:lnTo>
                  <a:pt x="297814" y="431800"/>
                </a:lnTo>
                <a:lnTo>
                  <a:pt x="294639" y="429259"/>
                </a:lnTo>
                <a:lnTo>
                  <a:pt x="292226" y="426719"/>
                </a:lnTo>
                <a:lnTo>
                  <a:pt x="290449" y="422909"/>
                </a:lnTo>
                <a:lnTo>
                  <a:pt x="288671" y="420369"/>
                </a:lnTo>
                <a:lnTo>
                  <a:pt x="287400" y="416559"/>
                </a:lnTo>
                <a:lnTo>
                  <a:pt x="286765" y="414019"/>
                </a:lnTo>
                <a:lnTo>
                  <a:pt x="286258" y="410209"/>
                </a:lnTo>
                <a:lnTo>
                  <a:pt x="286258" y="406400"/>
                </a:lnTo>
                <a:lnTo>
                  <a:pt x="287020" y="403859"/>
                </a:lnTo>
                <a:lnTo>
                  <a:pt x="287654" y="400050"/>
                </a:lnTo>
                <a:lnTo>
                  <a:pt x="305562" y="382269"/>
                </a:lnTo>
                <a:lnTo>
                  <a:pt x="345439" y="382269"/>
                </a:lnTo>
                <a:lnTo>
                  <a:pt x="340105" y="378459"/>
                </a:lnTo>
                <a:lnTo>
                  <a:pt x="333755" y="374650"/>
                </a:lnTo>
                <a:lnTo>
                  <a:pt x="327787" y="370839"/>
                </a:lnTo>
                <a:lnTo>
                  <a:pt x="311658" y="367029"/>
                </a:lnTo>
                <a:close/>
              </a:path>
              <a:path w="639445" h="836929">
                <a:moveTo>
                  <a:pt x="364998" y="398779"/>
                </a:moveTo>
                <a:lnTo>
                  <a:pt x="364489" y="400050"/>
                </a:lnTo>
                <a:lnTo>
                  <a:pt x="364616" y="403859"/>
                </a:lnTo>
                <a:lnTo>
                  <a:pt x="363854" y="411479"/>
                </a:lnTo>
                <a:lnTo>
                  <a:pt x="362585" y="417829"/>
                </a:lnTo>
                <a:lnTo>
                  <a:pt x="361568" y="420369"/>
                </a:lnTo>
                <a:lnTo>
                  <a:pt x="360299" y="424179"/>
                </a:lnTo>
                <a:lnTo>
                  <a:pt x="358901" y="426719"/>
                </a:lnTo>
                <a:lnTo>
                  <a:pt x="357250" y="430529"/>
                </a:lnTo>
                <a:lnTo>
                  <a:pt x="355091" y="433069"/>
                </a:lnTo>
                <a:lnTo>
                  <a:pt x="349250" y="440689"/>
                </a:lnTo>
                <a:lnTo>
                  <a:pt x="342264" y="445769"/>
                </a:lnTo>
                <a:lnTo>
                  <a:pt x="334010" y="447039"/>
                </a:lnTo>
                <a:lnTo>
                  <a:pt x="361741" y="447039"/>
                </a:lnTo>
                <a:lnTo>
                  <a:pt x="366775" y="440689"/>
                </a:lnTo>
                <a:lnTo>
                  <a:pt x="369062" y="438150"/>
                </a:lnTo>
                <a:lnTo>
                  <a:pt x="370839" y="435609"/>
                </a:lnTo>
                <a:lnTo>
                  <a:pt x="374268" y="427989"/>
                </a:lnTo>
                <a:lnTo>
                  <a:pt x="376174" y="422909"/>
                </a:lnTo>
                <a:lnTo>
                  <a:pt x="376936" y="420369"/>
                </a:lnTo>
                <a:lnTo>
                  <a:pt x="377698" y="416559"/>
                </a:lnTo>
                <a:lnTo>
                  <a:pt x="378460" y="414019"/>
                </a:lnTo>
                <a:lnTo>
                  <a:pt x="379475" y="408939"/>
                </a:lnTo>
                <a:lnTo>
                  <a:pt x="364998" y="398779"/>
                </a:lnTo>
                <a:close/>
              </a:path>
              <a:path w="639445" h="836929">
                <a:moveTo>
                  <a:pt x="345439" y="382269"/>
                </a:moveTo>
                <a:lnTo>
                  <a:pt x="311530" y="382269"/>
                </a:lnTo>
                <a:lnTo>
                  <a:pt x="314451" y="383539"/>
                </a:lnTo>
                <a:lnTo>
                  <a:pt x="320801" y="384809"/>
                </a:lnTo>
                <a:lnTo>
                  <a:pt x="324103" y="387350"/>
                </a:lnTo>
                <a:lnTo>
                  <a:pt x="327787" y="389889"/>
                </a:lnTo>
                <a:lnTo>
                  <a:pt x="297814" y="431800"/>
                </a:lnTo>
                <a:lnTo>
                  <a:pt x="313326" y="431800"/>
                </a:lnTo>
                <a:lnTo>
                  <a:pt x="347217" y="383539"/>
                </a:lnTo>
                <a:lnTo>
                  <a:pt x="345439" y="382269"/>
                </a:lnTo>
                <a:close/>
              </a:path>
              <a:path w="639445" h="836929">
                <a:moveTo>
                  <a:pt x="360045" y="279400"/>
                </a:moveTo>
                <a:lnTo>
                  <a:pt x="351027" y="292100"/>
                </a:lnTo>
                <a:lnTo>
                  <a:pt x="353822" y="295909"/>
                </a:lnTo>
                <a:lnTo>
                  <a:pt x="349758" y="297179"/>
                </a:lnTo>
                <a:lnTo>
                  <a:pt x="346201" y="299719"/>
                </a:lnTo>
                <a:lnTo>
                  <a:pt x="340105" y="303529"/>
                </a:lnTo>
                <a:lnTo>
                  <a:pt x="337058" y="307339"/>
                </a:lnTo>
                <a:lnTo>
                  <a:pt x="330962" y="316229"/>
                </a:lnTo>
                <a:lnTo>
                  <a:pt x="328929" y="320039"/>
                </a:lnTo>
                <a:lnTo>
                  <a:pt x="326898" y="331469"/>
                </a:lnTo>
                <a:lnTo>
                  <a:pt x="327025" y="336550"/>
                </a:lnTo>
                <a:lnTo>
                  <a:pt x="328422" y="341629"/>
                </a:lnTo>
                <a:lnTo>
                  <a:pt x="329691" y="347979"/>
                </a:lnTo>
                <a:lnTo>
                  <a:pt x="361624" y="381000"/>
                </a:lnTo>
                <a:lnTo>
                  <a:pt x="387985" y="388619"/>
                </a:lnTo>
                <a:lnTo>
                  <a:pt x="395841" y="387350"/>
                </a:lnTo>
                <a:lnTo>
                  <a:pt x="402828" y="384809"/>
                </a:lnTo>
                <a:lnTo>
                  <a:pt x="408934" y="381000"/>
                </a:lnTo>
                <a:lnTo>
                  <a:pt x="414147" y="374650"/>
                </a:lnTo>
                <a:lnTo>
                  <a:pt x="415734" y="372109"/>
                </a:lnTo>
                <a:lnTo>
                  <a:pt x="393191" y="372109"/>
                </a:lnTo>
                <a:lnTo>
                  <a:pt x="385952" y="370839"/>
                </a:lnTo>
                <a:lnTo>
                  <a:pt x="380426" y="370839"/>
                </a:lnTo>
                <a:lnTo>
                  <a:pt x="374507" y="368300"/>
                </a:lnTo>
                <a:lnTo>
                  <a:pt x="368182" y="364489"/>
                </a:lnTo>
                <a:lnTo>
                  <a:pt x="361441" y="360679"/>
                </a:lnTo>
                <a:lnTo>
                  <a:pt x="341375" y="331469"/>
                </a:lnTo>
                <a:lnTo>
                  <a:pt x="342646" y="325119"/>
                </a:lnTo>
                <a:lnTo>
                  <a:pt x="360679" y="306069"/>
                </a:lnTo>
                <a:lnTo>
                  <a:pt x="364616" y="303529"/>
                </a:lnTo>
                <a:lnTo>
                  <a:pt x="393708" y="303529"/>
                </a:lnTo>
                <a:lnTo>
                  <a:pt x="360045" y="279400"/>
                </a:lnTo>
                <a:close/>
              </a:path>
              <a:path w="639445" h="836929">
                <a:moveTo>
                  <a:pt x="393708" y="303529"/>
                </a:moveTo>
                <a:lnTo>
                  <a:pt x="364616" y="303529"/>
                </a:lnTo>
                <a:lnTo>
                  <a:pt x="409701" y="335279"/>
                </a:lnTo>
                <a:lnTo>
                  <a:pt x="409987" y="339089"/>
                </a:lnTo>
                <a:lnTo>
                  <a:pt x="393191" y="372109"/>
                </a:lnTo>
                <a:lnTo>
                  <a:pt x="415734" y="372109"/>
                </a:lnTo>
                <a:lnTo>
                  <a:pt x="417322" y="369569"/>
                </a:lnTo>
                <a:lnTo>
                  <a:pt x="419480" y="365759"/>
                </a:lnTo>
                <a:lnTo>
                  <a:pt x="421513" y="355600"/>
                </a:lnTo>
                <a:lnTo>
                  <a:pt x="421639" y="350519"/>
                </a:lnTo>
                <a:lnTo>
                  <a:pt x="420877" y="344169"/>
                </a:lnTo>
                <a:lnTo>
                  <a:pt x="450404" y="344169"/>
                </a:lnTo>
                <a:lnTo>
                  <a:pt x="393708" y="303529"/>
                </a:lnTo>
                <a:close/>
              </a:path>
              <a:path w="639445" h="836929">
                <a:moveTo>
                  <a:pt x="450404" y="344169"/>
                </a:moveTo>
                <a:lnTo>
                  <a:pt x="420877" y="344169"/>
                </a:lnTo>
                <a:lnTo>
                  <a:pt x="458597" y="370839"/>
                </a:lnTo>
                <a:lnTo>
                  <a:pt x="468122" y="356869"/>
                </a:lnTo>
                <a:lnTo>
                  <a:pt x="450404" y="344169"/>
                </a:lnTo>
                <a:close/>
              </a:path>
              <a:path w="639445" h="836929">
                <a:moveTo>
                  <a:pt x="383159" y="247650"/>
                </a:moveTo>
                <a:lnTo>
                  <a:pt x="373634" y="260350"/>
                </a:lnTo>
                <a:lnTo>
                  <a:pt x="430275" y="300989"/>
                </a:lnTo>
                <a:lnTo>
                  <a:pt x="435228" y="303529"/>
                </a:lnTo>
                <a:lnTo>
                  <a:pt x="439927" y="306069"/>
                </a:lnTo>
                <a:lnTo>
                  <a:pt x="444500" y="307339"/>
                </a:lnTo>
                <a:lnTo>
                  <a:pt x="448817" y="307339"/>
                </a:lnTo>
                <a:lnTo>
                  <a:pt x="457073" y="306069"/>
                </a:lnTo>
                <a:lnTo>
                  <a:pt x="460755" y="304800"/>
                </a:lnTo>
                <a:lnTo>
                  <a:pt x="464058" y="302259"/>
                </a:lnTo>
                <a:lnTo>
                  <a:pt x="467360" y="300989"/>
                </a:lnTo>
                <a:lnTo>
                  <a:pt x="470280" y="297179"/>
                </a:lnTo>
                <a:lnTo>
                  <a:pt x="472693" y="294639"/>
                </a:lnTo>
                <a:lnTo>
                  <a:pt x="475996" y="289559"/>
                </a:lnTo>
                <a:lnTo>
                  <a:pt x="444880" y="289559"/>
                </a:lnTo>
                <a:lnTo>
                  <a:pt x="439038" y="287019"/>
                </a:lnTo>
                <a:lnTo>
                  <a:pt x="435990" y="284479"/>
                </a:lnTo>
                <a:lnTo>
                  <a:pt x="432435" y="283209"/>
                </a:lnTo>
                <a:lnTo>
                  <a:pt x="428243" y="279400"/>
                </a:lnTo>
                <a:lnTo>
                  <a:pt x="383159" y="247650"/>
                </a:lnTo>
                <a:close/>
              </a:path>
              <a:path w="639445" h="836929">
                <a:moveTo>
                  <a:pt x="418211" y="198119"/>
                </a:moveTo>
                <a:lnTo>
                  <a:pt x="408686" y="212089"/>
                </a:lnTo>
                <a:lnTo>
                  <a:pt x="467740" y="254000"/>
                </a:lnTo>
                <a:lnTo>
                  <a:pt x="468122" y="259079"/>
                </a:lnTo>
                <a:lnTo>
                  <a:pt x="459993" y="284479"/>
                </a:lnTo>
                <a:lnTo>
                  <a:pt x="457580" y="287019"/>
                </a:lnTo>
                <a:lnTo>
                  <a:pt x="455295" y="288289"/>
                </a:lnTo>
                <a:lnTo>
                  <a:pt x="453136" y="289559"/>
                </a:lnTo>
                <a:lnTo>
                  <a:pt x="475996" y="289559"/>
                </a:lnTo>
                <a:lnTo>
                  <a:pt x="478027" y="284479"/>
                </a:lnTo>
                <a:lnTo>
                  <a:pt x="479551" y="274319"/>
                </a:lnTo>
                <a:lnTo>
                  <a:pt x="479425" y="267969"/>
                </a:lnTo>
                <a:lnTo>
                  <a:pt x="478916" y="262889"/>
                </a:lnTo>
                <a:lnTo>
                  <a:pt x="491489" y="262889"/>
                </a:lnTo>
                <a:lnTo>
                  <a:pt x="497204" y="255269"/>
                </a:lnTo>
                <a:lnTo>
                  <a:pt x="418211" y="198119"/>
                </a:lnTo>
                <a:close/>
              </a:path>
              <a:path w="639445" h="836929">
                <a:moveTo>
                  <a:pt x="491489" y="262889"/>
                </a:moveTo>
                <a:lnTo>
                  <a:pt x="478916" y="262889"/>
                </a:lnTo>
                <a:lnTo>
                  <a:pt x="487679" y="267969"/>
                </a:lnTo>
                <a:lnTo>
                  <a:pt x="491489" y="262889"/>
                </a:lnTo>
                <a:close/>
              </a:path>
              <a:path w="639445" h="836929">
                <a:moveTo>
                  <a:pt x="482218" y="129539"/>
                </a:moveTo>
                <a:lnTo>
                  <a:pt x="477138" y="130809"/>
                </a:lnTo>
                <a:lnTo>
                  <a:pt x="472059" y="130809"/>
                </a:lnTo>
                <a:lnTo>
                  <a:pt x="467487" y="132079"/>
                </a:lnTo>
                <a:lnTo>
                  <a:pt x="463423" y="135889"/>
                </a:lnTo>
                <a:lnTo>
                  <a:pt x="459232" y="138429"/>
                </a:lnTo>
                <a:lnTo>
                  <a:pt x="455422" y="142239"/>
                </a:lnTo>
                <a:lnTo>
                  <a:pt x="451865" y="147319"/>
                </a:lnTo>
                <a:lnTo>
                  <a:pt x="447034" y="154939"/>
                </a:lnTo>
                <a:lnTo>
                  <a:pt x="444166" y="163829"/>
                </a:lnTo>
                <a:lnTo>
                  <a:pt x="443275" y="172719"/>
                </a:lnTo>
                <a:lnTo>
                  <a:pt x="444373" y="181609"/>
                </a:lnTo>
                <a:lnTo>
                  <a:pt x="467867" y="213359"/>
                </a:lnTo>
                <a:lnTo>
                  <a:pt x="496443" y="224789"/>
                </a:lnTo>
                <a:lnTo>
                  <a:pt x="505587" y="224789"/>
                </a:lnTo>
                <a:lnTo>
                  <a:pt x="514350" y="222250"/>
                </a:lnTo>
                <a:lnTo>
                  <a:pt x="522541" y="218439"/>
                </a:lnTo>
                <a:lnTo>
                  <a:pt x="530161" y="212089"/>
                </a:lnTo>
                <a:lnTo>
                  <a:pt x="532175" y="209550"/>
                </a:lnTo>
                <a:lnTo>
                  <a:pt x="498304" y="209550"/>
                </a:lnTo>
                <a:lnTo>
                  <a:pt x="491871" y="208279"/>
                </a:lnTo>
                <a:lnTo>
                  <a:pt x="485247" y="205739"/>
                </a:lnTo>
                <a:lnTo>
                  <a:pt x="478409" y="200659"/>
                </a:lnTo>
                <a:lnTo>
                  <a:pt x="482986" y="194309"/>
                </a:lnTo>
                <a:lnTo>
                  <a:pt x="468249" y="194309"/>
                </a:lnTo>
                <a:lnTo>
                  <a:pt x="465074" y="190500"/>
                </a:lnTo>
                <a:lnTo>
                  <a:pt x="462661" y="187959"/>
                </a:lnTo>
                <a:lnTo>
                  <a:pt x="459104" y="182879"/>
                </a:lnTo>
                <a:lnTo>
                  <a:pt x="457835" y="179069"/>
                </a:lnTo>
                <a:lnTo>
                  <a:pt x="457200" y="175259"/>
                </a:lnTo>
                <a:lnTo>
                  <a:pt x="456691" y="172719"/>
                </a:lnTo>
                <a:lnTo>
                  <a:pt x="456691" y="168909"/>
                </a:lnTo>
                <a:lnTo>
                  <a:pt x="457453" y="166369"/>
                </a:lnTo>
                <a:lnTo>
                  <a:pt x="458215" y="162559"/>
                </a:lnTo>
                <a:lnTo>
                  <a:pt x="459739" y="158750"/>
                </a:lnTo>
                <a:lnTo>
                  <a:pt x="462279" y="156209"/>
                </a:lnTo>
                <a:lnTo>
                  <a:pt x="464947" y="152400"/>
                </a:lnTo>
                <a:lnTo>
                  <a:pt x="470280" y="147319"/>
                </a:lnTo>
                <a:lnTo>
                  <a:pt x="473075" y="146050"/>
                </a:lnTo>
                <a:lnTo>
                  <a:pt x="476123" y="144779"/>
                </a:lnTo>
                <a:lnTo>
                  <a:pt x="515969" y="144779"/>
                </a:lnTo>
                <a:lnTo>
                  <a:pt x="510539" y="140969"/>
                </a:lnTo>
                <a:lnTo>
                  <a:pt x="504189" y="137159"/>
                </a:lnTo>
                <a:lnTo>
                  <a:pt x="498348" y="133350"/>
                </a:lnTo>
                <a:lnTo>
                  <a:pt x="487425" y="130809"/>
                </a:lnTo>
                <a:lnTo>
                  <a:pt x="482218" y="129539"/>
                </a:lnTo>
                <a:close/>
              </a:path>
              <a:path w="639445" h="836929">
                <a:moveTo>
                  <a:pt x="535432" y="161289"/>
                </a:moveTo>
                <a:lnTo>
                  <a:pt x="534924" y="162559"/>
                </a:lnTo>
                <a:lnTo>
                  <a:pt x="535051" y="166369"/>
                </a:lnTo>
                <a:lnTo>
                  <a:pt x="534797" y="167639"/>
                </a:lnTo>
                <a:lnTo>
                  <a:pt x="530733" y="185419"/>
                </a:lnTo>
                <a:lnTo>
                  <a:pt x="529336" y="189229"/>
                </a:lnTo>
                <a:lnTo>
                  <a:pt x="527685" y="191769"/>
                </a:lnTo>
                <a:lnTo>
                  <a:pt x="525526" y="195579"/>
                </a:lnTo>
                <a:lnTo>
                  <a:pt x="519684" y="203200"/>
                </a:lnTo>
                <a:lnTo>
                  <a:pt x="512699" y="208279"/>
                </a:lnTo>
                <a:lnTo>
                  <a:pt x="504571" y="209550"/>
                </a:lnTo>
                <a:lnTo>
                  <a:pt x="532175" y="209550"/>
                </a:lnTo>
                <a:lnTo>
                  <a:pt x="537210" y="203200"/>
                </a:lnTo>
                <a:lnTo>
                  <a:pt x="539623" y="200659"/>
                </a:lnTo>
                <a:lnTo>
                  <a:pt x="541274" y="196850"/>
                </a:lnTo>
                <a:lnTo>
                  <a:pt x="542416" y="194309"/>
                </a:lnTo>
                <a:lnTo>
                  <a:pt x="543560" y="193039"/>
                </a:lnTo>
                <a:lnTo>
                  <a:pt x="544702" y="189229"/>
                </a:lnTo>
                <a:lnTo>
                  <a:pt x="545846" y="186689"/>
                </a:lnTo>
                <a:lnTo>
                  <a:pt x="548893" y="176529"/>
                </a:lnTo>
                <a:lnTo>
                  <a:pt x="549528" y="173989"/>
                </a:lnTo>
                <a:lnTo>
                  <a:pt x="550037" y="171450"/>
                </a:lnTo>
                <a:lnTo>
                  <a:pt x="535432" y="161289"/>
                </a:lnTo>
                <a:close/>
              </a:path>
              <a:path w="639445" h="836929">
                <a:moveTo>
                  <a:pt x="515969" y="144779"/>
                </a:moveTo>
                <a:lnTo>
                  <a:pt x="484886" y="144779"/>
                </a:lnTo>
                <a:lnTo>
                  <a:pt x="491236" y="147319"/>
                </a:lnTo>
                <a:lnTo>
                  <a:pt x="494664" y="149859"/>
                </a:lnTo>
                <a:lnTo>
                  <a:pt x="498221" y="152400"/>
                </a:lnTo>
                <a:lnTo>
                  <a:pt x="468249" y="194309"/>
                </a:lnTo>
                <a:lnTo>
                  <a:pt x="482986" y="194309"/>
                </a:lnTo>
                <a:lnTo>
                  <a:pt x="517778" y="146050"/>
                </a:lnTo>
                <a:lnTo>
                  <a:pt x="515969" y="144779"/>
                </a:lnTo>
                <a:close/>
              </a:path>
              <a:path w="639445" h="836929">
                <a:moveTo>
                  <a:pt x="590803" y="102869"/>
                </a:moveTo>
                <a:lnTo>
                  <a:pt x="566547" y="102869"/>
                </a:lnTo>
                <a:lnTo>
                  <a:pt x="569467" y="104139"/>
                </a:lnTo>
                <a:lnTo>
                  <a:pt x="572642" y="105409"/>
                </a:lnTo>
                <a:lnTo>
                  <a:pt x="575183" y="107950"/>
                </a:lnTo>
                <a:lnTo>
                  <a:pt x="576707" y="109219"/>
                </a:lnTo>
                <a:lnTo>
                  <a:pt x="577468" y="110489"/>
                </a:lnTo>
                <a:lnTo>
                  <a:pt x="578103" y="113029"/>
                </a:lnTo>
                <a:lnTo>
                  <a:pt x="578358" y="114300"/>
                </a:lnTo>
                <a:lnTo>
                  <a:pt x="578358" y="116839"/>
                </a:lnTo>
                <a:lnTo>
                  <a:pt x="578230" y="118109"/>
                </a:lnTo>
                <a:lnTo>
                  <a:pt x="577596" y="120650"/>
                </a:lnTo>
                <a:lnTo>
                  <a:pt x="575055" y="127000"/>
                </a:lnTo>
                <a:lnTo>
                  <a:pt x="573786" y="128269"/>
                </a:lnTo>
                <a:lnTo>
                  <a:pt x="572262" y="130809"/>
                </a:lnTo>
                <a:lnTo>
                  <a:pt x="570102" y="134619"/>
                </a:lnTo>
                <a:lnTo>
                  <a:pt x="567689" y="137159"/>
                </a:lnTo>
                <a:lnTo>
                  <a:pt x="564896" y="138429"/>
                </a:lnTo>
                <a:lnTo>
                  <a:pt x="562228" y="140969"/>
                </a:lnTo>
                <a:lnTo>
                  <a:pt x="559435" y="142239"/>
                </a:lnTo>
                <a:lnTo>
                  <a:pt x="553847" y="146050"/>
                </a:lnTo>
                <a:lnTo>
                  <a:pt x="551179" y="147319"/>
                </a:lnTo>
                <a:lnTo>
                  <a:pt x="546862" y="148589"/>
                </a:lnTo>
                <a:lnTo>
                  <a:pt x="544957" y="148589"/>
                </a:lnTo>
                <a:lnTo>
                  <a:pt x="543178" y="149859"/>
                </a:lnTo>
                <a:lnTo>
                  <a:pt x="542671" y="149859"/>
                </a:lnTo>
                <a:lnTo>
                  <a:pt x="557657" y="161289"/>
                </a:lnTo>
                <a:lnTo>
                  <a:pt x="561339" y="158750"/>
                </a:lnTo>
                <a:lnTo>
                  <a:pt x="565658" y="156209"/>
                </a:lnTo>
                <a:lnTo>
                  <a:pt x="575055" y="149859"/>
                </a:lnTo>
                <a:lnTo>
                  <a:pt x="579374" y="144779"/>
                </a:lnTo>
                <a:lnTo>
                  <a:pt x="583057" y="139700"/>
                </a:lnTo>
                <a:lnTo>
                  <a:pt x="586993" y="134619"/>
                </a:lnTo>
                <a:lnTo>
                  <a:pt x="589534" y="129539"/>
                </a:lnTo>
                <a:lnTo>
                  <a:pt x="590930" y="124459"/>
                </a:lnTo>
                <a:lnTo>
                  <a:pt x="592201" y="120650"/>
                </a:lnTo>
                <a:lnTo>
                  <a:pt x="592581" y="116839"/>
                </a:lnTo>
                <a:lnTo>
                  <a:pt x="592455" y="113029"/>
                </a:lnTo>
                <a:lnTo>
                  <a:pt x="592327" y="111759"/>
                </a:lnTo>
                <a:lnTo>
                  <a:pt x="592074" y="106679"/>
                </a:lnTo>
                <a:lnTo>
                  <a:pt x="590803" y="102869"/>
                </a:lnTo>
                <a:close/>
              </a:path>
              <a:path w="639445" h="836929">
                <a:moveTo>
                  <a:pt x="526034" y="55879"/>
                </a:moveTo>
                <a:lnTo>
                  <a:pt x="522224" y="58419"/>
                </a:lnTo>
                <a:lnTo>
                  <a:pt x="518160" y="60959"/>
                </a:lnTo>
                <a:lnTo>
                  <a:pt x="513968" y="64769"/>
                </a:lnTo>
                <a:lnTo>
                  <a:pt x="494247" y="104139"/>
                </a:lnTo>
                <a:lnTo>
                  <a:pt x="494791" y="111759"/>
                </a:lnTo>
                <a:lnTo>
                  <a:pt x="498728" y="118109"/>
                </a:lnTo>
                <a:lnTo>
                  <a:pt x="505840" y="123189"/>
                </a:lnTo>
                <a:lnTo>
                  <a:pt x="511048" y="127000"/>
                </a:lnTo>
                <a:lnTo>
                  <a:pt x="516382" y="128269"/>
                </a:lnTo>
                <a:lnTo>
                  <a:pt x="527685" y="128269"/>
                </a:lnTo>
                <a:lnTo>
                  <a:pt x="533526" y="125729"/>
                </a:lnTo>
                <a:lnTo>
                  <a:pt x="539496" y="121919"/>
                </a:lnTo>
                <a:lnTo>
                  <a:pt x="541909" y="119379"/>
                </a:lnTo>
                <a:lnTo>
                  <a:pt x="546862" y="115569"/>
                </a:lnTo>
                <a:lnTo>
                  <a:pt x="549401" y="113029"/>
                </a:lnTo>
                <a:lnTo>
                  <a:pt x="550418" y="111759"/>
                </a:lnTo>
                <a:lnTo>
                  <a:pt x="520191" y="111759"/>
                </a:lnTo>
                <a:lnTo>
                  <a:pt x="517016" y="110489"/>
                </a:lnTo>
                <a:lnTo>
                  <a:pt x="510032" y="105409"/>
                </a:lnTo>
                <a:lnTo>
                  <a:pt x="508380" y="102869"/>
                </a:lnTo>
                <a:lnTo>
                  <a:pt x="508635" y="97789"/>
                </a:lnTo>
                <a:lnTo>
                  <a:pt x="509015" y="93979"/>
                </a:lnTo>
                <a:lnTo>
                  <a:pt x="510666" y="88900"/>
                </a:lnTo>
                <a:lnTo>
                  <a:pt x="513841" y="85089"/>
                </a:lnTo>
                <a:lnTo>
                  <a:pt x="516889" y="80009"/>
                </a:lnTo>
                <a:lnTo>
                  <a:pt x="520700" y="77469"/>
                </a:lnTo>
                <a:lnTo>
                  <a:pt x="529843" y="71119"/>
                </a:lnTo>
                <a:lnTo>
                  <a:pt x="534670" y="68579"/>
                </a:lnTo>
                <a:lnTo>
                  <a:pt x="539750" y="67309"/>
                </a:lnTo>
                <a:lnTo>
                  <a:pt x="540258" y="66039"/>
                </a:lnTo>
                <a:lnTo>
                  <a:pt x="526034" y="55879"/>
                </a:lnTo>
                <a:close/>
              </a:path>
              <a:path w="639445" h="836929">
                <a:moveTo>
                  <a:pt x="569087" y="85089"/>
                </a:moveTo>
                <a:lnTo>
                  <a:pt x="558038" y="86359"/>
                </a:lnTo>
                <a:lnTo>
                  <a:pt x="552450" y="88900"/>
                </a:lnTo>
                <a:lnTo>
                  <a:pt x="546735" y="92709"/>
                </a:lnTo>
                <a:lnTo>
                  <a:pt x="539496" y="100329"/>
                </a:lnTo>
                <a:lnTo>
                  <a:pt x="537337" y="101600"/>
                </a:lnTo>
                <a:lnTo>
                  <a:pt x="533273" y="105409"/>
                </a:lnTo>
                <a:lnTo>
                  <a:pt x="529463" y="109219"/>
                </a:lnTo>
                <a:lnTo>
                  <a:pt x="526034" y="110489"/>
                </a:lnTo>
                <a:lnTo>
                  <a:pt x="520191" y="111759"/>
                </a:lnTo>
                <a:lnTo>
                  <a:pt x="550418" y="111759"/>
                </a:lnTo>
                <a:lnTo>
                  <a:pt x="551434" y="110489"/>
                </a:lnTo>
                <a:lnTo>
                  <a:pt x="553085" y="109219"/>
                </a:lnTo>
                <a:lnTo>
                  <a:pt x="557276" y="105409"/>
                </a:lnTo>
                <a:lnTo>
                  <a:pt x="560832" y="104139"/>
                </a:lnTo>
                <a:lnTo>
                  <a:pt x="563626" y="102869"/>
                </a:lnTo>
                <a:lnTo>
                  <a:pt x="590803" y="102869"/>
                </a:lnTo>
                <a:lnTo>
                  <a:pt x="588772" y="100329"/>
                </a:lnTo>
                <a:lnTo>
                  <a:pt x="586739" y="96519"/>
                </a:lnTo>
                <a:lnTo>
                  <a:pt x="583946" y="92709"/>
                </a:lnTo>
                <a:lnTo>
                  <a:pt x="580516" y="91439"/>
                </a:lnTo>
                <a:lnTo>
                  <a:pt x="574675" y="86359"/>
                </a:lnTo>
                <a:lnTo>
                  <a:pt x="569087" y="85089"/>
                </a:lnTo>
                <a:close/>
              </a:path>
              <a:path w="639445" h="836929">
                <a:moveTo>
                  <a:pt x="573023" y="45719"/>
                </a:moveTo>
                <a:lnTo>
                  <a:pt x="544702" y="45719"/>
                </a:lnTo>
                <a:lnTo>
                  <a:pt x="588390" y="77469"/>
                </a:lnTo>
                <a:lnTo>
                  <a:pt x="594945" y="81279"/>
                </a:lnTo>
                <a:lnTo>
                  <a:pt x="601106" y="83819"/>
                </a:lnTo>
                <a:lnTo>
                  <a:pt x="606911" y="85089"/>
                </a:lnTo>
                <a:lnTo>
                  <a:pt x="612393" y="85089"/>
                </a:lnTo>
                <a:lnTo>
                  <a:pt x="633095" y="68579"/>
                </a:lnTo>
                <a:lnTo>
                  <a:pt x="608457" y="68579"/>
                </a:lnTo>
                <a:lnTo>
                  <a:pt x="605916" y="67309"/>
                </a:lnTo>
                <a:lnTo>
                  <a:pt x="603503" y="67309"/>
                </a:lnTo>
                <a:lnTo>
                  <a:pt x="598932" y="64769"/>
                </a:lnTo>
                <a:lnTo>
                  <a:pt x="595757" y="62229"/>
                </a:lnTo>
                <a:lnTo>
                  <a:pt x="591820" y="59689"/>
                </a:lnTo>
                <a:lnTo>
                  <a:pt x="573023" y="45719"/>
                </a:lnTo>
                <a:close/>
              </a:path>
              <a:path w="639445" h="836929">
                <a:moveTo>
                  <a:pt x="627126" y="46989"/>
                </a:moveTo>
                <a:lnTo>
                  <a:pt x="626490" y="48259"/>
                </a:lnTo>
                <a:lnTo>
                  <a:pt x="626237" y="49529"/>
                </a:lnTo>
                <a:lnTo>
                  <a:pt x="625728" y="50800"/>
                </a:lnTo>
                <a:lnTo>
                  <a:pt x="612775" y="68579"/>
                </a:lnTo>
                <a:lnTo>
                  <a:pt x="633095" y="68579"/>
                </a:lnTo>
                <a:lnTo>
                  <a:pt x="633857" y="67309"/>
                </a:lnTo>
                <a:lnTo>
                  <a:pt x="636651" y="62229"/>
                </a:lnTo>
                <a:lnTo>
                  <a:pt x="637921" y="58419"/>
                </a:lnTo>
                <a:lnTo>
                  <a:pt x="639063" y="55879"/>
                </a:lnTo>
                <a:lnTo>
                  <a:pt x="627126" y="46989"/>
                </a:lnTo>
                <a:close/>
              </a:path>
              <a:path w="639445" h="836929">
                <a:moveTo>
                  <a:pt x="520446" y="7619"/>
                </a:moveTo>
                <a:lnTo>
                  <a:pt x="510921" y="21589"/>
                </a:lnTo>
                <a:lnTo>
                  <a:pt x="533653" y="38100"/>
                </a:lnTo>
                <a:lnTo>
                  <a:pt x="527176" y="46989"/>
                </a:lnTo>
                <a:lnTo>
                  <a:pt x="538226" y="54609"/>
                </a:lnTo>
                <a:lnTo>
                  <a:pt x="544702" y="45719"/>
                </a:lnTo>
                <a:lnTo>
                  <a:pt x="573023" y="45719"/>
                </a:lnTo>
                <a:lnTo>
                  <a:pt x="554227" y="31750"/>
                </a:lnTo>
                <a:lnTo>
                  <a:pt x="559762" y="24129"/>
                </a:lnTo>
                <a:lnTo>
                  <a:pt x="543178" y="24129"/>
                </a:lnTo>
                <a:lnTo>
                  <a:pt x="520446" y="7619"/>
                </a:lnTo>
                <a:close/>
              </a:path>
              <a:path w="639445" h="836929">
                <a:moveTo>
                  <a:pt x="560704" y="0"/>
                </a:moveTo>
                <a:lnTo>
                  <a:pt x="543178" y="24129"/>
                </a:lnTo>
                <a:lnTo>
                  <a:pt x="559762" y="24129"/>
                </a:lnTo>
                <a:lnTo>
                  <a:pt x="571753" y="7619"/>
                </a:lnTo>
                <a:lnTo>
                  <a:pt x="56070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6" name="object 14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698" name="object 14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9B643A4-A985-4E1D-BE29-17B3A203ABD4}" type="slidenum">
              <a:rPr lang="th-TH" smtClean="0">
                <a:solidFill>
                  <a:schemeClr val="tx1"/>
                </a:solidFill>
              </a:rPr>
              <a:pPr marL="207963"/>
              <a:t>12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611188" y="4052888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25603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0 w 2225675"/>
              <a:gd name="T1" fmla="*/ 353884 h 354330"/>
              <a:gd name="T2" fmla="*/ 2225403 w 2225675"/>
              <a:gd name="T3" fmla="*/ 353884 h 354330"/>
              <a:gd name="T4" fmla="*/ 2225403 w 2225675"/>
              <a:gd name="T5" fmla="*/ 0 h 354330"/>
              <a:gd name="T6" fmla="*/ 0 w 2225675"/>
              <a:gd name="T7" fmla="*/ 0 h 354330"/>
              <a:gd name="T8" fmla="*/ 0 w 2225675"/>
              <a:gd name="T9" fmla="*/ 353884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0" y="353884"/>
                </a:moveTo>
                <a:lnTo>
                  <a:pt x="2225403" y="353884"/>
                </a:lnTo>
                <a:lnTo>
                  <a:pt x="2225403" y="0"/>
                </a:lnTo>
                <a:lnTo>
                  <a:pt x="0" y="0"/>
                </a:lnTo>
                <a:lnTo>
                  <a:pt x="0" y="353884"/>
                </a:lnTo>
                <a:close/>
              </a:path>
            </a:pathLst>
          </a:custGeom>
          <a:noFill/>
          <a:ln w="309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3071813" y="2065338"/>
            <a:ext cx="2225675" cy="354012"/>
          </a:xfrm>
          <a:custGeom>
            <a:avLst/>
            <a:gdLst>
              <a:gd name="T0" fmla="*/ 2225388 w 2225675"/>
              <a:gd name="T1" fmla="*/ 0 h 354330"/>
              <a:gd name="T2" fmla="*/ 0 w 2225675"/>
              <a:gd name="T3" fmla="*/ 0 h 354330"/>
              <a:gd name="T4" fmla="*/ 0 w 2225675"/>
              <a:gd name="T5" fmla="*/ 353891 h 354330"/>
              <a:gd name="T6" fmla="*/ 2225388 w 2225675"/>
              <a:gd name="T7" fmla="*/ 353891 h 354330"/>
              <a:gd name="T8" fmla="*/ 2225388 w 2225675"/>
              <a:gd name="T9" fmla="*/ 0 h 354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5675"/>
              <a:gd name="T16" fmla="*/ 0 h 354330"/>
              <a:gd name="T17" fmla="*/ 2225675 w 2225675"/>
              <a:gd name="T18" fmla="*/ 354330 h 354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5675" h="354330">
                <a:moveTo>
                  <a:pt x="2225388" y="0"/>
                </a:moveTo>
                <a:lnTo>
                  <a:pt x="0" y="0"/>
                </a:lnTo>
                <a:lnTo>
                  <a:pt x="0" y="353891"/>
                </a:lnTo>
                <a:lnTo>
                  <a:pt x="2225388" y="353891"/>
                </a:lnTo>
                <a:lnTo>
                  <a:pt x="2225388" y="0"/>
                </a:lnTo>
              </a:path>
            </a:pathLst>
          </a:custGeom>
          <a:noFill/>
          <a:ln w="154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3975100" y="2154238"/>
            <a:ext cx="322263" cy="196850"/>
          </a:xfrm>
          <a:custGeom>
            <a:avLst/>
            <a:gdLst>
              <a:gd name="T0" fmla="*/ 321094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94 w 321310"/>
              <a:gd name="T7" fmla="*/ 196395 h 196850"/>
              <a:gd name="T8" fmla="*/ 321094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94" y="0"/>
                </a:moveTo>
                <a:lnTo>
                  <a:pt x="0" y="0"/>
                </a:lnTo>
                <a:lnTo>
                  <a:pt x="0" y="196395"/>
                </a:lnTo>
                <a:lnTo>
                  <a:pt x="321094" y="196395"/>
                </a:lnTo>
                <a:lnTo>
                  <a:pt x="32109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4240213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42306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4217988" y="2270125"/>
            <a:ext cx="65087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4217988" y="2270125"/>
            <a:ext cx="65087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4167188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4156075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4143375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4143375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35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35 w 64135"/>
              <a:gd name="T27" fmla="*/ 46512 h 78105"/>
              <a:gd name="T28" fmla="*/ 63535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63535" y="46512"/>
                </a:lnTo>
                <a:lnTo>
                  <a:pt x="635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4087813" y="2338388"/>
            <a:ext cx="20637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4078288" y="2317750"/>
            <a:ext cx="39687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4065588" y="2270125"/>
            <a:ext cx="65087" cy="47625"/>
          </a:xfrm>
          <a:custGeom>
            <a:avLst/>
            <a:gdLst>
              <a:gd name="T0" fmla="*/ 63535 w 64135"/>
              <a:gd name="T1" fmla="*/ 46512 h 46989"/>
              <a:gd name="T2" fmla="*/ 63535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35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35" y="46512"/>
                </a:moveTo>
                <a:lnTo>
                  <a:pt x="63535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35" y="46512"/>
                </a:lnTo>
              </a:path>
            </a:pathLst>
          </a:custGeom>
          <a:noFill/>
          <a:ln w="4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4065588" y="2270125"/>
            <a:ext cx="65087" cy="79375"/>
          </a:xfrm>
          <a:custGeom>
            <a:avLst/>
            <a:gdLst>
              <a:gd name="T0" fmla="*/ 63535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35 w 64135"/>
              <a:gd name="T23" fmla="*/ 46512 h 78105"/>
              <a:gd name="T24" fmla="*/ 63535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35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35" y="46512"/>
                </a:lnTo>
                <a:lnTo>
                  <a:pt x="635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4011613" y="2330450"/>
            <a:ext cx="17462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4000500" y="2317750"/>
            <a:ext cx="39688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67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67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3987800" y="2270125"/>
            <a:ext cx="65088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3987800" y="2270125"/>
            <a:ext cx="65088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/>
          </p:cNvSpPr>
          <p:nvPr/>
        </p:nvSpPr>
        <p:spPr bwMode="auto">
          <a:xfrm>
            <a:off x="4217988" y="2157413"/>
            <a:ext cx="65087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/>
          </p:cNvSpPr>
          <p:nvPr/>
        </p:nvSpPr>
        <p:spPr bwMode="auto">
          <a:xfrm>
            <a:off x="4143375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35 w 64135"/>
              <a:gd name="T7" fmla="*/ 77421 h 77469"/>
              <a:gd name="T8" fmla="*/ 63535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35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35" y="77421"/>
                </a:lnTo>
                <a:lnTo>
                  <a:pt x="63535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4065588" y="2157413"/>
            <a:ext cx="65087" cy="77787"/>
          </a:xfrm>
          <a:custGeom>
            <a:avLst/>
            <a:gdLst>
              <a:gd name="T0" fmla="*/ 63535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35 w 64135"/>
              <a:gd name="T23" fmla="*/ 30909 h 77469"/>
              <a:gd name="T24" fmla="*/ 63535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35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35" y="30909"/>
                </a:lnTo>
                <a:lnTo>
                  <a:pt x="63535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7" name="object 38"/>
          <p:cNvSpPr>
            <a:spLocks/>
          </p:cNvSpPr>
          <p:nvPr/>
        </p:nvSpPr>
        <p:spPr bwMode="auto">
          <a:xfrm>
            <a:off x="3987800" y="2157413"/>
            <a:ext cx="65088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002088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1                    2                     3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7325" y="2349500"/>
            <a:ext cx="287338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13               14               15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16</a:t>
            </a:r>
            <a:endParaRPr sz="350">
              <a:latin typeface="Arial"/>
              <a:cs typeface="Arial"/>
            </a:endParaRPr>
          </a:p>
        </p:txBody>
      </p:sp>
      <p:sp>
        <p:nvSpPr>
          <p:cNvPr id="25640" name="object 41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4332288" y="2154238"/>
            <a:ext cx="322262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648 w 64135"/>
              <a:gd name="T13" fmla="*/ 46512 h 78105"/>
              <a:gd name="T14" fmla="*/ 12648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48" y="46512"/>
                </a:lnTo>
                <a:lnTo>
                  <a:pt x="12648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4600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4589463" y="2317750"/>
            <a:ext cx="38100" cy="12700"/>
          </a:xfrm>
          <a:custGeom>
            <a:avLst/>
            <a:gdLst>
              <a:gd name="T0" fmla="*/ 38197 w 38735"/>
              <a:gd name="T1" fmla="*/ 12978 h 13335"/>
              <a:gd name="T2" fmla="*/ 38197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72 w 38735"/>
              <a:gd name="T9" fmla="*/ 12978 h 13335"/>
              <a:gd name="T10" fmla="*/ 27109 w 38735"/>
              <a:gd name="T11" fmla="*/ 12978 h 13335"/>
              <a:gd name="T12" fmla="*/ 38197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97" y="12978"/>
                </a:moveTo>
                <a:lnTo>
                  <a:pt x="38197" y="0"/>
                </a:lnTo>
                <a:lnTo>
                  <a:pt x="0" y="0"/>
                </a:lnTo>
                <a:lnTo>
                  <a:pt x="0" y="12978"/>
                </a:lnTo>
                <a:lnTo>
                  <a:pt x="11172" y="12978"/>
                </a:lnTo>
                <a:lnTo>
                  <a:pt x="27109" y="12978"/>
                </a:lnTo>
                <a:lnTo>
                  <a:pt x="38197" y="12978"/>
                </a:lnTo>
              </a:path>
            </a:pathLst>
          </a:custGeom>
          <a:noFill/>
          <a:ln w="50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4576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48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4576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48 w 64135"/>
              <a:gd name="T7" fmla="*/ 46512 h 78105"/>
              <a:gd name="T8" fmla="*/ 12648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48" y="46512"/>
                </a:lnTo>
                <a:lnTo>
                  <a:pt x="12648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45227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45132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4500563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45005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39799 w 64135"/>
              <a:gd name="T1" fmla="*/ 59490 h 78105"/>
              <a:gd name="T2" fmla="*/ 23905 w 64135"/>
              <a:gd name="T3" fmla="*/ 59490 h 78105"/>
              <a:gd name="T4" fmla="*/ 23905 w 64135"/>
              <a:gd name="T5" fmla="*/ 77566 h 78105"/>
              <a:gd name="T6" fmla="*/ 39799 w 64135"/>
              <a:gd name="T7" fmla="*/ 77566 h 78105"/>
              <a:gd name="T8" fmla="*/ 39799 w 64135"/>
              <a:gd name="T9" fmla="*/ 59490 h 78105"/>
              <a:gd name="T10" fmla="*/ 50929 w 64135"/>
              <a:gd name="T11" fmla="*/ 46512 h 78105"/>
              <a:gd name="T12" fmla="*/ 12774 w 64135"/>
              <a:gd name="T13" fmla="*/ 46512 h 78105"/>
              <a:gd name="T14" fmla="*/ 12774 w 64135"/>
              <a:gd name="T15" fmla="*/ 59490 h 78105"/>
              <a:gd name="T16" fmla="*/ 50929 w 64135"/>
              <a:gd name="T17" fmla="*/ 59490 h 78105"/>
              <a:gd name="T18" fmla="*/ 50929 w 64135"/>
              <a:gd name="T19" fmla="*/ 46512 h 78105"/>
              <a:gd name="T20" fmla="*/ 63662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662 w 64135"/>
              <a:gd name="T27" fmla="*/ 46512 h 78105"/>
              <a:gd name="T28" fmla="*/ 63662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99" y="59490"/>
                </a:move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close/>
              </a:path>
              <a:path w="64135" h="78105">
                <a:moveTo>
                  <a:pt x="50929" y="46512"/>
                </a:moveTo>
                <a:lnTo>
                  <a:pt x="12774" y="46512"/>
                </a:lnTo>
                <a:lnTo>
                  <a:pt x="12774" y="59490"/>
                </a:lnTo>
                <a:lnTo>
                  <a:pt x="50929" y="59490"/>
                </a:lnTo>
                <a:lnTo>
                  <a:pt x="50929" y="46512"/>
                </a:lnTo>
                <a:close/>
              </a:path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63662" y="46512"/>
                </a:lnTo>
                <a:lnTo>
                  <a:pt x="636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4446588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44370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4424363" y="2270125"/>
            <a:ext cx="63500" cy="47625"/>
          </a:xfrm>
          <a:custGeom>
            <a:avLst/>
            <a:gdLst>
              <a:gd name="T0" fmla="*/ 63662 w 64135"/>
              <a:gd name="T1" fmla="*/ 46512 h 46989"/>
              <a:gd name="T2" fmla="*/ 63662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74 w 64135"/>
              <a:gd name="T9" fmla="*/ 46512 h 46989"/>
              <a:gd name="T10" fmla="*/ 50929 w 64135"/>
              <a:gd name="T11" fmla="*/ 46512 h 46989"/>
              <a:gd name="T12" fmla="*/ 63662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662" y="46512"/>
                </a:moveTo>
                <a:lnTo>
                  <a:pt x="63662" y="0"/>
                </a:ln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50929" y="46512"/>
                </a:lnTo>
                <a:lnTo>
                  <a:pt x="63662" y="46512"/>
                </a:lnTo>
              </a:path>
            </a:pathLst>
          </a:custGeom>
          <a:noFill/>
          <a:ln w="45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4424363" y="2270125"/>
            <a:ext cx="63500" cy="79375"/>
          </a:xfrm>
          <a:custGeom>
            <a:avLst/>
            <a:gdLst>
              <a:gd name="T0" fmla="*/ 63662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74 w 64135"/>
              <a:gd name="T7" fmla="*/ 46512 h 78105"/>
              <a:gd name="T8" fmla="*/ 12774 w 64135"/>
              <a:gd name="T9" fmla="*/ 59490 h 78105"/>
              <a:gd name="T10" fmla="*/ 23905 w 64135"/>
              <a:gd name="T11" fmla="*/ 59490 h 78105"/>
              <a:gd name="T12" fmla="*/ 23905 w 64135"/>
              <a:gd name="T13" fmla="*/ 77566 h 78105"/>
              <a:gd name="T14" fmla="*/ 39799 w 64135"/>
              <a:gd name="T15" fmla="*/ 77566 h 78105"/>
              <a:gd name="T16" fmla="*/ 39799 w 64135"/>
              <a:gd name="T17" fmla="*/ 59490 h 78105"/>
              <a:gd name="T18" fmla="*/ 50929 w 64135"/>
              <a:gd name="T19" fmla="*/ 59490 h 78105"/>
              <a:gd name="T20" fmla="*/ 50929 w 64135"/>
              <a:gd name="T21" fmla="*/ 46512 h 78105"/>
              <a:gd name="T22" fmla="*/ 63662 w 64135"/>
              <a:gd name="T23" fmla="*/ 46512 h 78105"/>
              <a:gd name="T24" fmla="*/ 63662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662" y="0"/>
                </a:moveTo>
                <a:lnTo>
                  <a:pt x="0" y="0"/>
                </a:lnTo>
                <a:lnTo>
                  <a:pt x="0" y="46512"/>
                </a:lnTo>
                <a:lnTo>
                  <a:pt x="12774" y="46512"/>
                </a:lnTo>
                <a:lnTo>
                  <a:pt x="12774" y="59490"/>
                </a:lnTo>
                <a:lnTo>
                  <a:pt x="23905" y="59490"/>
                </a:lnTo>
                <a:lnTo>
                  <a:pt x="23905" y="77566"/>
                </a:lnTo>
                <a:lnTo>
                  <a:pt x="39799" y="77566"/>
                </a:lnTo>
                <a:lnTo>
                  <a:pt x="39799" y="59490"/>
                </a:lnTo>
                <a:lnTo>
                  <a:pt x="50929" y="59490"/>
                </a:lnTo>
                <a:lnTo>
                  <a:pt x="50929" y="46512"/>
                </a:lnTo>
                <a:lnTo>
                  <a:pt x="63662" y="46512"/>
                </a:lnTo>
                <a:lnTo>
                  <a:pt x="6366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45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7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7 w 64135"/>
              <a:gd name="T27" fmla="*/ 46512 h 78105"/>
              <a:gd name="T28" fmla="*/ 63577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7" y="0"/>
                </a:moveTo>
                <a:lnTo>
                  <a:pt x="0" y="0"/>
                </a:lnTo>
                <a:lnTo>
                  <a:pt x="0" y="46512"/>
                </a:lnTo>
                <a:lnTo>
                  <a:pt x="63577" y="46512"/>
                </a:lnTo>
                <a:lnTo>
                  <a:pt x="635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4370388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4359275" y="2317750"/>
            <a:ext cx="38100" cy="12700"/>
          </a:xfrm>
          <a:custGeom>
            <a:avLst/>
            <a:gdLst>
              <a:gd name="T0" fmla="*/ 38113 w 38735"/>
              <a:gd name="T1" fmla="*/ 12978 h 13335"/>
              <a:gd name="T2" fmla="*/ 38113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088 w 38735"/>
              <a:gd name="T9" fmla="*/ 12978 h 13335"/>
              <a:gd name="T10" fmla="*/ 27024 w 38735"/>
              <a:gd name="T11" fmla="*/ 12978 h 13335"/>
              <a:gd name="T12" fmla="*/ 38113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13" y="12978"/>
                </a:moveTo>
                <a:lnTo>
                  <a:pt x="38113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113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4346575" y="2270125"/>
            <a:ext cx="63500" cy="47625"/>
          </a:xfrm>
          <a:custGeom>
            <a:avLst/>
            <a:gdLst>
              <a:gd name="T0" fmla="*/ 63577 w 64135"/>
              <a:gd name="T1" fmla="*/ 46512 h 46989"/>
              <a:gd name="T2" fmla="*/ 63577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45 w 64135"/>
              <a:gd name="T11" fmla="*/ 46512 h 46989"/>
              <a:gd name="T12" fmla="*/ 63577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7" y="46512"/>
                </a:moveTo>
                <a:lnTo>
                  <a:pt x="63577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45" y="46512"/>
                </a:lnTo>
                <a:lnTo>
                  <a:pt x="63577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434657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48 w 64135"/>
              <a:gd name="T13" fmla="*/ 18068 h 77469"/>
              <a:gd name="T14" fmla="*/ 12648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48" y="18068"/>
                </a:lnTo>
                <a:lnTo>
                  <a:pt x="12648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4576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48 w 64135"/>
              <a:gd name="T7" fmla="*/ 30909 h 77469"/>
              <a:gd name="T8" fmla="*/ 12648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48" y="30909"/>
                </a:lnTo>
                <a:lnTo>
                  <a:pt x="12648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45005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662 w 64135"/>
              <a:gd name="T7" fmla="*/ 77421 h 77469"/>
              <a:gd name="T8" fmla="*/ 63662 w 64135"/>
              <a:gd name="T9" fmla="*/ 30909 h 77469"/>
              <a:gd name="T10" fmla="*/ 50929 w 64135"/>
              <a:gd name="T11" fmla="*/ 18068 h 77469"/>
              <a:gd name="T12" fmla="*/ 12774 w 64135"/>
              <a:gd name="T13" fmla="*/ 18068 h 77469"/>
              <a:gd name="T14" fmla="*/ 12774 w 64135"/>
              <a:gd name="T15" fmla="*/ 30909 h 77469"/>
              <a:gd name="T16" fmla="*/ 50929 w 64135"/>
              <a:gd name="T17" fmla="*/ 30909 h 77469"/>
              <a:gd name="T18" fmla="*/ 50929 w 64135"/>
              <a:gd name="T19" fmla="*/ 18068 h 77469"/>
              <a:gd name="T20" fmla="*/ 39799 w 64135"/>
              <a:gd name="T21" fmla="*/ 0 h 77469"/>
              <a:gd name="T22" fmla="*/ 23905 w 64135"/>
              <a:gd name="T23" fmla="*/ 0 h 77469"/>
              <a:gd name="T24" fmla="*/ 23905 w 64135"/>
              <a:gd name="T25" fmla="*/ 18068 h 77469"/>
              <a:gd name="T26" fmla="*/ 39799 w 64135"/>
              <a:gd name="T27" fmla="*/ 18068 h 77469"/>
              <a:gd name="T28" fmla="*/ 39799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662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662" y="77421"/>
                </a:lnTo>
                <a:lnTo>
                  <a:pt x="63662" y="30909"/>
                </a:lnTo>
                <a:close/>
              </a:path>
              <a:path w="64135" h="77469">
                <a:moveTo>
                  <a:pt x="50929" y="18068"/>
                </a:moveTo>
                <a:lnTo>
                  <a:pt x="12774" y="18068"/>
                </a:lnTo>
                <a:lnTo>
                  <a:pt x="12774" y="30909"/>
                </a:lnTo>
                <a:lnTo>
                  <a:pt x="50929" y="30909"/>
                </a:lnTo>
                <a:lnTo>
                  <a:pt x="50929" y="18068"/>
                </a:lnTo>
                <a:close/>
              </a:path>
              <a:path w="64135" h="77469">
                <a:moveTo>
                  <a:pt x="39799" y="0"/>
                </a:moveTo>
                <a:lnTo>
                  <a:pt x="23905" y="0"/>
                </a:lnTo>
                <a:lnTo>
                  <a:pt x="23905" y="18068"/>
                </a:lnTo>
                <a:lnTo>
                  <a:pt x="39799" y="18068"/>
                </a:lnTo>
                <a:lnTo>
                  <a:pt x="3979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4424363" y="2157413"/>
            <a:ext cx="63500" cy="77787"/>
          </a:xfrm>
          <a:custGeom>
            <a:avLst/>
            <a:gdLst>
              <a:gd name="T0" fmla="*/ 63662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74 w 64135"/>
              <a:gd name="T7" fmla="*/ 30909 h 77469"/>
              <a:gd name="T8" fmla="*/ 12774 w 64135"/>
              <a:gd name="T9" fmla="*/ 18068 h 77469"/>
              <a:gd name="T10" fmla="*/ 23905 w 64135"/>
              <a:gd name="T11" fmla="*/ 18068 h 77469"/>
              <a:gd name="T12" fmla="*/ 23905 w 64135"/>
              <a:gd name="T13" fmla="*/ 0 h 77469"/>
              <a:gd name="T14" fmla="*/ 39799 w 64135"/>
              <a:gd name="T15" fmla="*/ 0 h 77469"/>
              <a:gd name="T16" fmla="*/ 39799 w 64135"/>
              <a:gd name="T17" fmla="*/ 18068 h 77469"/>
              <a:gd name="T18" fmla="*/ 50929 w 64135"/>
              <a:gd name="T19" fmla="*/ 18068 h 77469"/>
              <a:gd name="T20" fmla="*/ 50929 w 64135"/>
              <a:gd name="T21" fmla="*/ 30909 h 77469"/>
              <a:gd name="T22" fmla="*/ 63662 w 64135"/>
              <a:gd name="T23" fmla="*/ 30909 h 77469"/>
              <a:gd name="T24" fmla="*/ 63662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662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74" y="30909"/>
                </a:lnTo>
                <a:lnTo>
                  <a:pt x="12774" y="18068"/>
                </a:lnTo>
                <a:lnTo>
                  <a:pt x="23905" y="18068"/>
                </a:lnTo>
                <a:lnTo>
                  <a:pt x="23905" y="0"/>
                </a:lnTo>
                <a:lnTo>
                  <a:pt x="39799" y="0"/>
                </a:lnTo>
                <a:lnTo>
                  <a:pt x="39799" y="18068"/>
                </a:lnTo>
                <a:lnTo>
                  <a:pt x="50929" y="18068"/>
                </a:lnTo>
                <a:lnTo>
                  <a:pt x="50929" y="30909"/>
                </a:lnTo>
                <a:lnTo>
                  <a:pt x="63662" y="30909"/>
                </a:lnTo>
                <a:lnTo>
                  <a:pt x="63662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7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7 w 64135"/>
              <a:gd name="T7" fmla="*/ 77421 h 77469"/>
              <a:gd name="T8" fmla="*/ 63577 w 64135"/>
              <a:gd name="T9" fmla="*/ 30909 h 77469"/>
              <a:gd name="T10" fmla="*/ 50845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7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7" y="77421"/>
                </a:lnTo>
                <a:lnTo>
                  <a:pt x="63577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4346575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4360863" y="2101850"/>
            <a:ext cx="271462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5                    6                     7                  </a:t>
            </a:r>
            <a:r>
              <a:rPr sz="350" spc="-6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56100" y="2349500"/>
            <a:ext cx="28575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17               18               19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20</a:t>
            </a:r>
            <a:endParaRPr sz="350">
              <a:latin typeface="Arial"/>
              <a:cs typeface="Arial"/>
            </a:endParaRPr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0 w 321310"/>
              <a:gd name="T1" fmla="*/ 196402 h 196850"/>
              <a:gd name="T2" fmla="*/ 321086 w 321310"/>
              <a:gd name="T3" fmla="*/ 196402 h 196850"/>
              <a:gd name="T4" fmla="*/ 321086 w 321310"/>
              <a:gd name="T5" fmla="*/ 0 h 196850"/>
              <a:gd name="T6" fmla="*/ 0 w 321310"/>
              <a:gd name="T7" fmla="*/ 0 h 196850"/>
              <a:gd name="T8" fmla="*/ 0 w 321310"/>
              <a:gd name="T9" fmla="*/ 196402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0" y="196402"/>
                </a:moveTo>
                <a:lnTo>
                  <a:pt x="321086" y="196402"/>
                </a:lnTo>
                <a:lnTo>
                  <a:pt x="321086" y="0"/>
                </a:lnTo>
                <a:lnTo>
                  <a:pt x="0" y="0"/>
                </a:lnTo>
                <a:lnTo>
                  <a:pt x="0" y="196402"/>
                </a:lnTo>
                <a:close/>
              </a:path>
            </a:pathLst>
          </a:custGeom>
          <a:noFill/>
          <a:ln w="46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4691063" y="2154238"/>
            <a:ext cx="320675" cy="196850"/>
          </a:xfrm>
          <a:custGeom>
            <a:avLst/>
            <a:gdLst>
              <a:gd name="T0" fmla="*/ 321052 w 321310"/>
              <a:gd name="T1" fmla="*/ 0 h 196850"/>
              <a:gd name="T2" fmla="*/ 0 w 321310"/>
              <a:gd name="T3" fmla="*/ 0 h 196850"/>
              <a:gd name="T4" fmla="*/ 0 w 321310"/>
              <a:gd name="T5" fmla="*/ 196395 h 196850"/>
              <a:gd name="T6" fmla="*/ 321052 w 321310"/>
              <a:gd name="T7" fmla="*/ 196395 h 196850"/>
              <a:gd name="T8" fmla="*/ 321052 w 321310"/>
              <a:gd name="T9" fmla="*/ 0 h 196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310"/>
              <a:gd name="T16" fmla="*/ 0 h 196850"/>
              <a:gd name="T17" fmla="*/ 321310 w 321310"/>
              <a:gd name="T18" fmla="*/ 196850 h 196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310" h="196850">
                <a:moveTo>
                  <a:pt x="321052" y="0"/>
                </a:moveTo>
                <a:lnTo>
                  <a:pt x="0" y="0"/>
                </a:lnTo>
                <a:lnTo>
                  <a:pt x="0" y="196395"/>
                </a:lnTo>
                <a:lnTo>
                  <a:pt x="321052" y="196395"/>
                </a:lnTo>
                <a:lnTo>
                  <a:pt x="3210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62 w 64135"/>
              <a:gd name="T3" fmla="*/ 59490 h 78105"/>
              <a:gd name="T4" fmla="*/ 23862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87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87 w 64135"/>
              <a:gd name="T17" fmla="*/ 59490 h 78105"/>
              <a:gd name="T18" fmla="*/ 50887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87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87" y="59490"/>
                </a:lnTo>
                <a:lnTo>
                  <a:pt x="50887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4879975" y="2338388"/>
            <a:ext cx="19050" cy="0"/>
          </a:xfrm>
          <a:custGeom>
            <a:avLst/>
            <a:gdLst>
              <a:gd name="T0" fmla="*/ 0 w 19685"/>
              <a:gd name="T1" fmla="*/ 19102 w 19685"/>
              <a:gd name="T2" fmla="*/ 0 60000 65536"/>
              <a:gd name="T3" fmla="*/ 0 60000 65536"/>
              <a:gd name="T4" fmla="*/ 0 w 19685"/>
              <a:gd name="T5" fmla="*/ 19685 w 19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685">
                <a:moveTo>
                  <a:pt x="0" y="0"/>
                </a:moveTo>
                <a:lnTo>
                  <a:pt x="19102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4870450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7024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7024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4857750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87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87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4857750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62 w 64135"/>
              <a:gd name="T11" fmla="*/ 59490 h 78105"/>
              <a:gd name="T12" fmla="*/ 23862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87 w 64135"/>
              <a:gd name="T19" fmla="*/ 59490 h 78105"/>
              <a:gd name="T20" fmla="*/ 50887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62" y="59490"/>
                </a:lnTo>
                <a:lnTo>
                  <a:pt x="23862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87" y="59490"/>
                </a:lnTo>
                <a:lnTo>
                  <a:pt x="50887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4802188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4792663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47799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47799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39757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490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490 h 78105"/>
              <a:gd name="T16" fmla="*/ 50803 w 64135"/>
              <a:gd name="T17" fmla="*/ 59490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490"/>
                </a:lnTo>
                <a:lnTo>
                  <a:pt x="50803" y="59490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4727575" y="2330450"/>
            <a:ext cx="15875" cy="17463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075 h 18414"/>
              <a:gd name="T6" fmla="*/ 15936 w 16510"/>
              <a:gd name="T7" fmla="*/ 18075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075"/>
                </a:lnTo>
                <a:lnTo>
                  <a:pt x="15936" y="18075"/>
                </a:lnTo>
                <a:lnTo>
                  <a:pt x="15936" y="0"/>
                </a:lnTo>
              </a:path>
            </a:pathLst>
          </a:custGeom>
          <a:noFill/>
          <a:ln w="41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4716463" y="2317750"/>
            <a:ext cx="38100" cy="12700"/>
          </a:xfrm>
          <a:custGeom>
            <a:avLst/>
            <a:gdLst>
              <a:gd name="T0" fmla="*/ 38070 w 38100"/>
              <a:gd name="T1" fmla="*/ 12978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978 h 13335"/>
              <a:gd name="T8" fmla="*/ 11088 w 38100"/>
              <a:gd name="T9" fmla="*/ 12978 h 13335"/>
              <a:gd name="T10" fmla="*/ 27024 w 38100"/>
              <a:gd name="T11" fmla="*/ 12978 h 13335"/>
              <a:gd name="T12" fmla="*/ 38070 w 38100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978"/>
                </a:moveTo>
                <a:lnTo>
                  <a:pt x="38070" y="0"/>
                </a:lnTo>
                <a:lnTo>
                  <a:pt x="0" y="0"/>
                </a:lnTo>
                <a:lnTo>
                  <a:pt x="0" y="12978"/>
                </a:lnTo>
                <a:lnTo>
                  <a:pt x="11088" y="12978"/>
                </a:lnTo>
                <a:lnTo>
                  <a:pt x="27024" y="12978"/>
                </a:lnTo>
                <a:lnTo>
                  <a:pt x="38070" y="12978"/>
                </a:lnTo>
              </a:path>
            </a:pathLst>
          </a:custGeom>
          <a:noFill/>
          <a:ln w="50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4703763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4703763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490 h 78105"/>
              <a:gd name="T18" fmla="*/ 50803 w 64135"/>
              <a:gd name="T19" fmla="*/ 59490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490"/>
                </a:lnTo>
                <a:lnTo>
                  <a:pt x="50803" y="59490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49339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87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87 w 64135"/>
              <a:gd name="T17" fmla="*/ 30909 h 77469"/>
              <a:gd name="T18" fmla="*/ 50887 w 64135"/>
              <a:gd name="T19" fmla="*/ 18068 h 77469"/>
              <a:gd name="T20" fmla="*/ 39757 w 64135"/>
              <a:gd name="T21" fmla="*/ 0 h 77469"/>
              <a:gd name="T22" fmla="*/ 23862 w 64135"/>
              <a:gd name="T23" fmla="*/ 0 h 77469"/>
              <a:gd name="T24" fmla="*/ 23862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87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87" y="30909"/>
                </a:lnTo>
                <a:lnTo>
                  <a:pt x="50887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62" y="0"/>
                </a:lnTo>
                <a:lnTo>
                  <a:pt x="23862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4857750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62 w 64135"/>
              <a:gd name="T11" fmla="*/ 18068 h 77469"/>
              <a:gd name="T12" fmla="*/ 23862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87 w 64135"/>
              <a:gd name="T19" fmla="*/ 18068 h 77469"/>
              <a:gd name="T20" fmla="*/ 50887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62" y="18068"/>
                </a:lnTo>
                <a:lnTo>
                  <a:pt x="23862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87" y="18068"/>
                </a:lnTo>
                <a:lnTo>
                  <a:pt x="50887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45 w 64135"/>
              <a:gd name="T11" fmla="*/ 18068 h 77469"/>
              <a:gd name="T12" fmla="*/ 12690 w 64135"/>
              <a:gd name="T13" fmla="*/ 18068 h 77469"/>
              <a:gd name="T14" fmla="*/ 12690 w 64135"/>
              <a:gd name="T15" fmla="*/ 30909 h 77469"/>
              <a:gd name="T16" fmla="*/ 50845 w 64135"/>
              <a:gd name="T17" fmla="*/ 30909 h 77469"/>
              <a:gd name="T18" fmla="*/ 50845 w 64135"/>
              <a:gd name="T19" fmla="*/ 18068 h 77469"/>
              <a:gd name="T20" fmla="*/ 39672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672 w 64135"/>
              <a:gd name="T27" fmla="*/ 18068 h 77469"/>
              <a:gd name="T28" fmla="*/ 39672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45" y="18068"/>
                </a:moveTo>
                <a:lnTo>
                  <a:pt x="12690" y="18068"/>
                </a:lnTo>
                <a:lnTo>
                  <a:pt x="12690" y="30909"/>
                </a:lnTo>
                <a:lnTo>
                  <a:pt x="50845" y="30909"/>
                </a:lnTo>
                <a:lnTo>
                  <a:pt x="50845" y="18068"/>
                </a:lnTo>
                <a:close/>
              </a:path>
              <a:path w="64135" h="77469">
                <a:moveTo>
                  <a:pt x="39672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672" y="18068"/>
                </a:lnTo>
                <a:lnTo>
                  <a:pt x="3967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6" name="object 97"/>
          <p:cNvSpPr>
            <a:spLocks/>
          </p:cNvSpPr>
          <p:nvPr/>
        </p:nvSpPr>
        <p:spPr bwMode="auto">
          <a:xfrm>
            <a:off x="47799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690 w 64135"/>
              <a:gd name="T7" fmla="*/ 30909 h 77469"/>
              <a:gd name="T8" fmla="*/ 12690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673 w 64135"/>
              <a:gd name="T15" fmla="*/ 0 h 77469"/>
              <a:gd name="T16" fmla="*/ 39673 w 64135"/>
              <a:gd name="T17" fmla="*/ 18068 h 77469"/>
              <a:gd name="T18" fmla="*/ 50845 w 64135"/>
              <a:gd name="T19" fmla="*/ 18068 h 77469"/>
              <a:gd name="T20" fmla="*/ 50845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690" y="30909"/>
                </a:lnTo>
                <a:lnTo>
                  <a:pt x="12690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673" y="0"/>
                </a:lnTo>
                <a:lnTo>
                  <a:pt x="39673" y="18068"/>
                </a:lnTo>
                <a:lnTo>
                  <a:pt x="50845" y="18068"/>
                </a:lnTo>
                <a:lnTo>
                  <a:pt x="50845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7" name="object 98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30909 h 77469"/>
              <a:gd name="T2" fmla="*/ 0 w 64135"/>
              <a:gd name="T3" fmla="*/ 30909 h 77469"/>
              <a:gd name="T4" fmla="*/ 0 w 64135"/>
              <a:gd name="T5" fmla="*/ 77421 h 77469"/>
              <a:gd name="T6" fmla="*/ 63578 w 64135"/>
              <a:gd name="T7" fmla="*/ 77421 h 77469"/>
              <a:gd name="T8" fmla="*/ 63578 w 64135"/>
              <a:gd name="T9" fmla="*/ 30909 h 77469"/>
              <a:gd name="T10" fmla="*/ 50803 w 64135"/>
              <a:gd name="T11" fmla="*/ 18068 h 77469"/>
              <a:gd name="T12" fmla="*/ 12732 w 64135"/>
              <a:gd name="T13" fmla="*/ 18068 h 77469"/>
              <a:gd name="T14" fmla="*/ 12732 w 64135"/>
              <a:gd name="T15" fmla="*/ 30909 h 77469"/>
              <a:gd name="T16" fmla="*/ 50803 w 64135"/>
              <a:gd name="T17" fmla="*/ 30909 h 77469"/>
              <a:gd name="T18" fmla="*/ 50803 w 64135"/>
              <a:gd name="T19" fmla="*/ 18068 h 77469"/>
              <a:gd name="T20" fmla="*/ 39757 w 64135"/>
              <a:gd name="T21" fmla="*/ 0 h 77469"/>
              <a:gd name="T22" fmla="*/ 23820 w 64135"/>
              <a:gd name="T23" fmla="*/ 0 h 77469"/>
              <a:gd name="T24" fmla="*/ 23820 w 64135"/>
              <a:gd name="T25" fmla="*/ 18068 h 77469"/>
              <a:gd name="T26" fmla="*/ 39757 w 64135"/>
              <a:gd name="T27" fmla="*/ 18068 h 77469"/>
              <a:gd name="T28" fmla="*/ 39757 w 64135"/>
              <a:gd name="T29" fmla="*/ 0 h 774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7469"/>
              <a:gd name="T47" fmla="*/ 64135 w 64135"/>
              <a:gd name="T48" fmla="*/ 77469 h 7746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7469">
                <a:moveTo>
                  <a:pt x="63578" y="30909"/>
                </a:moveTo>
                <a:lnTo>
                  <a:pt x="0" y="30909"/>
                </a:lnTo>
                <a:lnTo>
                  <a:pt x="0" y="77421"/>
                </a:lnTo>
                <a:lnTo>
                  <a:pt x="63578" y="77421"/>
                </a:lnTo>
                <a:lnTo>
                  <a:pt x="63578" y="30909"/>
                </a:lnTo>
                <a:close/>
              </a:path>
              <a:path w="64135" h="77469">
                <a:moveTo>
                  <a:pt x="50803" y="18068"/>
                </a:moveTo>
                <a:lnTo>
                  <a:pt x="12732" y="18068"/>
                </a:lnTo>
                <a:lnTo>
                  <a:pt x="12732" y="30909"/>
                </a:lnTo>
                <a:lnTo>
                  <a:pt x="50803" y="30909"/>
                </a:lnTo>
                <a:lnTo>
                  <a:pt x="50803" y="18068"/>
                </a:lnTo>
                <a:close/>
              </a:path>
              <a:path w="64135" h="77469">
                <a:moveTo>
                  <a:pt x="39757" y="0"/>
                </a:moveTo>
                <a:lnTo>
                  <a:pt x="23820" y="0"/>
                </a:lnTo>
                <a:lnTo>
                  <a:pt x="23820" y="18068"/>
                </a:lnTo>
                <a:lnTo>
                  <a:pt x="39757" y="18068"/>
                </a:lnTo>
                <a:lnTo>
                  <a:pt x="39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4703763" y="2157413"/>
            <a:ext cx="63500" cy="77787"/>
          </a:xfrm>
          <a:custGeom>
            <a:avLst/>
            <a:gdLst>
              <a:gd name="T0" fmla="*/ 63578 w 64135"/>
              <a:gd name="T1" fmla="*/ 77421 h 77469"/>
              <a:gd name="T2" fmla="*/ 0 w 64135"/>
              <a:gd name="T3" fmla="*/ 77421 h 77469"/>
              <a:gd name="T4" fmla="*/ 0 w 64135"/>
              <a:gd name="T5" fmla="*/ 30909 h 77469"/>
              <a:gd name="T6" fmla="*/ 12732 w 64135"/>
              <a:gd name="T7" fmla="*/ 30909 h 77469"/>
              <a:gd name="T8" fmla="*/ 12732 w 64135"/>
              <a:gd name="T9" fmla="*/ 18068 h 77469"/>
              <a:gd name="T10" fmla="*/ 23820 w 64135"/>
              <a:gd name="T11" fmla="*/ 18068 h 77469"/>
              <a:gd name="T12" fmla="*/ 23820 w 64135"/>
              <a:gd name="T13" fmla="*/ 0 h 77469"/>
              <a:gd name="T14" fmla="*/ 39757 w 64135"/>
              <a:gd name="T15" fmla="*/ 0 h 77469"/>
              <a:gd name="T16" fmla="*/ 39757 w 64135"/>
              <a:gd name="T17" fmla="*/ 18068 h 77469"/>
              <a:gd name="T18" fmla="*/ 50803 w 64135"/>
              <a:gd name="T19" fmla="*/ 18068 h 77469"/>
              <a:gd name="T20" fmla="*/ 50803 w 64135"/>
              <a:gd name="T21" fmla="*/ 30909 h 77469"/>
              <a:gd name="T22" fmla="*/ 63578 w 64135"/>
              <a:gd name="T23" fmla="*/ 30909 h 77469"/>
              <a:gd name="T24" fmla="*/ 63578 w 64135"/>
              <a:gd name="T25" fmla="*/ 77421 h 774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7469"/>
              <a:gd name="T41" fmla="*/ 64135 w 64135"/>
              <a:gd name="T42" fmla="*/ 77469 h 774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7469">
                <a:moveTo>
                  <a:pt x="63578" y="77421"/>
                </a:moveTo>
                <a:lnTo>
                  <a:pt x="0" y="77421"/>
                </a:lnTo>
                <a:lnTo>
                  <a:pt x="0" y="30909"/>
                </a:lnTo>
                <a:lnTo>
                  <a:pt x="12732" y="30909"/>
                </a:lnTo>
                <a:lnTo>
                  <a:pt x="12732" y="18068"/>
                </a:lnTo>
                <a:lnTo>
                  <a:pt x="23820" y="18068"/>
                </a:lnTo>
                <a:lnTo>
                  <a:pt x="23820" y="0"/>
                </a:lnTo>
                <a:lnTo>
                  <a:pt x="39757" y="0"/>
                </a:lnTo>
                <a:lnTo>
                  <a:pt x="39757" y="18068"/>
                </a:lnTo>
                <a:lnTo>
                  <a:pt x="50803" y="18068"/>
                </a:lnTo>
                <a:lnTo>
                  <a:pt x="50803" y="30909"/>
                </a:lnTo>
                <a:lnTo>
                  <a:pt x="63578" y="30909"/>
                </a:lnTo>
                <a:lnTo>
                  <a:pt x="63578" y="7742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4718050" y="2101850"/>
            <a:ext cx="2825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9                  10               11              </a:t>
            </a:r>
            <a:r>
              <a:rPr sz="350" spc="-65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11700" y="2349500"/>
            <a:ext cx="28892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21               22               23             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39757 w 64135"/>
              <a:gd name="T1" fmla="*/ 59345 h 78105"/>
              <a:gd name="T2" fmla="*/ 23820 w 64135"/>
              <a:gd name="T3" fmla="*/ 59345 h 78105"/>
              <a:gd name="T4" fmla="*/ 23820 w 64135"/>
              <a:gd name="T5" fmla="*/ 77566 h 78105"/>
              <a:gd name="T6" fmla="*/ 39757 w 64135"/>
              <a:gd name="T7" fmla="*/ 77566 h 78105"/>
              <a:gd name="T8" fmla="*/ 39757 w 64135"/>
              <a:gd name="T9" fmla="*/ 59345 h 78105"/>
              <a:gd name="T10" fmla="*/ 50803 w 64135"/>
              <a:gd name="T11" fmla="*/ 46512 h 78105"/>
              <a:gd name="T12" fmla="*/ 12732 w 64135"/>
              <a:gd name="T13" fmla="*/ 46512 h 78105"/>
              <a:gd name="T14" fmla="*/ 12732 w 64135"/>
              <a:gd name="T15" fmla="*/ 59345 h 78105"/>
              <a:gd name="T16" fmla="*/ 50803 w 64135"/>
              <a:gd name="T17" fmla="*/ 59345 h 78105"/>
              <a:gd name="T18" fmla="*/ 50803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757" y="59345"/>
                </a:move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close/>
              </a:path>
              <a:path w="64135" h="78105">
                <a:moveTo>
                  <a:pt x="50803" y="46512"/>
                </a:moveTo>
                <a:lnTo>
                  <a:pt x="12732" y="46512"/>
                </a:lnTo>
                <a:lnTo>
                  <a:pt x="12732" y="59345"/>
                </a:lnTo>
                <a:lnTo>
                  <a:pt x="50803" y="59345"/>
                </a:lnTo>
                <a:lnTo>
                  <a:pt x="50803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2" name="object 103"/>
          <p:cNvSpPr>
            <a:spLocks/>
          </p:cNvSpPr>
          <p:nvPr/>
        </p:nvSpPr>
        <p:spPr bwMode="auto">
          <a:xfrm>
            <a:off x="4957763" y="2332038"/>
            <a:ext cx="15875" cy="19050"/>
          </a:xfrm>
          <a:custGeom>
            <a:avLst/>
            <a:gdLst>
              <a:gd name="T0" fmla="*/ 15936 w 16510"/>
              <a:gd name="T1" fmla="*/ 0 h 18414"/>
              <a:gd name="T2" fmla="*/ 0 w 16510"/>
              <a:gd name="T3" fmla="*/ 0 h 18414"/>
              <a:gd name="T4" fmla="*/ 0 w 16510"/>
              <a:gd name="T5" fmla="*/ 18220 h 18414"/>
              <a:gd name="T6" fmla="*/ 15936 w 16510"/>
              <a:gd name="T7" fmla="*/ 18220 h 18414"/>
              <a:gd name="T8" fmla="*/ 15936 w 16510"/>
              <a:gd name="T9" fmla="*/ 0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"/>
              <a:gd name="T16" fmla="*/ 0 h 18414"/>
              <a:gd name="T17" fmla="*/ 16510 w 16510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" h="18414">
                <a:moveTo>
                  <a:pt x="15936" y="0"/>
                </a:moveTo>
                <a:lnTo>
                  <a:pt x="0" y="0"/>
                </a:lnTo>
                <a:lnTo>
                  <a:pt x="0" y="18220"/>
                </a:lnTo>
                <a:lnTo>
                  <a:pt x="15936" y="18220"/>
                </a:lnTo>
                <a:lnTo>
                  <a:pt x="15936" y="0"/>
                </a:lnTo>
              </a:path>
            </a:pathLst>
          </a:custGeom>
          <a:noFill/>
          <a:ln w="40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3" name="object 104"/>
          <p:cNvSpPr>
            <a:spLocks/>
          </p:cNvSpPr>
          <p:nvPr/>
        </p:nvSpPr>
        <p:spPr bwMode="auto">
          <a:xfrm>
            <a:off x="4946650" y="2319338"/>
            <a:ext cx="38100" cy="14287"/>
          </a:xfrm>
          <a:custGeom>
            <a:avLst/>
            <a:gdLst>
              <a:gd name="T0" fmla="*/ 38070 w 38100"/>
              <a:gd name="T1" fmla="*/ 12833 h 13335"/>
              <a:gd name="T2" fmla="*/ 38070 w 38100"/>
              <a:gd name="T3" fmla="*/ 0 h 13335"/>
              <a:gd name="T4" fmla="*/ 0 w 38100"/>
              <a:gd name="T5" fmla="*/ 0 h 13335"/>
              <a:gd name="T6" fmla="*/ 0 w 38100"/>
              <a:gd name="T7" fmla="*/ 12833 h 13335"/>
              <a:gd name="T8" fmla="*/ 11088 w 38100"/>
              <a:gd name="T9" fmla="*/ 12833 h 13335"/>
              <a:gd name="T10" fmla="*/ 27024 w 38100"/>
              <a:gd name="T11" fmla="*/ 12833 h 13335"/>
              <a:gd name="T12" fmla="*/ 38070 w 38100"/>
              <a:gd name="T13" fmla="*/ 12833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00"/>
              <a:gd name="T22" fmla="*/ 0 h 13335"/>
              <a:gd name="T23" fmla="*/ 38100 w 38100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00" h="13335">
                <a:moveTo>
                  <a:pt x="38070" y="12833"/>
                </a:moveTo>
                <a:lnTo>
                  <a:pt x="38070" y="0"/>
                </a:lnTo>
                <a:lnTo>
                  <a:pt x="0" y="0"/>
                </a:lnTo>
                <a:lnTo>
                  <a:pt x="0" y="12833"/>
                </a:lnTo>
                <a:lnTo>
                  <a:pt x="11088" y="12833"/>
                </a:lnTo>
                <a:lnTo>
                  <a:pt x="27024" y="12833"/>
                </a:lnTo>
                <a:lnTo>
                  <a:pt x="38070" y="12833"/>
                </a:lnTo>
              </a:path>
            </a:pathLst>
          </a:custGeom>
          <a:noFill/>
          <a:ln w="50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4933950" y="2273300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732 w 64135"/>
              <a:gd name="T9" fmla="*/ 46512 h 46989"/>
              <a:gd name="T10" fmla="*/ 50803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50803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/>
          </p:cNvSpPr>
          <p:nvPr/>
        </p:nvSpPr>
        <p:spPr bwMode="auto">
          <a:xfrm>
            <a:off x="4933950" y="2273300"/>
            <a:ext cx="63500" cy="77788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732 w 64135"/>
              <a:gd name="T7" fmla="*/ 46512 h 78105"/>
              <a:gd name="T8" fmla="*/ 12732 w 64135"/>
              <a:gd name="T9" fmla="*/ 59345 h 78105"/>
              <a:gd name="T10" fmla="*/ 23820 w 64135"/>
              <a:gd name="T11" fmla="*/ 59345 h 78105"/>
              <a:gd name="T12" fmla="*/ 23820 w 64135"/>
              <a:gd name="T13" fmla="*/ 77566 h 78105"/>
              <a:gd name="T14" fmla="*/ 39757 w 64135"/>
              <a:gd name="T15" fmla="*/ 77566 h 78105"/>
              <a:gd name="T16" fmla="*/ 39757 w 64135"/>
              <a:gd name="T17" fmla="*/ 59345 h 78105"/>
              <a:gd name="T18" fmla="*/ 50803 w 64135"/>
              <a:gd name="T19" fmla="*/ 59345 h 78105"/>
              <a:gd name="T20" fmla="*/ 50803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732" y="46512"/>
                </a:lnTo>
                <a:lnTo>
                  <a:pt x="12732" y="59345"/>
                </a:lnTo>
                <a:lnTo>
                  <a:pt x="23820" y="59345"/>
                </a:lnTo>
                <a:lnTo>
                  <a:pt x="23820" y="77566"/>
                </a:lnTo>
                <a:lnTo>
                  <a:pt x="39757" y="77566"/>
                </a:lnTo>
                <a:lnTo>
                  <a:pt x="39757" y="59345"/>
                </a:lnTo>
                <a:lnTo>
                  <a:pt x="50803" y="59345"/>
                </a:lnTo>
                <a:lnTo>
                  <a:pt x="50803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6" name="object 107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0 w 81279"/>
              <a:gd name="T1" fmla="*/ 95649 h 95885"/>
              <a:gd name="T2" fmla="*/ 81053 w 81279"/>
              <a:gd name="T3" fmla="*/ 95649 h 95885"/>
              <a:gd name="T4" fmla="*/ 81053 w 81279"/>
              <a:gd name="T5" fmla="*/ 0 h 95885"/>
              <a:gd name="T6" fmla="*/ 0 w 81279"/>
              <a:gd name="T7" fmla="*/ 0 h 95885"/>
              <a:gd name="T8" fmla="*/ 0 w 81279"/>
              <a:gd name="T9" fmla="*/ 95649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0" y="95649"/>
                </a:moveTo>
                <a:lnTo>
                  <a:pt x="81053" y="95649"/>
                </a:lnTo>
                <a:lnTo>
                  <a:pt x="81053" y="0"/>
                </a:lnTo>
                <a:lnTo>
                  <a:pt x="0" y="0"/>
                </a:lnTo>
                <a:lnTo>
                  <a:pt x="0" y="95649"/>
                </a:lnTo>
                <a:close/>
              </a:path>
            </a:pathLst>
          </a:custGeom>
          <a:noFill/>
          <a:ln w="40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8" name="object 109"/>
          <p:cNvSpPr>
            <a:spLocks/>
          </p:cNvSpPr>
          <p:nvPr/>
        </p:nvSpPr>
        <p:spPr bwMode="auto">
          <a:xfrm>
            <a:off x="5030788" y="2254250"/>
            <a:ext cx="80962" cy="95250"/>
          </a:xfrm>
          <a:custGeom>
            <a:avLst/>
            <a:gdLst>
              <a:gd name="T0" fmla="*/ 81032 w 81279"/>
              <a:gd name="T1" fmla="*/ 0 h 95885"/>
              <a:gd name="T2" fmla="*/ 0 w 81279"/>
              <a:gd name="T3" fmla="*/ 0 h 95885"/>
              <a:gd name="T4" fmla="*/ 0 w 81279"/>
              <a:gd name="T5" fmla="*/ 95649 h 95885"/>
              <a:gd name="T6" fmla="*/ 81032 w 81279"/>
              <a:gd name="T7" fmla="*/ 95649 h 95885"/>
              <a:gd name="T8" fmla="*/ 81032 w 81279"/>
              <a:gd name="T9" fmla="*/ 0 h 95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95885"/>
              <a:gd name="T17" fmla="*/ 81279 w 81279"/>
              <a:gd name="T18" fmla="*/ 95885 h 95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95885">
                <a:moveTo>
                  <a:pt x="81032" y="0"/>
                </a:moveTo>
                <a:lnTo>
                  <a:pt x="0" y="0"/>
                </a:lnTo>
                <a:lnTo>
                  <a:pt x="0" y="95649"/>
                </a:lnTo>
                <a:lnTo>
                  <a:pt x="81032" y="95649"/>
                </a:lnTo>
                <a:lnTo>
                  <a:pt x="8103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9" name="object 110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39672 w 64135"/>
              <a:gd name="T1" fmla="*/ 59490 h 78105"/>
              <a:gd name="T2" fmla="*/ 23820 w 64135"/>
              <a:gd name="T3" fmla="*/ 59490 h 78105"/>
              <a:gd name="T4" fmla="*/ 23820 w 64135"/>
              <a:gd name="T5" fmla="*/ 77566 h 78105"/>
              <a:gd name="T6" fmla="*/ 39672 w 64135"/>
              <a:gd name="T7" fmla="*/ 77566 h 78105"/>
              <a:gd name="T8" fmla="*/ 39672 w 64135"/>
              <a:gd name="T9" fmla="*/ 59490 h 78105"/>
              <a:gd name="T10" fmla="*/ 50845 w 64135"/>
              <a:gd name="T11" fmla="*/ 46512 h 78105"/>
              <a:gd name="T12" fmla="*/ 12690 w 64135"/>
              <a:gd name="T13" fmla="*/ 46512 h 78105"/>
              <a:gd name="T14" fmla="*/ 12690 w 64135"/>
              <a:gd name="T15" fmla="*/ 59490 h 78105"/>
              <a:gd name="T16" fmla="*/ 50845 w 64135"/>
              <a:gd name="T17" fmla="*/ 59490 h 78105"/>
              <a:gd name="T18" fmla="*/ 50845 w 64135"/>
              <a:gd name="T19" fmla="*/ 46512 h 78105"/>
              <a:gd name="T20" fmla="*/ 63578 w 64135"/>
              <a:gd name="T21" fmla="*/ 0 h 78105"/>
              <a:gd name="T22" fmla="*/ 0 w 64135"/>
              <a:gd name="T23" fmla="*/ 0 h 78105"/>
              <a:gd name="T24" fmla="*/ 0 w 64135"/>
              <a:gd name="T25" fmla="*/ 46512 h 78105"/>
              <a:gd name="T26" fmla="*/ 63578 w 64135"/>
              <a:gd name="T27" fmla="*/ 46512 h 78105"/>
              <a:gd name="T28" fmla="*/ 63578 w 64135"/>
              <a:gd name="T29" fmla="*/ 0 h 78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135"/>
              <a:gd name="T46" fmla="*/ 0 h 78105"/>
              <a:gd name="T47" fmla="*/ 64135 w 64135"/>
              <a:gd name="T48" fmla="*/ 78105 h 78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135" h="78105">
                <a:moveTo>
                  <a:pt x="39672" y="59490"/>
                </a:moveTo>
                <a:lnTo>
                  <a:pt x="23820" y="59490"/>
                </a:lnTo>
                <a:lnTo>
                  <a:pt x="23820" y="77566"/>
                </a:lnTo>
                <a:lnTo>
                  <a:pt x="39672" y="77566"/>
                </a:lnTo>
                <a:lnTo>
                  <a:pt x="39672" y="59490"/>
                </a:lnTo>
                <a:close/>
              </a:path>
              <a:path w="64135" h="78105">
                <a:moveTo>
                  <a:pt x="50845" y="46512"/>
                </a:moveTo>
                <a:lnTo>
                  <a:pt x="12690" y="46512"/>
                </a:lnTo>
                <a:lnTo>
                  <a:pt x="12690" y="59490"/>
                </a:lnTo>
                <a:lnTo>
                  <a:pt x="50845" y="59490"/>
                </a:lnTo>
                <a:lnTo>
                  <a:pt x="50845" y="46512"/>
                </a:lnTo>
                <a:close/>
              </a:path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63578" y="46512"/>
                </a:lnTo>
                <a:lnTo>
                  <a:pt x="635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5060950" y="2338388"/>
            <a:ext cx="19050" cy="0"/>
          </a:xfrm>
          <a:custGeom>
            <a:avLst/>
            <a:gdLst>
              <a:gd name="T0" fmla="*/ 0 w 19050"/>
              <a:gd name="T1" fmla="*/ 19060 w 19050"/>
              <a:gd name="T2" fmla="*/ 0 60000 65536"/>
              <a:gd name="T3" fmla="*/ 0 60000 65536"/>
              <a:gd name="T4" fmla="*/ 0 w 19050"/>
              <a:gd name="T5" fmla="*/ 19050 w 190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">
                <a:moveTo>
                  <a:pt x="0" y="0"/>
                </a:moveTo>
                <a:lnTo>
                  <a:pt x="19060" y="0"/>
                </a:lnTo>
              </a:path>
            </a:pathLst>
          </a:custGeom>
          <a:noFill/>
          <a:ln w="23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1" name="object 112"/>
          <p:cNvSpPr>
            <a:spLocks/>
          </p:cNvSpPr>
          <p:nvPr/>
        </p:nvSpPr>
        <p:spPr bwMode="auto">
          <a:xfrm>
            <a:off x="5051425" y="2317750"/>
            <a:ext cx="38100" cy="12700"/>
          </a:xfrm>
          <a:custGeom>
            <a:avLst/>
            <a:gdLst>
              <a:gd name="T0" fmla="*/ 38155 w 38735"/>
              <a:gd name="T1" fmla="*/ 12978 h 13335"/>
              <a:gd name="T2" fmla="*/ 38155 w 38735"/>
              <a:gd name="T3" fmla="*/ 0 h 13335"/>
              <a:gd name="T4" fmla="*/ 0 w 38735"/>
              <a:gd name="T5" fmla="*/ 0 h 13335"/>
              <a:gd name="T6" fmla="*/ 0 w 38735"/>
              <a:gd name="T7" fmla="*/ 12978 h 13335"/>
              <a:gd name="T8" fmla="*/ 11130 w 38735"/>
              <a:gd name="T9" fmla="*/ 12978 h 13335"/>
              <a:gd name="T10" fmla="*/ 26982 w 38735"/>
              <a:gd name="T11" fmla="*/ 12978 h 13335"/>
              <a:gd name="T12" fmla="*/ 38155 w 38735"/>
              <a:gd name="T13" fmla="*/ 12978 h 13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735"/>
              <a:gd name="T22" fmla="*/ 0 h 13335"/>
              <a:gd name="T23" fmla="*/ 38735 w 38735"/>
              <a:gd name="T24" fmla="*/ 13335 h 133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735" h="13335">
                <a:moveTo>
                  <a:pt x="38155" y="12978"/>
                </a:moveTo>
                <a:lnTo>
                  <a:pt x="38155" y="0"/>
                </a:lnTo>
                <a:lnTo>
                  <a:pt x="0" y="0"/>
                </a:lnTo>
                <a:lnTo>
                  <a:pt x="0" y="12978"/>
                </a:lnTo>
                <a:lnTo>
                  <a:pt x="11130" y="12978"/>
                </a:lnTo>
                <a:lnTo>
                  <a:pt x="26982" y="12978"/>
                </a:lnTo>
                <a:lnTo>
                  <a:pt x="38155" y="12978"/>
                </a:lnTo>
              </a:path>
            </a:pathLst>
          </a:custGeom>
          <a:noFill/>
          <a:ln w="50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2" name="object 113"/>
          <p:cNvSpPr>
            <a:spLocks/>
          </p:cNvSpPr>
          <p:nvPr/>
        </p:nvSpPr>
        <p:spPr bwMode="auto">
          <a:xfrm>
            <a:off x="5038725" y="2270125"/>
            <a:ext cx="63500" cy="47625"/>
          </a:xfrm>
          <a:custGeom>
            <a:avLst/>
            <a:gdLst>
              <a:gd name="T0" fmla="*/ 63578 w 64135"/>
              <a:gd name="T1" fmla="*/ 46512 h 46989"/>
              <a:gd name="T2" fmla="*/ 63578 w 64135"/>
              <a:gd name="T3" fmla="*/ 0 h 46989"/>
              <a:gd name="T4" fmla="*/ 0 w 64135"/>
              <a:gd name="T5" fmla="*/ 0 h 46989"/>
              <a:gd name="T6" fmla="*/ 0 w 64135"/>
              <a:gd name="T7" fmla="*/ 46512 h 46989"/>
              <a:gd name="T8" fmla="*/ 12690 w 64135"/>
              <a:gd name="T9" fmla="*/ 46512 h 46989"/>
              <a:gd name="T10" fmla="*/ 50845 w 64135"/>
              <a:gd name="T11" fmla="*/ 46512 h 46989"/>
              <a:gd name="T12" fmla="*/ 63578 w 64135"/>
              <a:gd name="T13" fmla="*/ 46512 h 46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135"/>
              <a:gd name="T22" fmla="*/ 0 h 46989"/>
              <a:gd name="T23" fmla="*/ 64135 w 64135"/>
              <a:gd name="T24" fmla="*/ 46989 h 46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135" h="46989">
                <a:moveTo>
                  <a:pt x="63578" y="46512"/>
                </a:moveTo>
                <a:lnTo>
                  <a:pt x="63578" y="0"/>
                </a:ln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50845" y="46512"/>
                </a:lnTo>
                <a:lnTo>
                  <a:pt x="63578" y="46512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3" name="object 114"/>
          <p:cNvSpPr>
            <a:spLocks/>
          </p:cNvSpPr>
          <p:nvPr/>
        </p:nvSpPr>
        <p:spPr bwMode="auto">
          <a:xfrm>
            <a:off x="5038725" y="2270125"/>
            <a:ext cx="63500" cy="79375"/>
          </a:xfrm>
          <a:custGeom>
            <a:avLst/>
            <a:gdLst>
              <a:gd name="T0" fmla="*/ 63578 w 64135"/>
              <a:gd name="T1" fmla="*/ 0 h 78105"/>
              <a:gd name="T2" fmla="*/ 0 w 64135"/>
              <a:gd name="T3" fmla="*/ 0 h 78105"/>
              <a:gd name="T4" fmla="*/ 0 w 64135"/>
              <a:gd name="T5" fmla="*/ 46512 h 78105"/>
              <a:gd name="T6" fmla="*/ 12690 w 64135"/>
              <a:gd name="T7" fmla="*/ 46512 h 78105"/>
              <a:gd name="T8" fmla="*/ 12690 w 64135"/>
              <a:gd name="T9" fmla="*/ 59490 h 78105"/>
              <a:gd name="T10" fmla="*/ 23820 w 64135"/>
              <a:gd name="T11" fmla="*/ 59490 h 78105"/>
              <a:gd name="T12" fmla="*/ 23820 w 64135"/>
              <a:gd name="T13" fmla="*/ 77566 h 78105"/>
              <a:gd name="T14" fmla="*/ 39673 w 64135"/>
              <a:gd name="T15" fmla="*/ 77566 h 78105"/>
              <a:gd name="T16" fmla="*/ 39673 w 64135"/>
              <a:gd name="T17" fmla="*/ 59490 h 78105"/>
              <a:gd name="T18" fmla="*/ 50845 w 64135"/>
              <a:gd name="T19" fmla="*/ 59490 h 78105"/>
              <a:gd name="T20" fmla="*/ 50845 w 64135"/>
              <a:gd name="T21" fmla="*/ 46512 h 78105"/>
              <a:gd name="T22" fmla="*/ 63578 w 64135"/>
              <a:gd name="T23" fmla="*/ 46512 h 78105"/>
              <a:gd name="T24" fmla="*/ 63578 w 64135"/>
              <a:gd name="T25" fmla="*/ 0 h 781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135"/>
              <a:gd name="T40" fmla="*/ 0 h 78105"/>
              <a:gd name="T41" fmla="*/ 64135 w 64135"/>
              <a:gd name="T42" fmla="*/ 78105 h 781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135" h="78105">
                <a:moveTo>
                  <a:pt x="63578" y="0"/>
                </a:moveTo>
                <a:lnTo>
                  <a:pt x="0" y="0"/>
                </a:lnTo>
                <a:lnTo>
                  <a:pt x="0" y="46512"/>
                </a:lnTo>
                <a:lnTo>
                  <a:pt x="12690" y="46512"/>
                </a:lnTo>
                <a:lnTo>
                  <a:pt x="12690" y="59490"/>
                </a:lnTo>
                <a:lnTo>
                  <a:pt x="23820" y="59490"/>
                </a:lnTo>
                <a:lnTo>
                  <a:pt x="23820" y="77566"/>
                </a:lnTo>
                <a:lnTo>
                  <a:pt x="39673" y="77566"/>
                </a:lnTo>
                <a:lnTo>
                  <a:pt x="39673" y="59490"/>
                </a:lnTo>
                <a:lnTo>
                  <a:pt x="50845" y="59490"/>
                </a:lnTo>
                <a:lnTo>
                  <a:pt x="50845" y="46512"/>
                </a:lnTo>
                <a:lnTo>
                  <a:pt x="63578" y="46512"/>
                </a:lnTo>
                <a:lnTo>
                  <a:pt x="635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4" name="object 115"/>
          <p:cNvSpPr>
            <a:spLocks/>
          </p:cNvSpPr>
          <p:nvPr/>
        </p:nvSpPr>
        <p:spPr bwMode="auto">
          <a:xfrm>
            <a:off x="4964113" y="2352675"/>
            <a:ext cx="104775" cy="15875"/>
          </a:xfrm>
          <a:custGeom>
            <a:avLst/>
            <a:gdLst>
              <a:gd name="T0" fmla="*/ 0 w 105410"/>
              <a:gd name="T1" fmla="*/ 2624 h 15875"/>
              <a:gd name="T2" fmla="*/ 0 w 105410"/>
              <a:gd name="T3" fmla="*/ 15596 h 15875"/>
              <a:gd name="T4" fmla="*/ 104853 w 105410"/>
              <a:gd name="T5" fmla="*/ 15596 h 15875"/>
              <a:gd name="T6" fmla="*/ 104853 w 105410"/>
              <a:gd name="T7" fmla="*/ 0 h 15875"/>
              <a:gd name="T8" fmla="*/ 0 60000 65536"/>
              <a:gd name="T9" fmla="*/ 0 60000 65536"/>
              <a:gd name="T10" fmla="*/ 0 60000 65536"/>
              <a:gd name="T11" fmla="*/ 0 60000 65536"/>
              <a:gd name="T12" fmla="*/ 0 w 105410"/>
              <a:gd name="T13" fmla="*/ 0 h 15875"/>
              <a:gd name="T14" fmla="*/ 105410 w 105410"/>
              <a:gd name="T15" fmla="*/ 15875 h 158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410" h="15875">
                <a:moveTo>
                  <a:pt x="0" y="2624"/>
                </a:moveTo>
                <a:lnTo>
                  <a:pt x="0" y="15596"/>
                </a:lnTo>
                <a:lnTo>
                  <a:pt x="104853" y="15596"/>
                </a:lnTo>
                <a:lnTo>
                  <a:pt x="10485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5027613" y="2200275"/>
            <a:ext cx="127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95" dirty="0">
                <a:latin typeface="Arial"/>
                <a:cs typeface="Arial"/>
              </a:rPr>
              <a:t>U</a:t>
            </a:r>
            <a:r>
              <a:rPr sz="350" spc="-90" dirty="0">
                <a:latin typeface="Arial"/>
                <a:cs typeface="Arial"/>
              </a:rPr>
              <a:t>P</a:t>
            </a:r>
            <a:r>
              <a:rPr sz="350" spc="-75" dirty="0">
                <a:latin typeface="Arial"/>
                <a:cs typeface="Arial"/>
              </a:rPr>
              <a:t>L</a:t>
            </a:r>
            <a:r>
              <a:rPr sz="350" spc="-40" dirty="0">
                <a:latin typeface="Arial"/>
                <a:cs typeface="Arial"/>
              </a:rPr>
              <a:t>I</a:t>
            </a:r>
            <a:r>
              <a:rPr sz="350" spc="-95" dirty="0">
                <a:latin typeface="Arial"/>
                <a:cs typeface="Arial"/>
              </a:rPr>
              <a:t>N</a:t>
            </a:r>
            <a:r>
              <a:rPr sz="350" spc="-90" dirty="0">
                <a:latin typeface="Arial"/>
                <a:cs typeface="Arial"/>
              </a:rPr>
              <a:t>K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16" name="object 117"/>
          <p:cNvSpPr>
            <a:spLocks noChangeArrowheads="1"/>
          </p:cNvSpPr>
          <p:nvPr/>
        </p:nvSpPr>
        <p:spPr bwMode="auto">
          <a:xfrm>
            <a:off x="3241675" y="2165350"/>
            <a:ext cx="592138" cy="192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465513" y="2109788"/>
            <a:ext cx="381000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1     2    3    4     5     6     7    8     9 </a:t>
            </a:r>
            <a:r>
              <a:rPr sz="350" spc="-70" dirty="0">
                <a:latin typeface="Arial"/>
                <a:cs typeface="Arial"/>
              </a:rPr>
              <a:t> </a:t>
            </a:r>
            <a:r>
              <a:rPr sz="350" spc="-75" dirty="0">
                <a:latin typeface="Arial"/>
                <a:cs typeface="Arial"/>
              </a:rPr>
              <a:t>101112</a:t>
            </a:r>
            <a:endParaRPr sz="3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179763" y="2133600"/>
            <a:ext cx="298450" cy="134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75" dirty="0">
                <a:latin typeface="Arial"/>
                <a:cs typeface="Arial"/>
              </a:rPr>
              <a:t>10</a:t>
            </a:r>
            <a:r>
              <a:rPr sz="350" spc="-114" dirty="0">
                <a:latin typeface="Arial"/>
                <a:cs typeface="Arial"/>
              </a:rPr>
              <a:t>M</a:t>
            </a:r>
            <a:r>
              <a:rPr sz="350" spc="-75" dirty="0">
                <a:latin typeface="Arial"/>
                <a:cs typeface="Arial"/>
              </a:rPr>
              <a:t>100</a:t>
            </a:r>
            <a:r>
              <a:rPr sz="350" spc="-110" dirty="0">
                <a:latin typeface="Arial"/>
                <a:cs typeface="Arial"/>
              </a:rPr>
              <a:t>M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25" spc="-157" baseline="-31746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525" spc="690" baseline="-3174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50" spc="-8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3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235325" y="2311400"/>
            <a:ext cx="611188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50">
              <a:latin typeface="Arial"/>
              <a:cs typeface="Arial"/>
            </a:endParaRPr>
          </a:p>
          <a:p>
            <a:pPr marL="12700" fontAlgn="auto">
              <a:lnSpc>
                <a:spcPts val="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50" spc="-9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</a:t>
            </a:r>
            <a:r>
              <a:rPr sz="350" spc="-80" dirty="0">
                <a:latin typeface="Arial"/>
                <a:cs typeface="Arial"/>
              </a:rPr>
              <a:t>131415161718192021222324</a:t>
            </a:r>
            <a:endParaRPr sz="350">
              <a:latin typeface="Arial"/>
              <a:cs typeface="Arial"/>
            </a:endParaRPr>
          </a:p>
        </p:txBody>
      </p:sp>
      <p:sp>
        <p:nvSpPr>
          <p:cNvPr id="25720" name="object 121"/>
          <p:cNvSpPr>
            <a:spLocks/>
          </p:cNvSpPr>
          <p:nvPr/>
        </p:nvSpPr>
        <p:spPr bwMode="auto">
          <a:xfrm>
            <a:off x="1116013" y="2278063"/>
            <a:ext cx="2952750" cy="1871662"/>
          </a:xfrm>
          <a:custGeom>
            <a:avLst/>
            <a:gdLst>
              <a:gd name="T0" fmla="*/ 0 w 2952115"/>
              <a:gd name="T1" fmla="*/ 1871472 h 1871979"/>
              <a:gd name="T2" fmla="*/ 2951987 w 2952115"/>
              <a:gd name="T3" fmla="*/ 0 h 1871979"/>
              <a:gd name="T4" fmla="*/ 0 60000 65536"/>
              <a:gd name="T5" fmla="*/ 0 60000 65536"/>
              <a:gd name="T6" fmla="*/ 0 w 2952115"/>
              <a:gd name="T7" fmla="*/ 0 h 1871979"/>
              <a:gd name="T8" fmla="*/ 2952115 w 2952115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2115" h="1871979">
                <a:moveTo>
                  <a:pt x="0" y="1871472"/>
                </a:moveTo>
                <a:lnTo>
                  <a:pt x="2951987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1" name="object 122"/>
          <p:cNvSpPr>
            <a:spLocks noChangeArrowheads="1"/>
          </p:cNvSpPr>
          <p:nvPr/>
        </p:nvSpPr>
        <p:spPr bwMode="auto">
          <a:xfrm>
            <a:off x="2619375" y="4032250"/>
            <a:ext cx="1017588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2" name="object 123"/>
          <p:cNvSpPr>
            <a:spLocks/>
          </p:cNvSpPr>
          <p:nvPr/>
        </p:nvSpPr>
        <p:spPr bwMode="auto">
          <a:xfrm>
            <a:off x="3132138" y="2278063"/>
            <a:ext cx="1296987" cy="1871662"/>
          </a:xfrm>
          <a:custGeom>
            <a:avLst/>
            <a:gdLst>
              <a:gd name="T0" fmla="*/ 0 w 1297304"/>
              <a:gd name="T1" fmla="*/ 1871472 h 1871979"/>
              <a:gd name="T2" fmla="*/ 1296923 w 1297304"/>
              <a:gd name="T3" fmla="*/ 0 h 1871979"/>
              <a:gd name="T4" fmla="*/ 0 60000 65536"/>
              <a:gd name="T5" fmla="*/ 0 60000 65536"/>
              <a:gd name="T6" fmla="*/ 0 w 1297304"/>
              <a:gd name="T7" fmla="*/ 0 h 1871979"/>
              <a:gd name="T8" fmla="*/ 1297304 w 1297304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7304" h="1871979">
                <a:moveTo>
                  <a:pt x="0" y="1871472"/>
                </a:moveTo>
                <a:lnTo>
                  <a:pt x="1296923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3" name="object 124"/>
          <p:cNvSpPr>
            <a:spLocks noChangeArrowheads="1"/>
          </p:cNvSpPr>
          <p:nvPr/>
        </p:nvSpPr>
        <p:spPr bwMode="auto">
          <a:xfrm>
            <a:off x="4779963" y="4032250"/>
            <a:ext cx="1016000" cy="95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4" name="object 125"/>
          <p:cNvSpPr>
            <a:spLocks/>
          </p:cNvSpPr>
          <p:nvPr/>
        </p:nvSpPr>
        <p:spPr bwMode="auto">
          <a:xfrm>
            <a:off x="4500563" y="2278063"/>
            <a:ext cx="431800" cy="1871662"/>
          </a:xfrm>
          <a:custGeom>
            <a:avLst/>
            <a:gdLst>
              <a:gd name="T0" fmla="*/ 431291 w 431800"/>
              <a:gd name="T1" fmla="*/ 1871472 h 1871979"/>
              <a:gd name="T2" fmla="*/ 0 w 431800"/>
              <a:gd name="T3" fmla="*/ 0 h 1871979"/>
              <a:gd name="T4" fmla="*/ 0 60000 65536"/>
              <a:gd name="T5" fmla="*/ 0 60000 65536"/>
              <a:gd name="T6" fmla="*/ 0 w 431800"/>
              <a:gd name="T7" fmla="*/ 0 h 1871979"/>
              <a:gd name="T8" fmla="*/ 431800 w 431800"/>
              <a:gd name="T9" fmla="*/ 1871979 h 187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1871979">
                <a:moveTo>
                  <a:pt x="431291" y="1871472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5" name="object 126"/>
          <p:cNvSpPr>
            <a:spLocks noChangeArrowheads="1"/>
          </p:cNvSpPr>
          <p:nvPr/>
        </p:nvSpPr>
        <p:spPr bwMode="auto">
          <a:xfrm>
            <a:off x="7011988" y="3979863"/>
            <a:ext cx="1016000" cy="954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26" name="object 127"/>
          <p:cNvSpPr>
            <a:spLocks/>
          </p:cNvSpPr>
          <p:nvPr/>
        </p:nvSpPr>
        <p:spPr bwMode="auto">
          <a:xfrm>
            <a:off x="4716463" y="2278063"/>
            <a:ext cx="2520950" cy="1800225"/>
          </a:xfrm>
          <a:custGeom>
            <a:avLst/>
            <a:gdLst>
              <a:gd name="T0" fmla="*/ 2520696 w 2520950"/>
              <a:gd name="T1" fmla="*/ 1799844 h 1800225"/>
              <a:gd name="T2" fmla="*/ 0 w 2520950"/>
              <a:gd name="T3" fmla="*/ 0 h 1800225"/>
              <a:gd name="T4" fmla="*/ 0 60000 65536"/>
              <a:gd name="T5" fmla="*/ 0 60000 65536"/>
              <a:gd name="T6" fmla="*/ 0 w 2520950"/>
              <a:gd name="T7" fmla="*/ 0 h 1800225"/>
              <a:gd name="T8" fmla="*/ 2520950 w 2520950"/>
              <a:gd name="T9" fmla="*/ 1800225 h 1800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0950" h="1800225">
                <a:moveTo>
                  <a:pt x="2520696" y="1799844"/>
                </a:moveTo>
                <a:lnTo>
                  <a:pt x="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7" name="object 128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>
              <a:gd name="T0" fmla="*/ 803791 w 2017395"/>
              <a:gd name="T1" fmla="*/ 807092 h 864235"/>
              <a:gd name="T2" fmla="*/ 940415 w 2017395"/>
              <a:gd name="T3" fmla="*/ 856366 h 864235"/>
              <a:gd name="T4" fmla="*/ 1105139 w 2017395"/>
              <a:gd name="T5" fmla="*/ 859202 h 864235"/>
              <a:gd name="T6" fmla="*/ 1246099 w 2017395"/>
              <a:gd name="T7" fmla="*/ 815049 h 864235"/>
              <a:gd name="T8" fmla="*/ 504926 w 2017395"/>
              <a:gd name="T9" fmla="*/ 75878 h 864235"/>
              <a:gd name="T10" fmla="*/ 334268 w 2017395"/>
              <a:gd name="T11" fmla="*/ 101442 h 864235"/>
              <a:gd name="T12" fmla="*/ 212253 w 2017395"/>
              <a:gd name="T13" fmla="*/ 178314 h 864235"/>
              <a:gd name="T14" fmla="*/ 182606 w 2017395"/>
              <a:gd name="T15" fmla="*/ 284358 h 864235"/>
              <a:gd name="T16" fmla="*/ 92008 w 2017395"/>
              <a:gd name="T17" fmla="*/ 305361 h 864235"/>
              <a:gd name="T18" fmla="*/ 0 w 2017395"/>
              <a:gd name="T19" fmla="*/ 417507 h 864235"/>
              <a:gd name="T20" fmla="*/ 99294 w 2017395"/>
              <a:gd name="T21" fmla="*/ 508005 h 864235"/>
              <a:gd name="T22" fmla="*/ 45359 w 2017395"/>
              <a:gd name="T23" fmla="*/ 576835 h 864235"/>
              <a:gd name="T24" fmla="*/ 121646 w 2017395"/>
              <a:gd name="T25" fmla="*/ 681805 h 864235"/>
              <a:gd name="T26" fmla="*/ 271506 w 2017395"/>
              <a:gd name="T27" fmla="*/ 706506 h 864235"/>
              <a:gd name="T28" fmla="*/ 342046 w 2017395"/>
              <a:gd name="T29" fmla="*/ 757799 h 864235"/>
              <a:gd name="T30" fmla="*/ 472927 w 2017395"/>
              <a:gd name="T31" fmla="*/ 802161 h 864235"/>
              <a:gd name="T32" fmla="*/ 622408 w 2017395"/>
              <a:gd name="T33" fmla="*/ 811351 h 864235"/>
              <a:gd name="T34" fmla="*/ 769854 w 2017395"/>
              <a:gd name="T35" fmla="*/ 782325 h 864235"/>
              <a:gd name="T36" fmla="*/ 1333353 w 2017395"/>
              <a:gd name="T37" fmla="*/ 733303 h 864235"/>
              <a:gd name="T38" fmla="*/ 1717983 w 2017395"/>
              <a:gd name="T39" fmla="*/ 670162 h 864235"/>
              <a:gd name="T40" fmla="*/ 1786118 w 2017395"/>
              <a:gd name="T41" fmla="*/ 596260 h 864235"/>
              <a:gd name="T42" fmla="*/ 1940831 w 2017395"/>
              <a:gd name="T43" fmla="*/ 539183 h 864235"/>
              <a:gd name="T44" fmla="*/ 2017250 w 2017395"/>
              <a:gd name="T45" fmla="*/ 407170 h 864235"/>
              <a:gd name="T46" fmla="*/ 1952351 w 2017395"/>
              <a:gd name="T47" fmla="*/ 306202 h 864235"/>
              <a:gd name="T48" fmla="*/ 1963781 w 2017395"/>
              <a:gd name="T49" fmla="*/ 287025 h 864235"/>
              <a:gd name="T50" fmla="*/ 1924830 w 2017395"/>
              <a:gd name="T51" fmla="*/ 163200 h 864235"/>
              <a:gd name="T52" fmla="*/ 1789029 w 2017395"/>
              <a:gd name="T53" fmla="*/ 108463 h 864235"/>
              <a:gd name="T54" fmla="*/ 606911 w 2017395"/>
              <a:gd name="T55" fmla="*/ 87780 h 864235"/>
              <a:gd name="T56" fmla="*/ 1616398 w 2017395"/>
              <a:gd name="T57" fmla="*/ 733303 h 864235"/>
              <a:gd name="T58" fmla="*/ 1400965 w 2017395"/>
              <a:gd name="T59" fmla="*/ 750908 h 864235"/>
              <a:gd name="T60" fmla="*/ 1536158 w 2017395"/>
              <a:gd name="T61" fmla="*/ 753332 h 864235"/>
              <a:gd name="T62" fmla="*/ 882303 w 2017395"/>
              <a:gd name="T63" fmla="*/ 23870 h 864235"/>
              <a:gd name="T64" fmla="*/ 727981 w 2017395"/>
              <a:gd name="T65" fmla="*/ 51469 h 864235"/>
              <a:gd name="T66" fmla="*/ 1785522 w 2017395"/>
              <a:gd name="T67" fmla="*/ 100970 h 864235"/>
              <a:gd name="T68" fmla="*/ 1761864 w 2017395"/>
              <a:gd name="T69" fmla="*/ 65664 h 864235"/>
              <a:gd name="T70" fmla="*/ 1021314 w 2017395"/>
              <a:gd name="T71" fmla="*/ 51980 h 864235"/>
              <a:gd name="T72" fmla="*/ 937348 w 2017395"/>
              <a:gd name="T73" fmla="*/ 28551 h 864235"/>
              <a:gd name="T74" fmla="*/ 1166380 w 2017395"/>
              <a:gd name="T75" fmla="*/ 5942 h 864235"/>
              <a:gd name="T76" fmla="*/ 1048746 w 2017395"/>
              <a:gd name="T77" fmla="*/ 65664 h 864235"/>
              <a:gd name="T78" fmla="*/ 1738621 w 2017395"/>
              <a:gd name="T79" fmla="*/ 46614 h 864235"/>
              <a:gd name="T80" fmla="*/ 1360865 w 2017395"/>
              <a:gd name="T81" fmla="*/ 27088 h 864235"/>
              <a:gd name="T82" fmla="*/ 1270202 w 2017395"/>
              <a:gd name="T83" fmla="*/ 2005 h 864235"/>
              <a:gd name="T84" fmla="*/ 1522649 w 2017395"/>
              <a:gd name="T85" fmla="*/ 2377 h 864235"/>
              <a:gd name="T86" fmla="*/ 1393043 w 2017395"/>
              <a:gd name="T87" fmla="*/ 46614 h 864235"/>
              <a:gd name="T88" fmla="*/ 1668929 w 2017395"/>
              <a:gd name="T89" fmla="*/ 14343 h 86423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17395"/>
              <a:gd name="T136" fmla="*/ 0 h 864235"/>
              <a:gd name="T137" fmla="*/ 2017395 w 2017395"/>
              <a:gd name="T138" fmla="*/ 864235 h 86423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17395" h="864235">
                <a:moveTo>
                  <a:pt x="1292520" y="782325"/>
                </a:moveTo>
                <a:lnTo>
                  <a:pt x="769854" y="782325"/>
                </a:lnTo>
                <a:lnTo>
                  <a:pt x="803791" y="807092"/>
                </a:lnTo>
                <a:lnTo>
                  <a:pt x="844181" y="827966"/>
                </a:lnTo>
                <a:lnTo>
                  <a:pt x="890048" y="844529"/>
                </a:lnTo>
                <a:lnTo>
                  <a:pt x="940415" y="856366"/>
                </a:lnTo>
                <a:lnTo>
                  <a:pt x="996115" y="863113"/>
                </a:lnTo>
                <a:lnTo>
                  <a:pt x="1051393" y="863942"/>
                </a:lnTo>
                <a:lnTo>
                  <a:pt x="1105139" y="859202"/>
                </a:lnTo>
                <a:lnTo>
                  <a:pt x="1156245" y="849242"/>
                </a:lnTo>
                <a:lnTo>
                  <a:pt x="1203601" y="834408"/>
                </a:lnTo>
                <a:lnTo>
                  <a:pt x="1246099" y="815049"/>
                </a:lnTo>
                <a:lnTo>
                  <a:pt x="1282630" y="791513"/>
                </a:lnTo>
                <a:lnTo>
                  <a:pt x="1292520" y="782325"/>
                </a:lnTo>
                <a:close/>
              </a:path>
              <a:path w="2017395" h="864235">
                <a:moveTo>
                  <a:pt x="504926" y="75878"/>
                </a:moveTo>
                <a:lnTo>
                  <a:pt x="452481" y="77475"/>
                </a:lnTo>
                <a:lnTo>
                  <a:pt x="390410" y="86177"/>
                </a:lnTo>
                <a:lnTo>
                  <a:pt x="334268" y="101442"/>
                </a:lnTo>
                <a:lnTo>
                  <a:pt x="285139" y="122440"/>
                </a:lnTo>
                <a:lnTo>
                  <a:pt x="244106" y="148341"/>
                </a:lnTo>
                <a:lnTo>
                  <a:pt x="212253" y="178314"/>
                </a:lnTo>
                <a:lnTo>
                  <a:pt x="190663" y="211528"/>
                </a:lnTo>
                <a:lnTo>
                  <a:pt x="180419" y="247153"/>
                </a:lnTo>
                <a:lnTo>
                  <a:pt x="182606" y="284358"/>
                </a:lnTo>
                <a:lnTo>
                  <a:pt x="180955" y="287025"/>
                </a:lnTo>
                <a:lnTo>
                  <a:pt x="134344" y="293187"/>
                </a:lnTo>
                <a:lnTo>
                  <a:pt x="92008" y="305361"/>
                </a:lnTo>
                <a:lnTo>
                  <a:pt x="55600" y="322940"/>
                </a:lnTo>
                <a:lnTo>
                  <a:pt x="3290" y="380806"/>
                </a:lnTo>
                <a:lnTo>
                  <a:pt x="0" y="417507"/>
                </a:lnTo>
                <a:lnTo>
                  <a:pt x="15704" y="452733"/>
                </a:lnTo>
                <a:lnTo>
                  <a:pt x="49202" y="483795"/>
                </a:lnTo>
                <a:lnTo>
                  <a:pt x="99294" y="508005"/>
                </a:lnTo>
                <a:lnTo>
                  <a:pt x="72632" y="528647"/>
                </a:lnTo>
                <a:lnTo>
                  <a:pt x="54495" y="551884"/>
                </a:lnTo>
                <a:lnTo>
                  <a:pt x="45359" y="576835"/>
                </a:lnTo>
                <a:lnTo>
                  <a:pt x="45700" y="602620"/>
                </a:lnTo>
                <a:lnTo>
                  <a:pt x="85249" y="660146"/>
                </a:lnTo>
                <a:lnTo>
                  <a:pt x="121646" y="681805"/>
                </a:lnTo>
                <a:lnTo>
                  <a:pt x="166256" y="697409"/>
                </a:lnTo>
                <a:lnTo>
                  <a:pt x="216927" y="705972"/>
                </a:lnTo>
                <a:lnTo>
                  <a:pt x="271506" y="706506"/>
                </a:lnTo>
                <a:lnTo>
                  <a:pt x="274046" y="709046"/>
                </a:lnTo>
                <a:lnTo>
                  <a:pt x="306119" y="735722"/>
                </a:lnTo>
                <a:lnTo>
                  <a:pt x="342046" y="757799"/>
                </a:lnTo>
                <a:lnTo>
                  <a:pt x="382332" y="776306"/>
                </a:lnTo>
                <a:lnTo>
                  <a:pt x="426214" y="791131"/>
                </a:lnTo>
                <a:lnTo>
                  <a:pt x="472927" y="802161"/>
                </a:lnTo>
                <a:lnTo>
                  <a:pt x="521706" y="809282"/>
                </a:lnTo>
                <a:lnTo>
                  <a:pt x="571788" y="812383"/>
                </a:lnTo>
                <a:lnTo>
                  <a:pt x="622408" y="811351"/>
                </a:lnTo>
                <a:lnTo>
                  <a:pt x="672802" y="806072"/>
                </a:lnTo>
                <a:lnTo>
                  <a:pt x="722205" y="796435"/>
                </a:lnTo>
                <a:lnTo>
                  <a:pt x="769854" y="782325"/>
                </a:lnTo>
                <a:lnTo>
                  <a:pt x="1292520" y="782325"/>
                </a:lnTo>
                <a:lnTo>
                  <a:pt x="1312084" y="764148"/>
                </a:lnTo>
                <a:lnTo>
                  <a:pt x="1333353" y="733303"/>
                </a:lnTo>
                <a:lnTo>
                  <a:pt x="1616398" y="733303"/>
                </a:lnTo>
                <a:lnTo>
                  <a:pt x="1685705" y="699237"/>
                </a:lnTo>
                <a:lnTo>
                  <a:pt x="1717983" y="670162"/>
                </a:lnTo>
                <a:lnTo>
                  <a:pt x="1738746" y="637134"/>
                </a:lnTo>
                <a:lnTo>
                  <a:pt x="1746357" y="601096"/>
                </a:lnTo>
                <a:lnTo>
                  <a:pt x="1786118" y="596260"/>
                </a:lnTo>
                <a:lnTo>
                  <a:pt x="1824319" y="588507"/>
                </a:lnTo>
                <a:lnTo>
                  <a:pt x="1894185" y="564774"/>
                </a:lnTo>
                <a:lnTo>
                  <a:pt x="1940831" y="539183"/>
                </a:lnTo>
                <a:lnTo>
                  <a:pt x="1976694" y="509585"/>
                </a:lnTo>
                <a:lnTo>
                  <a:pt x="2001540" y="477022"/>
                </a:lnTo>
                <a:lnTo>
                  <a:pt x="2017250" y="407170"/>
                </a:lnTo>
                <a:lnTo>
                  <a:pt x="2007646" y="371964"/>
                </a:lnTo>
                <a:lnTo>
                  <a:pt x="1986091" y="337961"/>
                </a:lnTo>
                <a:lnTo>
                  <a:pt x="1952351" y="306202"/>
                </a:lnTo>
                <a:lnTo>
                  <a:pt x="1956923" y="299979"/>
                </a:lnTo>
                <a:lnTo>
                  <a:pt x="1960733" y="293629"/>
                </a:lnTo>
                <a:lnTo>
                  <a:pt x="1963781" y="287025"/>
                </a:lnTo>
                <a:lnTo>
                  <a:pt x="1972416" y="253847"/>
                </a:lnTo>
                <a:lnTo>
                  <a:pt x="1968103" y="221434"/>
                </a:lnTo>
                <a:lnTo>
                  <a:pt x="1924830" y="163200"/>
                </a:lnTo>
                <a:lnTo>
                  <a:pt x="1887966" y="139531"/>
                </a:lnTo>
                <a:lnTo>
                  <a:pt x="1842350" y="120927"/>
                </a:lnTo>
                <a:lnTo>
                  <a:pt x="1789029" y="108463"/>
                </a:lnTo>
                <a:lnTo>
                  <a:pt x="1785522" y="100970"/>
                </a:lnTo>
                <a:lnTo>
                  <a:pt x="654284" y="100970"/>
                </a:lnTo>
                <a:lnTo>
                  <a:pt x="606911" y="87780"/>
                </a:lnTo>
                <a:lnTo>
                  <a:pt x="556764" y="79364"/>
                </a:lnTo>
                <a:lnTo>
                  <a:pt x="504926" y="75878"/>
                </a:lnTo>
                <a:close/>
              </a:path>
              <a:path w="2017395" h="864235">
                <a:moveTo>
                  <a:pt x="1616398" y="733303"/>
                </a:moveTo>
                <a:lnTo>
                  <a:pt x="1333353" y="733303"/>
                </a:lnTo>
                <a:lnTo>
                  <a:pt x="1366201" y="743481"/>
                </a:lnTo>
                <a:lnTo>
                  <a:pt x="1400965" y="750908"/>
                </a:lnTo>
                <a:lnTo>
                  <a:pt x="1437134" y="755502"/>
                </a:lnTo>
                <a:lnTo>
                  <a:pt x="1474196" y="757179"/>
                </a:lnTo>
                <a:lnTo>
                  <a:pt x="1536158" y="753332"/>
                </a:lnTo>
                <a:lnTo>
                  <a:pt x="1593156" y="741764"/>
                </a:lnTo>
                <a:lnTo>
                  <a:pt x="1616398" y="733303"/>
                </a:lnTo>
                <a:close/>
              </a:path>
              <a:path w="2017395" h="864235">
                <a:moveTo>
                  <a:pt x="882303" y="23870"/>
                </a:moveTo>
                <a:lnTo>
                  <a:pt x="827715" y="26370"/>
                </a:lnTo>
                <a:lnTo>
                  <a:pt x="775602" y="35689"/>
                </a:lnTo>
                <a:lnTo>
                  <a:pt x="727981" y="51469"/>
                </a:lnTo>
                <a:lnTo>
                  <a:pt x="686870" y="73349"/>
                </a:lnTo>
                <a:lnTo>
                  <a:pt x="654284" y="100970"/>
                </a:lnTo>
                <a:lnTo>
                  <a:pt x="1785522" y="100970"/>
                </a:lnTo>
                <a:lnTo>
                  <a:pt x="1778742" y="86486"/>
                </a:lnTo>
                <a:lnTo>
                  <a:pt x="1762264" y="65997"/>
                </a:lnTo>
                <a:lnTo>
                  <a:pt x="1761864" y="65664"/>
                </a:lnTo>
                <a:lnTo>
                  <a:pt x="1048746" y="65664"/>
                </a:lnTo>
                <a:lnTo>
                  <a:pt x="1035447" y="58524"/>
                </a:lnTo>
                <a:lnTo>
                  <a:pt x="1021314" y="51980"/>
                </a:lnTo>
                <a:lnTo>
                  <a:pt x="1006419" y="46054"/>
                </a:lnTo>
                <a:lnTo>
                  <a:pt x="990834" y="40772"/>
                </a:lnTo>
                <a:lnTo>
                  <a:pt x="937348" y="28551"/>
                </a:lnTo>
                <a:lnTo>
                  <a:pt x="882303" y="23870"/>
                </a:lnTo>
                <a:close/>
              </a:path>
              <a:path w="2017395" h="864235">
                <a:moveTo>
                  <a:pt x="1217487" y="47"/>
                </a:moveTo>
                <a:lnTo>
                  <a:pt x="1166380" y="5942"/>
                </a:lnTo>
                <a:lnTo>
                  <a:pt x="1119485" y="19182"/>
                </a:lnTo>
                <a:lnTo>
                  <a:pt x="1079406" y="39259"/>
                </a:lnTo>
                <a:lnTo>
                  <a:pt x="1048746" y="65664"/>
                </a:lnTo>
                <a:lnTo>
                  <a:pt x="1761864" y="65664"/>
                </a:lnTo>
                <a:lnTo>
                  <a:pt x="1740023" y="47438"/>
                </a:lnTo>
                <a:lnTo>
                  <a:pt x="1738621" y="46614"/>
                </a:lnTo>
                <a:lnTo>
                  <a:pt x="1393043" y="46614"/>
                </a:lnTo>
                <a:lnTo>
                  <a:pt x="1377877" y="36291"/>
                </a:lnTo>
                <a:lnTo>
                  <a:pt x="1360865" y="27088"/>
                </a:lnTo>
                <a:lnTo>
                  <a:pt x="1342162" y="19075"/>
                </a:lnTo>
                <a:lnTo>
                  <a:pt x="1321923" y="12324"/>
                </a:lnTo>
                <a:lnTo>
                  <a:pt x="1270202" y="2005"/>
                </a:lnTo>
                <a:lnTo>
                  <a:pt x="1217487" y="47"/>
                </a:lnTo>
                <a:close/>
              </a:path>
              <a:path w="2017395" h="864235">
                <a:moveTo>
                  <a:pt x="1572112" y="0"/>
                </a:moveTo>
                <a:lnTo>
                  <a:pt x="1522649" y="2377"/>
                </a:lnTo>
                <a:lnTo>
                  <a:pt x="1475038" y="10999"/>
                </a:lnTo>
                <a:lnTo>
                  <a:pt x="1431197" y="25775"/>
                </a:lnTo>
                <a:lnTo>
                  <a:pt x="1393043" y="46614"/>
                </a:lnTo>
                <a:lnTo>
                  <a:pt x="1738621" y="46614"/>
                </a:lnTo>
                <a:lnTo>
                  <a:pt x="1712448" y="31247"/>
                </a:lnTo>
                <a:lnTo>
                  <a:pt x="1668929" y="14343"/>
                </a:lnTo>
                <a:lnTo>
                  <a:pt x="1621512" y="3958"/>
                </a:lnTo>
                <a:lnTo>
                  <a:pt x="1572112" y="0"/>
                </a:lnTo>
                <a:close/>
              </a:path>
            </a:pathLst>
          </a:custGeom>
          <a:solidFill>
            <a:srgbClr val="3399FF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8" name="object 129"/>
          <p:cNvSpPr>
            <a:spLocks/>
          </p:cNvSpPr>
          <p:nvPr/>
        </p:nvSpPr>
        <p:spPr bwMode="auto">
          <a:xfrm>
            <a:off x="7019925" y="1463675"/>
            <a:ext cx="2017713" cy="863600"/>
          </a:xfrm>
          <a:custGeom>
            <a:avLst/>
            <a:gdLst>
              <a:gd name="T0" fmla="*/ 190663 w 2017395"/>
              <a:gd name="T1" fmla="*/ 211528 h 864235"/>
              <a:gd name="T2" fmla="*/ 244106 w 2017395"/>
              <a:gd name="T3" fmla="*/ 148341 h 864235"/>
              <a:gd name="T4" fmla="*/ 334268 w 2017395"/>
              <a:gd name="T5" fmla="*/ 101442 h 864235"/>
              <a:gd name="T6" fmla="*/ 452481 w 2017395"/>
              <a:gd name="T7" fmla="*/ 77475 h 864235"/>
              <a:gd name="T8" fmla="*/ 556764 w 2017395"/>
              <a:gd name="T9" fmla="*/ 79364 h 864235"/>
              <a:gd name="T10" fmla="*/ 654284 w 2017395"/>
              <a:gd name="T11" fmla="*/ 100970 h 864235"/>
              <a:gd name="T12" fmla="*/ 727981 w 2017395"/>
              <a:gd name="T13" fmla="*/ 51469 h 864235"/>
              <a:gd name="T14" fmla="*/ 827715 w 2017395"/>
              <a:gd name="T15" fmla="*/ 26370 h 864235"/>
              <a:gd name="T16" fmla="*/ 937348 w 2017395"/>
              <a:gd name="T17" fmla="*/ 28551 h 864235"/>
              <a:gd name="T18" fmla="*/ 1035447 w 2017395"/>
              <a:gd name="T19" fmla="*/ 58524 h 864235"/>
              <a:gd name="T20" fmla="*/ 1079406 w 2017395"/>
              <a:gd name="T21" fmla="*/ 39259 h 864235"/>
              <a:gd name="T22" fmla="*/ 1166380 w 2017395"/>
              <a:gd name="T23" fmla="*/ 5942 h 864235"/>
              <a:gd name="T24" fmla="*/ 1270202 w 2017395"/>
              <a:gd name="T25" fmla="*/ 2005 h 864235"/>
              <a:gd name="T26" fmla="*/ 1360865 w 2017395"/>
              <a:gd name="T27" fmla="*/ 27088 h 864235"/>
              <a:gd name="T28" fmla="*/ 1431197 w 2017395"/>
              <a:gd name="T29" fmla="*/ 25775 h 864235"/>
              <a:gd name="T30" fmla="*/ 1522649 w 2017395"/>
              <a:gd name="T31" fmla="*/ 2377 h 864235"/>
              <a:gd name="T32" fmla="*/ 1621512 w 2017395"/>
              <a:gd name="T33" fmla="*/ 3958 h 864235"/>
              <a:gd name="T34" fmla="*/ 1712448 w 2017395"/>
              <a:gd name="T35" fmla="*/ 31247 h 864235"/>
              <a:gd name="T36" fmla="*/ 1789029 w 2017395"/>
              <a:gd name="T37" fmla="*/ 108463 h 864235"/>
              <a:gd name="T38" fmla="*/ 1887966 w 2017395"/>
              <a:gd name="T39" fmla="*/ 139531 h 864235"/>
              <a:gd name="T40" fmla="*/ 1951891 w 2017395"/>
              <a:gd name="T41" fmla="*/ 190860 h 864235"/>
              <a:gd name="T42" fmla="*/ 1963781 w 2017395"/>
              <a:gd name="T43" fmla="*/ 287025 h 864235"/>
              <a:gd name="T44" fmla="*/ 1956923 w 2017395"/>
              <a:gd name="T45" fmla="*/ 299979 h 864235"/>
              <a:gd name="T46" fmla="*/ 1986091 w 2017395"/>
              <a:gd name="T47" fmla="*/ 337961 h 864235"/>
              <a:gd name="T48" fmla="*/ 2017250 w 2017395"/>
              <a:gd name="T49" fmla="*/ 407170 h 864235"/>
              <a:gd name="T50" fmla="*/ 1976694 w 2017395"/>
              <a:gd name="T51" fmla="*/ 509585 h 864235"/>
              <a:gd name="T52" fmla="*/ 1894185 w 2017395"/>
              <a:gd name="T53" fmla="*/ 564774 h 864235"/>
              <a:gd name="T54" fmla="*/ 1786118 w 2017395"/>
              <a:gd name="T55" fmla="*/ 596260 h 864235"/>
              <a:gd name="T56" fmla="*/ 1738746 w 2017395"/>
              <a:gd name="T57" fmla="*/ 637134 h 864235"/>
              <a:gd name="T58" fmla="*/ 1685705 w 2017395"/>
              <a:gd name="T59" fmla="*/ 699237 h 864235"/>
              <a:gd name="T60" fmla="*/ 1593156 w 2017395"/>
              <a:gd name="T61" fmla="*/ 741764 h 864235"/>
              <a:gd name="T62" fmla="*/ 1474196 w 2017395"/>
              <a:gd name="T63" fmla="*/ 757179 h 864235"/>
              <a:gd name="T64" fmla="*/ 1400965 w 2017395"/>
              <a:gd name="T65" fmla="*/ 750908 h 864235"/>
              <a:gd name="T66" fmla="*/ 1333353 w 2017395"/>
              <a:gd name="T67" fmla="*/ 733303 h 864235"/>
              <a:gd name="T68" fmla="*/ 1282630 w 2017395"/>
              <a:gd name="T69" fmla="*/ 791513 h 864235"/>
              <a:gd name="T70" fmla="*/ 1203601 w 2017395"/>
              <a:gd name="T71" fmla="*/ 834408 h 864235"/>
              <a:gd name="T72" fmla="*/ 1105139 w 2017395"/>
              <a:gd name="T73" fmla="*/ 859202 h 864235"/>
              <a:gd name="T74" fmla="*/ 996115 w 2017395"/>
              <a:gd name="T75" fmla="*/ 863113 h 864235"/>
              <a:gd name="T76" fmla="*/ 890048 w 2017395"/>
              <a:gd name="T77" fmla="*/ 844529 h 864235"/>
              <a:gd name="T78" fmla="*/ 803791 w 2017395"/>
              <a:gd name="T79" fmla="*/ 807092 h 864235"/>
              <a:gd name="T80" fmla="*/ 722205 w 2017395"/>
              <a:gd name="T81" fmla="*/ 796435 h 864235"/>
              <a:gd name="T82" fmla="*/ 622408 w 2017395"/>
              <a:gd name="T83" fmla="*/ 811351 h 864235"/>
              <a:gd name="T84" fmla="*/ 521706 w 2017395"/>
              <a:gd name="T85" fmla="*/ 809282 h 864235"/>
              <a:gd name="T86" fmla="*/ 426214 w 2017395"/>
              <a:gd name="T87" fmla="*/ 791131 h 864235"/>
              <a:gd name="T88" fmla="*/ 342046 w 2017395"/>
              <a:gd name="T89" fmla="*/ 757799 h 864235"/>
              <a:gd name="T90" fmla="*/ 275316 w 2017395"/>
              <a:gd name="T91" fmla="*/ 710189 h 864235"/>
              <a:gd name="T92" fmla="*/ 271506 w 2017395"/>
              <a:gd name="T93" fmla="*/ 706506 h 864235"/>
              <a:gd name="T94" fmla="*/ 166256 w 2017395"/>
              <a:gd name="T95" fmla="*/ 697409 h 864235"/>
              <a:gd name="T96" fmla="*/ 85249 w 2017395"/>
              <a:gd name="T97" fmla="*/ 660146 h 864235"/>
              <a:gd name="T98" fmla="*/ 45359 w 2017395"/>
              <a:gd name="T99" fmla="*/ 576835 h 864235"/>
              <a:gd name="T100" fmla="*/ 72632 w 2017395"/>
              <a:gd name="T101" fmla="*/ 528647 h 864235"/>
              <a:gd name="T102" fmla="*/ 49202 w 2017395"/>
              <a:gd name="T103" fmla="*/ 483795 h 864235"/>
              <a:gd name="T104" fmla="*/ 0 w 2017395"/>
              <a:gd name="T105" fmla="*/ 417507 h 864235"/>
              <a:gd name="T106" fmla="*/ 26777 w 2017395"/>
              <a:gd name="T107" fmla="*/ 345318 h 864235"/>
              <a:gd name="T108" fmla="*/ 134344 w 2017395"/>
              <a:gd name="T109" fmla="*/ 293187 h 864235"/>
              <a:gd name="T110" fmla="*/ 182606 w 2017395"/>
              <a:gd name="T111" fmla="*/ 284358 h 864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7395"/>
              <a:gd name="T169" fmla="*/ 0 h 864235"/>
              <a:gd name="T170" fmla="*/ 2017395 w 2017395"/>
              <a:gd name="T171" fmla="*/ 864235 h 86423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7395" h="864235">
                <a:moveTo>
                  <a:pt x="182606" y="284358"/>
                </a:moveTo>
                <a:lnTo>
                  <a:pt x="190663" y="211528"/>
                </a:lnTo>
                <a:lnTo>
                  <a:pt x="212253" y="178314"/>
                </a:lnTo>
                <a:lnTo>
                  <a:pt x="244106" y="148341"/>
                </a:lnTo>
                <a:lnTo>
                  <a:pt x="285139" y="122440"/>
                </a:lnTo>
                <a:lnTo>
                  <a:pt x="334268" y="101442"/>
                </a:lnTo>
                <a:lnTo>
                  <a:pt x="390410" y="86177"/>
                </a:lnTo>
                <a:lnTo>
                  <a:pt x="452481" y="77475"/>
                </a:lnTo>
                <a:lnTo>
                  <a:pt x="504926" y="75878"/>
                </a:lnTo>
                <a:lnTo>
                  <a:pt x="556764" y="79364"/>
                </a:lnTo>
                <a:lnTo>
                  <a:pt x="606911" y="87780"/>
                </a:lnTo>
                <a:lnTo>
                  <a:pt x="654284" y="100970"/>
                </a:lnTo>
                <a:lnTo>
                  <a:pt x="686870" y="73349"/>
                </a:lnTo>
                <a:lnTo>
                  <a:pt x="727981" y="51469"/>
                </a:lnTo>
                <a:lnTo>
                  <a:pt x="775602" y="35689"/>
                </a:lnTo>
                <a:lnTo>
                  <a:pt x="827715" y="26370"/>
                </a:lnTo>
                <a:lnTo>
                  <a:pt x="882303" y="23870"/>
                </a:lnTo>
                <a:lnTo>
                  <a:pt x="937348" y="28551"/>
                </a:lnTo>
                <a:lnTo>
                  <a:pt x="990834" y="40772"/>
                </a:lnTo>
                <a:lnTo>
                  <a:pt x="1035447" y="58524"/>
                </a:lnTo>
                <a:lnTo>
                  <a:pt x="1048746" y="65664"/>
                </a:lnTo>
                <a:lnTo>
                  <a:pt x="1079406" y="39259"/>
                </a:lnTo>
                <a:lnTo>
                  <a:pt x="1119485" y="19182"/>
                </a:lnTo>
                <a:lnTo>
                  <a:pt x="1166380" y="5942"/>
                </a:lnTo>
                <a:lnTo>
                  <a:pt x="1217487" y="47"/>
                </a:lnTo>
                <a:lnTo>
                  <a:pt x="1270202" y="2005"/>
                </a:lnTo>
                <a:lnTo>
                  <a:pt x="1321923" y="12324"/>
                </a:lnTo>
                <a:lnTo>
                  <a:pt x="1360865" y="27088"/>
                </a:lnTo>
                <a:lnTo>
                  <a:pt x="1393043" y="46614"/>
                </a:lnTo>
                <a:lnTo>
                  <a:pt x="1431197" y="25775"/>
                </a:lnTo>
                <a:lnTo>
                  <a:pt x="1475038" y="10999"/>
                </a:lnTo>
                <a:lnTo>
                  <a:pt x="1522649" y="2377"/>
                </a:lnTo>
                <a:lnTo>
                  <a:pt x="1572112" y="0"/>
                </a:lnTo>
                <a:lnTo>
                  <a:pt x="1621512" y="3958"/>
                </a:lnTo>
                <a:lnTo>
                  <a:pt x="1668929" y="14343"/>
                </a:lnTo>
                <a:lnTo>
                  <a:pt x="1712448" y="31247"/>
                </a:lnTo>
                <a:lnTo>
                  <a:pt x="1762264" y="65997"/>
                </a:lnTo>
                <a:lnTo>
                  <a:pt x="1789029" y="108463"/>
                </a:lnTo>
                <a:lnTo>
                  <a:pt x="1842350" y="120927"/>
                </a:lnTo>
                <a:lnTo>
                  <a:pt x="1887966" y="139531"/>
                </a:lnTo>
                <a:lnTo>
                  <a:pt x="1924830" y="163200"/>
                </a:lnTo>
                <a:lnTo>
                  <a:pt x="1951891" y="190860"/>
                </a:lnTo>
                <a:lnTo>
                  <a:pt x="1972416" y="253847"/>
                </a:lnTo>
                <a:lnTo>
                  <a:pt x="1963781" y="287025"/>
                </a:lnTo>
                <a:lnTo>
                  <a:pt x="1960733" y="293629"/>
                </a:lnTo>
                <a:lnTo>
                  <a:pt x="1956923" y="299979"/>
                </a:lnTo>
                <a:lnTo>
                  <a:pt x="1952351" y="306202"/>
                </a:lnTo>
                <a:lnTo>
                  <a:pt x="1986091" y="337961"/>
                </a:lnTo>
                <a:lnTo>
                  <a:pt x="2007646" y="371964"/>
                </a:lnTo>
                <a:lnTo>
                  <a:pt x="2017250" y="407170"/>
                </a:lnTo>
                <a:lnTo>
                  <a:pt x="2015137" y="442537"/>
                </a:lnTo>
                <a:lnTo>
                  <a:pt x="1976694" y="509585"/>
                </a:lnTo>
                <a:lnTo>
                  <a:pt x="1940831" y="539183"/>
                </a:lnTo>
                <a:lnTo>
                  <a:pt x="1894185" y="564774"/>
                </a:lnTo>
                <a:lnTo>
                  <a:pt x="1824319" y="588507"/>
                </a:lnTo>
                <a:lnTo>
                  <a:pt x="1786118" y="596260"/>
                </a:lnTo>
                <a:lnTo>
                  <a:pt x="1746357" y="601096"/>
                </a:lnTo>
                <a:lnTo>
                  <a:pt x="1738746" y="637134"/>
                </a:lnTo>
                <a:lnTo>
                  <a:pt x="1717983" y="670162"/>
                </a:lnTo>
                <a:lnTo>
                  <a:pt x="1685705" y="699237"/>
                </a:lnTo>
                <a:lnTo>
                  <a:pt x="1643550" y="723419"/>
                </a:lnTo>
                <a:lnTo>
                  <a:pt x="1593156" y="741764"/>
                </a:lnTo>
                <a:lnTo>
                  <a:pt x="1536158" y="753332"/>
                </a:lnTo>
                <a:lnTo>
                  <a:pt x="1474196" y="757179"/>
                </a:lnTo>
                <a:lnTo>
                  <a:pt x="1437134" y="755502"/>
                </a:lnTo>
                <a:lnTo>
                  <a:pt x="1400965" y="750908"/>
                </a:lnTo>
                <a:lnTo>
                  <a:pt x="1366201" y="743481"/>
                </a:lnTo>
                <a:lnTo>
                  <a:pt x="1333353" y="733303"/>
                </a:lnTo>
                <a:lnTo>
                  <a:pt x="1312084" y="764148"/>
                </a:lnTo>
                <a:lnTo>
                  <a:pt x="1282630" y="791513"/>
                </a:lnTo>
                <a:lnTo>
                  <a:pt x="1246099" y="815049"/>
                </a:lnTo>
                <a:lnTo>
                  <a:pt x="1203601" y="834408"/>
                </a:lnTo>
                <a:lnTo>
                  <a:pt x="1156245" y="849242"/>
                </a:lnTo>
                <a:lnTo>
                  <a:pt x="1105139" y="859202"/>
                </a:lnTo>
                <a:lnTo>
                  <a:pt x="1051393" y="863942"/>
                </a:lnTo>
                <a:lnTo>
                  <a:pt x="996115" y="863113"/>
                </a:lnTo>
                <a:lnTo>
                  <a:pt x="940415" y="856366"/>
                </a:lnTo>
                <a:lnTo>
                  <a:pt x="890048" y="844529"/>
                </a:lnTo>
                <a:lnTo>
                  <a:pt x="844181" y="827966"/>
                </a:lnTo>
                <a:lnTo>
                  <a:pt x="803791" y="807092"/>
                </a:lnTo>
                <a:lnTo>
                  <a:pt x="769854" y="782325"/>
                </a:lnTo>
                <a:lnTo>
                  <a:pt x="722205" y="796435"/>
                </a:lnTo>
                <a:lnTo>
                  <a:pt x="672802" y="806072"/>
                </a:lnTo>
                <a:lnTo>
                  <a:pt x="622408" y="811351"/>
                </a:lnTo>
                <a:lnTo>
                  <a:pt x="571788" y="812383"/>
                </a:lnTo>
                <a:lnTo>
                  <a:pt x="521706" y="809282"/>
                </a:lnTo>
                <a:lnTo>
                  <a:pt x="472927" y="802161"/>
                </a:lnTo>
                <a:lnTo>
                  <a:pt x="426214" y="791131"/>
                </a:lnTo>
                <a:lnTo>
                  <a:pt x="382332" y="776306"/>
                </a:lnTo>
                <a:lnTo>
                  <a:pt x="342046" y="757799"/>
                </a:lnTo>
                <a:lnTo>
                  <a:pt x="306119" y="735722"/>
                </a:lnTo>
                <a:lnTo>
                  <a:pt x="275316" y="710189"/>
                </a:lnTo>
                <a:lnTo>
                  <a:pt x="272776" y="707776"/>
                </a:lnTo>
                <a:lnTo>
                  <a:pt x="271506" y="706506"/>
                </a:lnTo>
                <a:lnTo>
                  <a:pt x="216927" y="705972"/>
                </a:lnTo>
                <a:lnTo>
                  <a:pt x="166256" y="697409"/>
                </a:lnTo>
                <a:lnTo>
                  <a:pt x="121646" y="681805"/>
                </a:lnTo>
                <a:lnTo>
                  <a:pt x="85249" y="660146"/>
                </a:lnTo>
                <a:lnTo>
                  <a:pt x="45700" y="602620"/>
                </a:lnTo>
                <a:lnTo>
                  <a:pt x="45359" y="576835"/>
                </a:lnTo>
                <a:lnTo>
                  <a:pt x="54495" y="551884"/>
                </a:lnTo>
                <a:lnTo>
                  <a:pt x="72632" y="528647"/>
                </a:lnTo>
                <a:lnTo>
                  <a:pt x="99294" y="508005"/>
                </a:lnTo>
                <a:lnTo>
                  <a:pt x="49202" y="483795"/>
                </a:lnTo>
                <a:lnTo>
                  <a:pt x="15704" y="452733"/>
                </a:lnTo>
                <a:lnTo>
                  <a:pt x="0" y="417507"/>
                </a:lnTo>
                <a:lnTo>
                  <a:pt x="3290" y="380806"/>
                </a:lnTo>
                <a:lnTo>
                  <a:pt x="26777" y="345318"/>
                </a:lnTo>
                <a:lnTo>
                  <a:pt x="92008" y="305361"/>
                </a:lnTo>
                <a:lnTo>
                  <a:pt x="134344" y="293187"/>
                </a:lnTo>
                <a:lnTo>
                  <a:pt x="180955" y="287025"/>
                </a:lnTo>
                <a:lnTo>
                  <a:pt x="182606" y="284358"/>
                </a:lnTo>
                <a:close/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9" name="object 130"/>
          <p:cNvSpPr>
            <a:spLocks/>
          </p:cNvSpPr>
          <p:nvPr/>
        </p:nvSpPr>
        <p:spPr bwMode="auto">
          <a:xfrm>
            <a:off x="7121525" y="1968500"/>
            <a:ext cx="119063" cy="15875"/>
          </a:xfrm>
          <a:custGeom>
            <a:avLst/>
            <a:gdLst>
              <a:gd name="T0" fmla="*/ 118236 w 118745"/>
              <a:gd name="T1" fmla="*/ 16001 h 16510"/>
              <a:gd name="T2" fmla="*/ 87368 w 118745"/>
              <a:gd name="T3" fmla="*/ 16037 h 16510"/>
              <a:gd name="T4" fmla="*/ 57023 w 118745"/>
              <a:gd name="T5" fmla="*/ 13335 h 16510"/>
              <a:gd name="T6" fmla="*/ 27725 w 118745"/>
              <a:gd name="T7" fmla="*/ 7965 h 16510"/>
              <a:gd name="T8" fmla="*/ 0 w 118745"/>
              <a:gd name="T9" fmla="*/ 0 h 16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745"/>
              <a:gd name="T16" fmla="*/ 0 h 16510"/>
              <a:gd name="T17" fmla="*/ 118745 w 118745"/>
              <a:gd name="T18" fmla="*/ 16510 h 16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745" h="16510">
                <a:moveTo>
                  <a:pt x="118236" y="16001"/>
                </a:moveTo>
                <a:lnTo>
                  <a:pt x="87368" y="16037"/>
                </a:lnTo>
                <a:lnTo>
                  <a:pt x="57023" y="13335"/>
                </a:lnTo>
                <a:lnTo>
                  <a:pt x="27725" y="7965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0" name="object 131"/>
          <p:cNvSpPr>
            <a:spLocks/>
          </p:cNvSpPr>
          <p:nvPr/>
        </p:nvSpPr>
        <p:spPr bwMode="auto">
          <a:xfrm>
            <a:off x="7291388" y="2159000"/>
            <a:ext cx="52387" cy="7938"/>
          </a:xfrm>
          <a:custGeom>
            <a:avLst/>
            <a:gdLst>
              <a:gd name="T0" fmla="*/ 51689 w 52070"/>
              <a:gd name="T1" fmla="*/ 0 h 7619"/>
              <a:gd name="T2" fmla="*/ 39076 w 52070"/>
              <a:gd name="T3" fmla="*/ 2619 h 7619"/>
              <a:gd name="T4" fmla="*/ 26225 w 52070"/>
              <a:gd name="T5" fmla="*/ 4762 h 7619"/>
              <a:gd name="T6" fmla="*/ 13184 w 52070"/>
              <a:gd name="T7" fmla="*/ 6429 h 7619"/>
              <a:gd name="T8" fmla="*/ 0 w 52070"/>
              <a:gd name="T9" fmla="*/ 7619 h 7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070"/>
              <a:gd name="T16" fmla="*/ 0 h 7619"/>
              <a:gd name="T17" fmla="*/ 52070 w 52070"/>
              <a:gd name="T18" fmla="*/ 7619 h 76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070" h="7619">
                <a:moveTo>
                  <a:pt x="51689" y="0"/>
                </a:moveTo>
                <a:lnTo>
                  <a:pt x="39076" y="2619"/>
                </a:lnTo>
                <a:lnTo>
                  <a:pt x="26225" y="4762"/>
                </a:lnTo>
                <a:lnTo>
                  <a:pt x="13184" y="6429"/>
                </a:lnTo>
                <a:lnTo>
                  <a:pt x="0" y="7619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1" name="object 132"/>
          <p:cNvSpPr>
            <a:spLocks/>
          </p:cNvSpPr>
          <p:nvPr/>
        </p:nvSpPr>
        <p:spPr bwMode="auto">
          <a:xfrm>
            <a:off x="7758113" y="2208213"/>
            <a:ext cx="31750" cy="34925"/>
          </a:xfrm>
          <a:custGeom>
            <a:avLst/>
            <a:gdLst>
              <a:gd name="T0" fmla="*/ 31242 w 31750"/>
              <a:gd name="T1" fmla="*/ 34797 h 34925"/>
              <a:gd name="T2" fmla="*/ 22217 w 31750"/>
              <a:gd name="T3" fmla="*/ 26467 h 34925"/>
              <a:gd name="T4" fmla="*/ 14001 w 31750"/>
              <a:gd name="T5" fmla="*/ 17875 h 34925"/>
              <a:gd name="T6" fmla="*/ 6596 w 31750"/>
              <a:gd name="T7" fmla="*/ 9044 h 34925"/>
              <a:gd name="T8" fmla="*/ 0 w 31750"/>
              <a:gd name="T9" fmla="*/ 0 h 3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50"/>
              <a:gd name="T16" fmla="*/ 0 h 34925"/>
              <a:gd name="T17" fmla="*/ 31750 w 31750"/>
              <a:gd name="T18" fmla="*/ 34925 h 34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50" h="34925">
                <a:moveTo>
                  <a:pt x="31242" y="34797"/>
                </a:moveTo>
                <a:lnTo>
                  <a:pt x="22217" y="26467"/>
                </a:lnTo>
                <a:lnTo>
                  <a:pt x="14001" y="17875"/>
                </a:lnTo>
                <a:lnTo>
                  <a:pt x="6596" y="9044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2" name="object 133"/>
          <p:cNvSpPr>
            <a:spLocks/>
          </p:cNvSpPr>
          <p:nvPr/>
        </p:nvSpPr>
        <p:spPr bwMode="auto">
          <a:xfrm>
            <a:off x="8353425" y="2155825"/>
            <a:ext cx="12700" cy="38100"/>
          </a:xfrm>
          <a:custGeom>
            <a:avLst/>
            <a:gdLst>
              <a:gd name="T0" fmla="*/ 12446 w 12700"/>
              <a:gd name="T1" fmla="*/ 0 h 38735"/>
              <a:gd name="T2" fmla="*/ 10608 w 12700"/>
              <a:gd name="T3" fmla="*/ 9687 h 38735"/>
              <a:gd name="T4" fmla="*/ 7937 w 12700"/>
              <a:gd name="T5" fmla="*/ 19303 h 38735"/>
              <a:gd name="T6" fmla="*/ 4409 w 12700"/>
              <a:gd name="T7" fmla="*/ 28825 h 38735"/>
              <a:gd name="T8" fmla="*/ 0 w 12700"/>
              <a:gd name="T9" fmla="*/ 38226 h 38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0"/>
              <a:gd name="T16" fmla="*/ 0 h 38735"/>
              <a:gd name="T17" fmla="*/ 12700 w 12700"/>
              <a:gd name="T18" fmla="*/ 38735 h 38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0" h="38735">
                <a:moveTo>
                  <a:pt x="12446" y="0"/>
                </a:moveTo>
                <a:lnTo>
                  <a:pt x="10608" y="9687"/>
                </a:lnTo>
                <a:lnTo>
                  <a:pt x="7937" y="19303"/>
                </a:lnTo>
                <a:lnTo>
                  <a:pt x="4409" y="28825"/>
                </a:lnTo>
                <a:lnTo>
                  <a:pt x="0" y="38226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3" name="object 134"/>
          <p:cNvSpPr>
            <a:spLocks/>
          </p:cNvSpPr>
          <p:nvPr/>
        </p:nvSpPr>
        <p:spPr bwMode="auto">
          <a:xfrm>
            <a:off x="8613775" y="1919288"/>
            <a:ext cx="150813" cy="142875"/>
          </a:xfrm>
          <a:custGeom>
            <a:avLst/>
            <a:gdLst>
              <a:gd name="T0" fmla="*/ 0 w 151765"/>
              <a:gd name="T1" fmla="*/ 0 h 142875"/>
              <a:gd name="T2" fmla="*/ 51810 w 151765"/>
              <a:gd name="T3" fmla="*/ 19222 h 142875"/>
              <a:gd name="T4" fmla="*/ 94112 w 151765"/>
              <a:gd name="T5" fmla="*/ 44267 h 142875"/>
              <a:gd name="T6" fmla="*/ 125684 w 151765"/>
              <a:gd name="T7" fmla="*/ 73974 h 142875"/>
              <a:gd name="T8" fmla="*/ 145308 w 151765"/>
              <a:gd name="T9" fmla="*/ 107187 h 142875"/>
              <a:gd name="T10" fmla="*/ 151764 w 151765"/>
              <a:gd name="T11" fmla="*/ 142748 h 1428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765"/>
              <a:gd name="T19" fmla="*/ 0 h 142875"/>
              <a:gd name="T20" fmla="*/ 151765 w 151765"/>
              <a:gd name="T21" fmla="*/ 142875 h 1428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765" h="142875">
                <a:moveTo>
                  <a:pt x="0" y="0"/>
                </a:moveTo>
                <a:lnTo>
                  <a:pt x="51810" y="19222"/>
                </a:lnTo>
                <a:lnTo>
                  <a:pt x="94112" y="44267"/>
                </a:lnTo>
                <a:lnTo>
                  <a:pt x="125684" y="73974"/>
                </a:lnTo>
                <a:lnTo>
                  <a:pt x="145308" y="107187"/>
                </a:lnTo>
                <a:lnTo>
                  <a:pt x="151764" y="142748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4" name="object 135"/>
          <p:cNvSpPr>
            <a:spLocks/>
          </p:cNvSpPr>
          <p:nvPr/>
        </p:nvSpPr>
        <p:spPr bwMode="auto">
          <a:xfrm>
            <a:off x="8904288" y="1768475"/>
            <a:ext cx="66675" cy="53975"/>
          </a:xfrm>
          <a:custGeom>
            <a:avLst/>
            <a:gdLst>
              <a:gd name="T0" fmla="*/ 67563 w 67945"/>
              <a:gd name="T1" fmla="*/ 0 h 53975"/>
              <a:gd name="T2" fmla="*/ 54685 w 67945"/>
              <a:gd name="T3" fmla="*/ 15053 h 53975"/>
              <a:gd name="T4" fmla="*/ 39020 w 67945"/>
              <a:gd name="T5" fmla="*/ 29083 h 53975"/>
              <a:gd name="T6" fmla="*/ 20736 w 67945"/>
              <a:gd name="T7" fmla="*/ 41969 h 53975"/>
              <a:gd name="T8" fmla="*/ 0 w 67945"/>
              <a:gd name="T9" fmla="*/ 53594 h 53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945"/>
              <a:gd name="T16" fmla="*/ 0 h 53975"/>
              <a:gd name="T17" fmla="*/ 67945 w 67945"/>
              <a:gd name="T18" fmla="*/ 53975 h 53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945" h="53975">
                <a:moveTo>
                  <a:pt x="67563" y="0"/>
                </a:moveTo>
                <a:lnTo>
                  <a:pt x="54685" y="15053"/>
                </a:lnTo>
                <a:lnTo>
                  <a:pt x="39020" y="29083"/>
                </a:lnTo>
                <a:lnTo>
                  <a:pt x="20736" y="41969"/>
                </a:lnTo>
                <a:lnTo>
                  <a:pt x="0" y="5359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5" name="object 136"/>
          <p:cNvSpPr>
            <a:spLocks/>
          </p:cNvSpPr>
          <p:nvPr/>
        </p:nvSpPr>
        <p:spPr bwMode="auto">
          <a:xfrm>
            <a:off x="8809038" y="1570038"/>
            <a:ext cx="3175" cy="25400"/>
          </a:xfrm>
          <a:custGeom>
            <a:avLst/>
            <a:gdLst>
              <a:gd name="T0" fmla="*/ 0 w 3809"/>
              <a:gd name="T1" fmla="*/ 0 h 25400"/>
              <a:gd name="T2" fmla="*/ 1662 w 3809"/>
              <a:gd name="T3" fmla="*/ 6234 h 25400"/>
              <a:gd name="T4" fmla="*/ 2825 w 3809"/>
              <a:gd name="T5" fmla="*/ 12541 h 25400"/>
              <a:gd name="T6" fmla="*/ 3464 w 3809"/>
              <a:gd name="T7" fmla="*/ 18895 h 25400"/>
              <a:gd name="T8" fmla="*/ 3555 w 3809"/>
              <a:gd name="T9" fmla="*/ 25273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9"/>
              <a:gd name="T16" fmla="*/ 0 h 25400"/>
              <a:gd name="T17" fmla="*/ 3809 w 3809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9" h="25400">
                <a:moveTo>
                  <a:pt x="0" y="0"/>
                </a:moveTo>
                <a:lnTo>
                  <a:pt x="1662" y="6234"/>
                </a:lnTo>
                <a:lnTo>
                  <a:pt x="2825" y="12541"/>
                </a:lnTo>
                <a:lnTo>
                  <a:pt x="3464" y="18895"/>
                </a:lnTo>
                <a:lnTo>
                  <a:pt x="3555" y="25273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6" name="object 137"/>
          <p:cNvSpPr>
            <a:spLocks/>
          </p:cNvSpPr>
          <p:nvPr/>
        </p:nvSpPr>
        <p:spPr bwMode="auto">
          <a:xfrm>
            <a:off x="8377238" y="1508125"/>
            <a:ext cx="34925" cy="31750"/>
          </a:xfrm>
          <a:custGeom>
            <a:avLst/>
            <a:gdLst>
              <a:gd name="T0" fmla="*/ 0 w 34925"/>
              <a:gd name="T1" fmla="*/ 32131 h 32384"/>
              <a:gd name="T2" fmla="*/ 7113 w 34925"/>
              <a:gd name="T3" fmla="*/ 23592 h 32384"/>
              <a:gd name="T4" fmla="*/ 15287 w 34925"/>
              <a:gd name="T5" fmla="*/ 15351 h 32384"/>
              <a:gd name="T6" fmla="*/ 24485 w 34925"/>
              <a:gd name="T7" fmla="*/ 7467 h 32384"/>
              <a:gd name="T8" fmla="*/ 34671 w 34925"/>
              <a:gd name="T9" fmla="*/ 0 h 3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5"/>
              <a:gd name="T16" fmla="*/ 0 h 32384"/>
              <a:gd name="T17" fmla="*/ 34925 w 34925"/>
              <a:gd name="T18" fmla="*/ 32384 h 3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5" h="32384">
                <a:moveTo>
                  <a:pt x="0" y="32131"/>
                </a:moveTo>
                <a:lnTo>
                  <a:pt x="7113" y="23592"/>
                </a:lnTo>
                <a:lnTo>
                  <a:pt x="15287" y="15351"/>
                </a:lnTo>
                <a:lnTo>
                  <a:pt x="24485" y="7467"/>
                </a:lnTo>
                <a:lnTo>
                  <a:pt x="34671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7" name="object 138"/>
          <p:cNvSpPr>
            <a:spLocks/>
          </p:cNvSpPr>
          <p:nvPr/>
        </p:nvSpPr>
        <p:spPr bwMode="auto">
          <a:xfrm>
            <a:off x="8053388" y="1527175"/>
            <a:ext cx="17462" cy="28575"/>
          </a:xfrm>
          <a:custGeom>
            <a:avLst/>
            <a:gdLst>
              <a:gd name="T0" fmla="*/ 0 w 17145"/>
              <a:gd name="T1" fmla="*/ 27812 h 27940"/>
              <a:gd name="T2" fmla="*/ 3048 w 17145"/>
              <a:gd name="T3" fmla="*/ 20699 h 27940"/>
              <a:gd name="T4" fmla="*/ 6858 w 17145"/>
              <a:gd name="T5" fmla="*/ 13668 h 27940"/>
              <a:gd name="T6" fmla="*/ 11430 w 17145"/>
              <a:gd name="T7" fmla="*/ 6756 h 27940"/>
              <a:gd name="T8" fmla="*/ 16764 w 17145"/>
              <a:gd name="T9" fmla="*/ 0 h 279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45"/>
              <a:gd name="T16" fmla="*/ 0 h 27940"/>
              <a:gd name="T17" fmla="*/ 17145 w 17145"/>
              <a:gd name="T18" fmla="*/ 27940 h 279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45" h="27940">
                <a:moveTo>
                  <a:pt x="0" y="27812"/>
                </a:moveTo>
                <a:lnTo>
                  <a:pt x="3048" y="20699"/>
                </a:lnTo>
                <a:lnTo>
                  <a:pt x="6858" y="13668"/>
                </a:lnTo>
                <a:lnTo>
                  <a:pt x="11430" y="6756"/>
                </a:lnTo>
                <a:lnTo>
                  <a:pt x="16764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8" name="object 139"/>
          <p:cNvSpPr>
            <a:spLocks/>
          </p:cNvSpPr>
          <p:nvPr/>
        </p:nvSpPr>
        <p:spPr bwMode="auto">
          <a:xfrm>
            <a:off x="7673975" y="1565275"/>
            <a:ext cx="60325" cy="26988"/>
          </a:xfrm>
          <a:custGeom>
            <a:avLst/>
            <a:gdLst>
              <a:gd name="T0" fmla="*/ 0 w 60959"/>
              <a:gd name="T1" fmla="*/ 0 h 27305"/>
              <a:gd name="T2" fmla="*/ 16182 w 60959"/>
              <a:gd name="T3" fmla="*/ 5903 h 27305"/>
              <a:gd name="T4" fmla="*/ 31734 w 60959"/>
              <a:gd name="T5" fmla="*/ 12366 h 27305"/>
              <a:gd name="T6" fmla="*/ 46595 w 60959"/>
              <a:gd name="T7" fmla="*/ 19377 h 27305"/>
              <a:gd name="T8" fmla="*/ 60705 w 60959"/>
              <a:gd name="T9" fmla="*/ 26924 h 27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959"/>
              <a:gd name="T16" fmla="*/ 0 h 27305"/>
              <a:gd name="T17" fmla="*/ 60959 w 60959"/>
              <a:gd name="T18" fmla="*/ 27305 h 273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959" h="27305">
                <a:moveTo>
                  <a:pt x="0" y="0"/>
                </a:moveTo>
                <a:lnTo>
                  <a:pt x="16182" y="5903"/>
                </a:lnTo>
                <a:lnTo>
                  <a:pt x="31734" y="12366"/>
                </a:lnTo>
                <a:lnTo>
                  <a:pt x="46595" y="19377"/>
                </a:lnTo>
                <a:lnTo>
                  <a:pt x="60705" y="26924"/>
                </a:lnTo>
              </a:path>
            </a:pathLst>
          </a:custGeom>
          <a:noFill/>
          <a:ln w="25907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9" name="object 140"/>
          <p:cNvSpPr>
            <a:spLocks/>
          </p:cNvSpPr>
          <p:nvPr/>
        </p:nvSpPr>
        <p:spPr bwMode="auto">
          <a:xfrm>
            <a:off x="7202488" y="1747838"/>
            <a:ext cx="11112" cy="28575"/>
          </a:xfrm>
          <a:custGeom>
            <a:avLst/>
            <a:gdLst>
              <a:gd name="T0" fmla="*/ 10668 w 10795"/>
              <a:gd name="T1" fmla="*/ 28448 h 28575"/>
              <a:gd name="T2" fmla="*/ 7286 w 10795"/>
              <a:gd name="T3" fmla="*/ 21449 h 28575"/>
              <a:gd name="T4" fmla="*/ 4381 w 10795"/>
              <a:gd name="T5" fmla="*/ 14366 h 28575"/>
              <a:gd name="T6" fmla="*/ 1952 w 10795"/>
              <a:gd name="T7" fmla="*/ 7213 h 28575"/>
              <a:gd name="T8" fmla="*/ 0 w 10795"/>
              <a:gd name="T9" fmla="*/ 0 h 28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5"/>
              <a:gd name="T16" fmla="*/ 0 h 28575"/>
              <a:gd name="T17" fmla="*/ 10795 w 10795"/>
              <a:gd name="T18" fmla="*/ 28575 h 28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5" h="28575">
                <a:moveTo>
                  <a:pt x="10668" y="28448"/>
                </a:moveTo>
                <a:lnTo>
                  <a:pt x="7286" y="21449"/>
                </a:lnTo>
                <a:lnTo>
                  <a:pt x="4381" y="14366"/>
                </a:lnTo>
                <a:lnTo>
                  <a:pt x="1952" y="7213"/>
                </a:lnTo>
                <a:lnTo>
                  <a:pt x="0" y="0"/>
                </a:lnTo>
              </a:path>
            </a:pathLst>
          </a:custGeom>
          <a:noFill/>
          <a:ln w="25908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1" name="object 141"/>
          <p:cNvSpPr txBox="1"/>
          <p:nvPr/>
        </p:nvSpPr>
        <p:spPr>
          <a:xfrm>
            <a:off x="7537450" y="1733550"/>
            <a:ext cx="839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ntern</a:t>
            </a:r>
            <a:r>
              <a:rPr sz="1800" spc="-5" dirty="0">
                <a:latin typeface="Tahoma"/>
                <a:cs typeface="Tahoma"/>
              </a:rPr>
              <a:t>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741" name="object 142"/>
          <p:cNvSpPr>
            <a:spLocks/>
          </p:cNvSpPr>
          <p:nvPr/>
        </p:nvSpPr>
        <p:spPr bwMode="auto">
          <a:xfrm>
            <a:off x="5076825" y="2206625"/>
            <a:ext cx="1871663" cy="71438"/>
          </a:xfrm>
          <a:custGeom>
            <a:avLst/>
            <a:gdLst>
              <a:gd name="T0" fmla="*/ 1871472 w 1871979"/>
              <a:gd name="T1" fmla="*/ 0 h 71755"/>
              <a:gd name="T2" fmla="*/ 0 w 1871979"/>
              <a:gd name="T3" fmla="*/ 71627 h 71755"/>
              <a:gd name="T4" fmla="*/ 0 60000 65536"/>
              <a:gd name="T5" fmla="*/ 0 60000 65536"/>
              <a:gd name="T6" fmla="*/ 0 w 1871979"/>
              <a:gd name="T7" fmla="*/ 0 h 71755"/>
              <a:gd name="T8" fmla="*/ 1871979 w 1871979"/>
              <a:gd name="T9" fmla="*/ 71755 h 717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1979" h="71755">
                <a:moveTo>
                  <a:pt x="1871472" y="0"/>
                </a:moveTo>
                <a:lnTo>
                  <a:pt x="0" y="7162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2" name="object 143"/>
          <p:cNvSpPr>
            <a:spLocks/>
          </p:cNvSpPr>
          <p:nvPr/>
        </p:nvSpPr>
        <p:spPr bwMode="auto">
          <a:xfrm>
            <a:off x="827088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29 w 457200"/>
              <a:gd name="T3" fmla="*/ 4644 h 457200"/>
              <a:gd name="T4" fmla="*/ 139619 w 457200"/>
              <a:gd name="T5" fmla="*/ 17966 h 457200"/>
              <a:gd name="T6" fmla="*/ 100788 w 457200"/>
              <a:gd name="T7" fmla="*/ 39045 h 457200"/>
              <a:gd name="T8" fmla="*/ 66955 w 457200"/>
              <a:gd name="T9" fmla="*/ 66960 h 457200"/>
              <a:gd name="T10" fmla="*/ 39041 w 457200"/>
              <a:gd name="T11" fmla="*/ 100793 h 457200"/>
              <a:gd name="T12" fmla="*/ 17964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4 w 457200"/>
              <a:gd name="T21" fmla="*/ 317575 h 457200"/>
              <a:gd name="T22" fmla="*/ 39041 w 457200"/>
              <a:gd name="T23" fmla="*/ 356406 h 457200"/>
              <a:gd name="T24" fmla="*/ 66955 w 457200"/>
              <a:gd name="T25" fmla="*/ 390239 h 457200"/>
              <a:gd name="T26" fmla="*/ 100788 w 457200"/>
              <a:gd name="T27" fmla="*/ 418154 h 457200"/>
              <a:gd name="T28" fmla="*/ 139619 w 457200"/>
              <a:gd name="T29" fmla="*/ 439233 h 457200"/>
              <a:gd name="T30" fmla="*/ 182529 w 457200"/>
              <a:gd name="T31" fmla="*/ 452555 h 457200"/>
              <a:gd name="T32" fmla="*/ 228600 w 457200"/>
              <a:gd name="T33" fmla="*/ 457199 h 457200"/>
              <a:gd name="T34" fmla="*/ 274670 w 457200"/>
              <a:gd name="T35" fmla="*/ 452555 h 457200"/>
              <a:gd name="T36" fmla="*/ 317580 w 457200"/>
              <a:gd name="T37" fmla="*/ 439233 h 457200"/>
              <a:gd name="T38" fmla="*/ 356411 w 457200"/>
              <a:gd name="T39" fmla="*/ 418154 h 457200"/>
              <a:gd name="T40" fmla="*/ 390244 w 457200"/>
              <a:gd name="T41" fmla="*/ 390239 h 457200"/>
              <a:gd name="T42" fmla="*/ 418158 w 457200"/>
              <a:gd name="T43" fmla="*/ 356406 h 457200"/>
              <a:gd name="T44" fmla="*/ 439235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5 w 457200"/>
              <a:gd name="T53" fmla="*/ 139624 h 457200"/>
              <a:gd name="T54" fmla="*/ 418158 w 457200"/>
              <a:gd name="T55" fmla="*/ 100793 h 457200"/>
              <a:gd name="T56" fmla="*/ 390244 w 457200"/>
              <a:gd name="T57" fmla="*/ 66960 h 457200"/>
              <a:gd name="T58" fmla="*/ 356411 w 457200"/>
              <a:gd name="T59" fmla="*/ 39045 h 457200"/>
              <a:gd name="T60" fmla="*/ 317580 w 457200"/>
              <a:gd name="T61" fmla="*/ 17966 h 457200"/>
              <a:gd name="T62" fmla="*/ 274670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6"/>
                </a:lnTo>
                <a:lnTo>
                  <a:pt x="100788" y="39045"/>
                </a:lnTo>
                <a:lnTo>
                  <a:pt x="66955" y="66960"/>
                </a:lnTo>
                <a:lnTo>
                  <a:pt x="39041" y="100793"/>
                </a:lnTo>
                <a:lnTo>
                  <a:pt x="17964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4" y="317575"/>
                </a:lnTo>
                <a:lnTo>
                  <a:pt x="39041" y="356406"/>
                </a:lnTo>
                <a:lnTo>
                  <a:pt x="66955" y="390239"/>
                </a:lnTo>
                <a:lnTo>
                  <a:pt x="100788" y="418154"/>
                </a:lnTo>
                <a:lnTo>
                  <a:pt x="139619" y="439233"/>
                </a:lnTo>
                <a:lnTo>
                  <a:pt x="182529" y="452555"/>
                </a:lnTo>
                <a:lnTo>
                  <a:pt x="228600" y="457199"/>
                </a:lnTo>
                <a:lnTo>
                  <a:pt x="274670" y="452555"/>
                </a:lnTo>
                <a:lnTo>
                  <a:pt x="317580" y="439233"/>
                </a:lnTo>
                <a:lnTo>
                  <a:pt x="356411" y="418154"/>
                </a:lnTo>
                <a:lnTo>
                  <a:pt x="390244" y="390239"/>
                </a:lnTo>
                <a:lnTo>
                  <a:pt x="418158" y="356406"/>
                </a:lnTo>
                <a:lnTo>
                  <a:pt x="439235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5" y="139624"/>
                </a:lnTo>
                <a:lnTo>
                  <a:pt x="418158" y="100793"/>
                </a:lnTo>
                <a:lnTo>
                  <a:pt x="390244" y="66960"/>
                </a:lnTo>
                <a:lnTo>
                  <a:pt x="356411" y="39045"/>
                </a:lnTo>
                <a:lnTo>
                  <a:pt x="317580" y="17966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3" name="object 144"/>
          <p:cNvSpPr txBox="1">
            <a:spLocks noChangeArrowheads="1"/>
          </p:cNvSpPr>
          <p:nvPr/>
        </p:nvSpPr>
        <p:spPr bwMode="auto">
          <a:xfrm>
            <a:off x="968375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4" name="object 145"/>
          <p:cNvSpPr>
            <a:spLocks/>
          </p:cNvSpPr>
          <p:nvPr/>
        </p:nvSpPr>
        <p:spPr bwMode="auto">
          <a:xfrm>
            <a:off x="2914650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5" name="object 146"/>
          <p:cNvSpPr txBox="1">
            <a:spLocks noChangeArrowheads="1"/>
          </p:cNvSpPr>
          <p:nvPr/>
        </p:nvSpPr>
        <p:spPr bwMode="auto">
          <a:xfrm>
            <a:off x="3055938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6" name="object 147"/>
          <p:cNvSpPr>
            <a:spLocks/>
          </p:cNvSpPr>
          <p:nvPr/>
        </p:nvSpPr>
        <p:spPr bwMode="auto">
          <a:xfrm>
            <a:off x="5148263" y="4772025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7" name="object 148"/>
          <p:cNvSpPr txBox="1">
            <a:spLocks noChangeArrowheads="1"/>
          </p:cNvSpPr>
          <p:nvPr/>
        </p:nvSpPr>
        <p:spPr bwMode="auto">
          <a:xfrm>
            <a:off x="5289550" y="48085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48" name="object 149"/>
          <p:cNvSpPr>
            <a:spLocks/>
          </p:cNvSpPr>
          <p:nvPr/>
        </p:nvSpPr>
        <p:spPr bwMode="auto">
          <a:xfrm>
            <a:off x="7307263" y="4700588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599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199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599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9" name="object 150"/>
          <p:cNvSpPr txBox="1">
            <a:spLocks noChangeArrowheads="1"/>
          </p:cNvSpPr>
          <p:nvPr/>
        </p:nvSpPr>
        <p:spPr bwMode="auto">
          <a:xfrm>
            <a:off x="7450138" y="4737100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50" name="object 151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>
              <a:gd name="T0" fmla="*/ 3347974 w 3528059"/>
              <a:gd name="T1" fmla="*/ 364235 h 1445259"/>
              <a:gd name="T2" fmla="*/ 180086 w 3528059"/>
              <a:gd name="T3" fmla="*/ 364235 h 1445259"/>
              <a:gd name="T4" fmla="*/ 132218 w 3528059"/>
              <a:gd name="T5" fmla="*/ 370669 h 1445259"/>
              <a:gd name="T6" fmla="*/ 89201 w 3528059"/>
              <a:gd name="T7" fmla="*/ 388824 h 1445259"/>
              <a:gd name="T8" fmla="*/ 52752 w 3528059"/>
              <a:gd name="T9" fmla="*/ 416983 h 1445259"/>
              <a:gd name="T10" fmla="*/ 24590 w 3528059"/>
              <a:gd name="T11" fmla="*/ 453431 h 1445259"/>
              <a:gd name="T12" fmla="*/ 6434 w 3528059"/>
              <a:gd name="T13" fmla="*/ 496449 h 1445259"/>
              <a:gd name="T14" fmla="*/ 0 w 3528059"/>
              <a:gd name="T15" fmla="*/ 544321 h 1445259"/>
              <a:gd name="T16" fmla="*/ 0 w 3528059"/>
              <a:gd name="T17" fmla="*/ 1264665 h 1445259"/>
              <a:gd name="T18" fmla="*/ 6434 w 3528059"/>
              <a:gd name="T19" fmla="*/ 1312538 h 1445259"/>
              <a:gd name="T20" fmla="*/ 24590 w 3528059"/>
              <a:gd name="T21" fmla="*/ 1355556 h 1445259"/>
              <a:gd name="T22" fmla="*/ 52752 w 3528059"/>
              <a:gd name="T23" fmla="*/ 1392004 h 1445259"/>
              <a:gd name="T24" fmla="*/ 89201 w 3528059"/>
              <a:gd name="T25" fmla="*/ 1420163 h 1445259"/>
              <a:gd name="T26" fmla="*/ 132218 w 3528059"/>
              <a:gd name="T27" fmla="*/ 1438318 h 1445259"/>
              <a:gd name="T28" fmla="*/ 180086 w 3528059"/>
              <a:gd name="T29" fmla="*/ 1444752 h 1445259"/>
              <a:gd name="T30" fmla="*/ 3347974 w 3528059"/>
              <a:gd name="T31" fmla="*/ 1444752 h 1445259"/>
              <a:gd name="T32" fmla="*/ 3395841 w 3528059"/>
              <a:gd name="T33" fmla="*/ 1438318 h 1445259"/>
              <a:gd name="T34" fmla="*/ 3438858 w 3528059"/>
              <a:gd name="T35" fmla="*/ 1420163 h 1445259"/>
              <a:gd name="T36" fmla="*/ 3475307 w 3528059"/>
              <a:gd name="T37" fmla="*/ 1392004 h 1445259"/>
              <a:gd name="T38" fmla="*/ 3503469 w 3528059"/>
              <a:gd name="T39" fmla="*/ 1355556 h 1445259"/>
              <a:gd name="T40" fmla="*/ 3521625 w 3528059"/>
              <a:gd name="T41" fmla="*/ 1312538 h 1445259"/>
              <a:gd name="T42" fmla="*/ 3528060 w 3528059"/>
              <a:gd name="T43" fmla="*/ 1264665 h 1445259"/>
              <a:gd name="T44" fmla="*/ 3528060 w 3528059"/>
              <a:gd name="T45" fmla="*/ 544321 h 1445259"/>
              <a:gd name="T46" fmla="*/ 3521625 w 3528059"/>
              <a:gd name="T47" fmla="*/ 496449 h 1445259"/>
              <a:gd name="T48" fmla="*/ 3503469 w 3528059"/>
              <a:gd name="T49" fmla="*/ 453431 h 1445259"/>
              <a:gd name="T50" fmla="*/ 3475307 w 3528059"/>
              <a:gd name="T51" fmla="*/ 416983 h 1445259"/>
              <a:gd name="T52" fmla="*/ 3438858 w 3528059"/>
              <a:gd name="T53" fmla="*/ 388824 h 1445259"/>
              <a:gd name="T54" fmla="*/ 3395841 w 3528059"/>
              <a:gd name="T55" fmla="*/ 370669 h 1445259"/>
              <a:gd name="T56" fmla="*/ 3347974 w 3528059"/>
              <a:gd name="T57" fmla="*/ 364235 h 1445259"/>
              <a:gd name="T58" fmla="*/ 1327531 w 3528059"/>
              <a:gd name="T59" fmla="*/ 0 h 1445259"/>
              <a:gd name="T60" fmla="*/ 588010 w 3528059"/>
              <a:gd name="T61" fmla="*/ 364235 h 1445259"/>
              <a:gd name="T62" fmla="*/ 1470025 w 3528059"/>
              <a:gd name="T63" fmla="*/ 364235 h 1445259"/>
              <a:gd name="T64" fmla="*/ 1327531 w 3528059"/>
              <a:gd name="T65" fmla="*/ 0 h 144525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28059"/>
              <a:gd name="T100" fmla="*/ 0 h 1445259"/>
              <a:gd name="T101" fmla="*/ 3528059 w 3528059"/>
              <a:gd name="T102" fmla="*/ 1445259 h 144525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28059" h="1445259">
                <a:moveTo>
                  <a:pt x="3347974" y="364235"/>
                </a:moveTo>
                <a:lnTo>
                  <a:pt x="180086" y="364235"/>
                </a:lnTo>
                <a:lnTo>
                  <a:pt x="132218" y="370669"/>
                </a:lnTo>
                <a:lnTo>
                  <a:pt x="89201" y="388824"/>
                </a:lnTo>
                <a:lnTo>
                  <a:pt x="52752" y="416983"/>
                </a:lnTo>
                <a:lnTo>
                  <a:pt x="24590" y="453431"/>
                </a:lnTo>
                <a:lnTo>
                  <a:pt x="6434" y="496449"/>
                </a:lnTo>
                <a:lnTo>
                  <a:pt x="0" y="544321"/>
                </a:lnTo>
                <a:lnTo>
                  <a:pt x="0" y="1264665"/>
                </a:lnTo>
                <a:lnTo>
                  <a:pt x="6434" y="1312538"/>
                </a:lnTo>
                <a:lnTo>
                  <a:pt x="24590" y="1355556"/>
                </a:lnTo>
                <a:lnTo>
                  <a:pt x="52752" y="1392004"/>
                </a:lnTo>
                <a:lnTo>
                  <a:pt x="89201" y="1420163"/>
                </a:lnTo>
                <a:lnTo>
                  <a:pt x="132218" y="1438318"/>
                </a:lnTo>
                <a:lnTo>
                  <a:pt x="180086" y="1444752"/>
                </a:lnTo>
                <a:lnTo>
                  <a:pt x="3347974" y="1444752"/>
                </a:lnTo>
                <a:lnTo>
                  <a:pt x="3395841" y="1438318"/>
                </a:lnTo>
                <a:lnTo>
                  <a:pt x="3438858" y="1420163"/>
                </a:lnTo>
                <a:lnTo>
                  <a:pt x="3475307" y="1392004"/>
                </a:lnTo>
                <a:lnTo>
                  <a:pt x="3503469" y="1355556"/>
                </a:lnTo>
                <a:lnTo>
                  <a:pt x="3521625" y="1312538"/>
                </a:lnTo>
                <a:lnTo>
                  <a:pt x="3528060" y="1264665"/>
                </a:lnTo>
                <a:lnTo>
                  <a:pt x="3528060" y="544321"/>
                </a:lnTo>
                <a:lnTo>
                  <a:pt x="3521625" y="496449"/>
                </a:lnTo>
                <a:lnTo>
                  <a:pt x="3503469" y="453431"/>
                </a:lnTo>
                <a:lnTo>
                  <a:pt x="3475307" y="416983"/>
                </a:lnTo>
                <a:lnTo>
                  <a:pt x="3438858" y="388824"/>
                </a:lnTo>
                <a:lnTo>
                  <a:pt x="3395841" y="370669"/>
                </a:lnTo>
                <a:lnTo>
                  <a:pt x="3347974" y="364235"/>
                </a:lnTo>
                <a:close/>
              </a:path>
              <a:path w="3528059" h="1445259">
                <a:moveTo>
                  <a:pt x="1327531" y="0"/>
                </a:moveTo>
                <a:lnTo>
                  <a:pt x="588010" y="364235"/>
                </a:lnTo>
                <a:lnTo>
                  <a:pt x="1470025" y="364235"/>
                </a:lnTo>
                <a:lnTo>
                  <a:pt x="1327531" y="0"/>
                </a:lnTo>
                <a:close/>
              </a:path>
            </a:pathLst>
          </a:custGeom>
          <a:solidFill>
            <a:srgbClr val="0066FF">
              <a:alpha val="1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1" name="object 152"/>
          <p:cNvSpPr>
            <a:spLocks/>
          </p:cNvSpPr>
          <p:nvPr/>
        </p:nvSpPr>
        <p:spPr bwMode="auto">
          <a:xfrm>
            <a:off x="4067175" y="5224463"/>
            <a:ext cx="3529013" cy="1444625"/>
          </a:xfrm>
          <a:custGeom>
            <a:avLst/>
            <a:gdLst>
              <a:gd name="T0" fmla="*/ 0 w 3528059"/>
              <a:gd name="T1" fmla="*/ 544321 h 1445259"/>
              <a:gd name="T2" fmla="*/ 6434 w 3528059"/>
              <a:gd name="T3" fmla="*/ 496449 h 1445259"/>
              <a:gd name="T4" fmla="*/ 24590 w 3528059"/>
              <a:gd name="T5" fmla="*/ 453431 h 1445259"/>
              <a:gd name="T6" fmla="*/ 52752 w 3528059"/>
              <a:gd name="T7" fmla="*/ 416983 h 1445259"/>
              <a:gd name="T8" fmla="*/ 89201 w 3528059"/>
              <a:gd name="T9" fmla="*/ 388824 h 1445259"/>
              <a:gd name="T10" fmla="*/ 132218 w 3528059"/>
              <a:gd name="T11" fmla="*/ 370669 h 1445259"/>
              <a:gd name="T12" fmla="*/ 180086 w 3528059"/>
              <a:gd name="T13" fmla="*/ 364235 h 1445259"/>
              <a:gd name="T14" fmla="*/ 588010 w 3528059"/>
              <a:gd name="T15" fmla="*/ 364235 h 1445259"/>
              <a:gd name="T16" fmla="*/ 1327531 w 3528059"/>
              <a:gd name="T17" fmla="*/ 0 h 1445259"/>
              <a:gd name="T18" fmla="*/ 1470025 w 3528059"/>
              <a:gd name="T19" fmla="*/ 364235 h 1445259"/>
              <a:gd name="T20" fmla="*/ 3347974 w 3528059"/>
              <a:gd name="T21" fmla="*/ 364235 h 1445259"/>
              <a:gd name="T22" fmla="*/ 3395841 w 3528059"/>
              <a:gd name="T23" fmla="*/ 370669 h 1445259"/>
              <a:gd name="T24" fmla="*/ 3438858 w 3528059"/>
              <a:gd name="T25" fmla="*/ 388824 h 1445259"/>
              <a:gd name="T26" fmla="*/ 3475307 w 3528059"/>
              <a:gd name="T27" fmla="*/ 416983 h 1445259"/>
              <a:gd name="T28" fmla="*/ 3503469 w 3528059"/>
              <a:gd name="T29" fmla="*/ 453431 h 1445259"/>
              <a:gd name="T30" fmla="*/ 3521625 w 3528059"/>
              <a:gd name="T31" fmla="*/ 496449 h 1445259"/>
              <a:gd name="T32" fmla="*/ 3528060 w 3528059"/>
              <a:gd name="T33" fmla="*/ 544321 h 1445259"/>
              <a:gd name="T34" fmla="*/ 3528060 w 3528059"/>
              <a:gd name="T35" fmla="*/ 814450 h 1445259"/>
              <a:gd name="T36" fmla="*/ 3528060 w 3528059"/>
              <a:gd name="T37" fmla="*/ 1264665 h 1445259"/>
              <a:gd name="T38" fmla="*/ 3521625 w 3528059"/>
              <a:gd name="T39" fmla="*/ 1312538 h 1445259"/>
              <a:gd name="T40" fmla="*/ 3503469 w 3528059"/>
              <a:gd name="T41" fmla="*/ 1355556 h 1445259"/>
              <a:gd name="T42" fmla="*/ 3475307 w 3528059"/>
              <a:gd name="T43" fmla="*/ 1392004 h 1445259"/>
              <a:gd name="T44" fmla="*/ 3438858 w 3528059"/>
              <a:gd name="T45" fmla="*/ 1420163 h 1445259"/>
              <a:gd name="T46" fmla="*/ 3395841 w 3528059"/>
              <a:gd name="T47" fmla="*/ 1438318 h 1445259"/>
              <a:gd name="T48" fmla="*/ 3347974 w 3528059"/>
              <a:gd name="T49" fmla="*/ 1444752 h 1445259"/>
              <a:gd name="T50" fmla="*/ 1470025 w 3528059"/>
              <a:gd name="T51" fmla="*/ 1444752 h 1445259"/>
              <a:gd name="T52" fmla="*/ 588010 w 3528059"/>
              <a:gd name="T53" fmla="*/ 1444752 h 1445259"/>
              <a:gd name="T54" fmla="*/ 180086 w 3528059"/>
              <a:gd name="T55" fmla="*/ 1444752 h 1445259"/>
              <a:gd name="T56" fmla="*/ 132218 w 3528059"/>
              <a:gd name="T57" fmla="*/ 1438318 h 1445259"/>
              <a:gd name="T58" fmla="*/ 89201 w 3528059"/>
              <a:gd name="T59" fmla="*/ 1420163 h 1445259"/>
              <a:gd name="T60" fmla="*/ 52752 w 3528059"/>
              <a:gd name="T61" fmla="*/ 1392004 h 1445259"/>
              <a:gd name="T62" fmla="*/ 24590 w 3528059"/>
              <a:gd name="T63" fmla="*/ 1355556 h 1445259"/>
              <a:gd name="T64" fmla="*/ 6434 w 3528059"/>
              <a:gd name="T65" fmla="*/ 1312538 h 1445259"/>
              <a:gd name="T66" fmla="*/ 0 w 3528059"/>
              <a:gd name="T67" fmla="*/ 1264665 h 1445259"/>
              <a:gd name="T68" fmla="*/ 0 w 3528059"/>
              <a:gd name="T69" fmla="*/ 814450 h 1445259"/>
              <a:gd name="T70" fmla="*/ 0 w 3528059"/>
              <a:gd name="T71" fmla="*/ 544321 h 14452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528059"/>
              <a:gd name="T109" fmla="*/ 0 h 1445259"/>
              <a:gd name="T110" fmla="*/ 3528059 w 3528059"/>
              <a:gd name="T111" fmla="*/ 1445259 h 144525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528059" h="1445259">
                <a:moveTo>
                  <a:pt x="0" y="544321"/>
                </a:moveTo>
                <a:lnTo>
                  <a:pt x="6434" y="496449"/>
                </a:lnTo>
                <a:lnTo>
                  <a:pt x="24590" y="453431"/>
                </a:lnTo>
                <a:lnTo>
                  <a:pt x="52752" y="416983"/>
                </a:lnTo>
                <a:lnTo>
                  <a:pt x="89201" y="388824"/>
                </a:lnTo>
                <a:lnTo>
                  <a:pt x="132218" y="370669"/>
                </a:lnTo>
                <a:lnTo>
                  <a:pt x="180086" y="364235"/>
                </a:lnTo>
                <a:lnTo>
                  <a:pt x="588010" y="364235"/>
                </a:lnTo>
                <a:lnTo>
                  <a:pt x="1327531" y="0"/>
                </a:lnTo>
                <a:lnTo>
                  <a:pt x="1470025" y="364235"/>
                </a:lnTo>
                <a:lnTo>
                  <a:pt x="3347974" y="364235"/>
                </a:lnTo>
                <a:lnTo>
                  <a:pt x="3395841" y="370669"/>
                </a:lnTo>
                <a:lnTo>
                  <a:pt x="3438858" y="388824"/>
                </a:lnTo>
                <a:lnTo>
                  <a:pt x="3475307" y="416983"/>
                </a:lnTo>
                <a:lnTo>
                  <a:pt x="3503469" y="453431"/>
                </a:lnTo>
                <a:lnTo>
                  <a:pt x="3521625" y="496449"/>
                </a:lnTo>
                <a:lnTo>
                  <a:pt x="3528060" y="544321"/>
                </a:lnTo>
                <a:lnTo>
                  <a:pt x="3528060" y="814450"/>
                </a:lnTo>
                <a:lnTo>
                  <a:pt x="3528060" y="1264665"/>
                </a:lnTo>
                <a:lnTo>
                  <a:pt x="3521625" y="1312538"/>
                </a:lnTo>
                <a:lnTo>
                  <a:pt x="3503469" y="1355556"/>
                </a:lnTo>
                <a:lnTo>
                  <a:pt x="3475307" y="1392004"/>
                </a:lnTo>
                <a:lnTo>
                  <a:pt x="3438858" y="1420163"/>
                </a:lnTo>
                <a:lnTo>
                  <a:pt x="3395841" y="1438318"/>
                </a:lnTo>
                <a:lnTo>
                  <a:pt x="3347974" y="1444752"/>
                </a:lnTo>
                <a:lnTo>
                  <a:pt x="1470025" y="1444752"/>
                </a:lnTo>
                <a:lnTo>
                  <a:pt x="588010" y="1444752"/>
                </a:lnTo>
                <a:lnTo>
                  <a:pt x="180086" y="1444752"/>
                </a:lnTo>
                <a:lnTo>
                  <a:pt x="132218" y="1438318"/>
                </a:lnTo>
                <a:lnTo>
                  <a:pt x="89201" y="1420163"/>
                </a:lnTo>
                <a:lnTo>
                  <a:pt x="52752" y="1392004"/>
                </a:lnTo>
                <a:lnTo>
                  <a:pt x="24590" y="1355556"/>
                </a:lnTo>
                <a:lnTo>
                  <a:pt x="6434" y="1312538"/>
                </a:lnTo>
                <a:lnTo>
                  <a:pt x="0" y="1264665"/>
                </a:lnTo>
                <a:lnTo>
                  <a:pt x="0" y="814450"/>
                </a:lnTo>
                <a:lnTo>
                  <a:pt x="0" y="544321"/>
                </a:lnTo>
                <a:close/>
              </a:path>
            </a:pathLst>
          </a:custGeom>
          <a:noFill/>
          <a:ln w="9144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" name="object 153"/>
          <p:cNvSpPr txBox="1"/>
          <p:nvPr/>
        </p:nvSpPr>
        <p:spPr>
          <a:xfrm>
            <a:off x="4425950" y="5572125"/>
            <a:ext cx="2813050" cy="1108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I’m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IP</a:t>
            </a:r>
            <a:r>
              <a:rPr sz="2400" b="1" spc="-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158.108.33.126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My </a:t>
            </a:r>
            <a:r>
              <a:rPr sz="2400" dirty="0">
                <a:latin typeface="Times New Roman"/>
                <a:cs typeface="Times New Roman"/>
              </a:rPr>
              <a:t>physical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685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01-12-33-AA-BB-CC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753" name="object 154"/>
          <p:cNvSpPr>
            <a:spLocks noChangeArrowheads="1"/>
          </p:cNvSpPr>
          <p:nvPr/>
        </p:nvSpPr>
        <p:spPr bwMode="auto">
          <a:xfrm>
            <a:off x="4567238" y="2487613"/>
            <a:ext cx="800100" cy="1535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754" name="object 155"/>
          <p:cNvSpPr>
            <a:spLocks/>
          </p:cNvSpPr>
          <p:nvPr/>
        </p:nvSpPr>
        <p:spPr bwMode="auto">
          <a:xfrm>
            <a:off x="6948488" y="1890713"/>
            <a:ext cx="457200" cy="457200"/>
          </a:xfrm>
          <a:custGeom>
            <a:avLst/>
            <a:gdLst>
              <a:gd name="T0" fmla="*/ 228600 w 457200"/>
              <a:gd name="T1" fmla="*/ 0 h 457200"/>
              <a:gd name="T2" fmla="*/ 182533 w 457200"/>
              <a:gd name="T3" fmla="*/ 4644 h 457200"/>
              <a:gd name="T4" fmla="*/ 139624 w 457200"/>
              <a:gd name="T5" fmla="*/ 17966 h 457200"/>
              <a:gd name="T6" fmla="*/ 100793 w 457200"/>
              <a:gd name="T7" fmla="*/ 39045 h 457200"/>
              <a:gd name="T8" fmla="*/ 66960 w 457200"/>
              <a:gd name="T9" fmla="*/ 66960 h 457200"/>
              <a:gd name="T10" fmla="*/ 39045 w 457200"/>
              <a:gd name="T11" fmla="*/ 100793 h 457200"/>
              <a:gd name="T12" fmla="*/ 17966 w 457200"/>
              <a:gd name="T13" fmla="*/ 139624 h 457200"/>
              <a:gd name="T14" fmla="*/ 4644 w 457200"/>
              <a:gd name="T15" fmla="*/ 182533 h 457200"/>
              <a:gd name="T16" fmla="*/ 0 w 457200"/>
              <a:gd name="T17" fmla="*/ 228600 h 457200"/>
              <a:gd name="T18" fmla="*/ 4644 w 457200"/>
              <a:gd name="T19" fmla="*/ 274666 h 457200"/>
              <a:gd name="T20" fmla="*/ 17966 w 457200"/>
              <a:gd name="T21" fmla="*/ 317575 h 457200"/>
              <a:gd name="T22" fmla="*/ 39045 w 457200"/>
              <a:gd name="T23" fmla="*/ 356406 h 457200"/>
              <a:gd name="T24" fmla="*/ 66960 w 457200"/>
              <a:gd name="T25" fmla="*/ 390239 h 457200"/>
              <a:gd name="T26" fmla="*/ 100793 w 457200"/>
              <a:gd name="T27" fmla="*/ 418154 h 457200"/>
              <a:gd name="T28" fmla="*/ 139624 w 457200"/>
              <a:gd name="T29" fmla="*/ 439233 h 457200"/>
              <a:gd name="T30" fmla="*/ 182533 w 457200"/>
              <a:gd name="T31" fmla="*/ 452555 h 457200"/>
              <a:gd name="T32" fmla="*/ 228600 w 457200"/>
              <a:gd name="T33" fmla="*/ 457200 h 457200"/>
              <a:gd name="T34" fmla="*/ 274666 w 457200"/>
              <a:gd name="T35" fmla="*/ 452555 h 457200"/>
              <a:gd name="T36" fmla="*/ 317575 w 457200"/>
              <a:gd name="T37" fmla="*/ 439233 h 457200"/>
              <a:gd name="T38" fmla="*/ 356406 w 457200"/>
              <a:gd name="T39" fmla="*/ 418154 h 457200"/>
              <a:gd name="T40" fmla="*/ 390239 w 457200"/>
              <a:gd name="T41" fmla="*/ 390239 h 457200"/>
              <a:gd name="T42" fmla="*/ 418154 w 457200"/>
              <a:gd name="T43" fmla="*/ 356406 h 457200"/>
              <a:gd name="T44" fmla="*/ 439233 w 457200"/>
              <a:gd name="T45" fmla="*/ 317575 h 457200"/>
              <a:gd name="T46" fmla="*/ 452555 w 457200"/>
              <a:gd name="T47" fmla="*/ 274666 h 457200"/>
              <a:gd name="T48" fmla="*/ 457200 w 457200"/>
              <a:gd name="T49" fmla="*/ 228600 h 457200"/>
              <a:gd name="T50" fmla="*/ 452555 w 457200"/>
              <a:gd name="T51" fmla="*/ 182533 h 457200"/>
              <a:gd name="T52" fmla="*/ 439233 w 457200"/>
              <a:gd name="T53" fmla="*/ 139624 h 457200"/>
              <a:gd name="T54" fmla="*/ 418154 w 457200"/>
              <a:gd name="T55" fmla="*/ 100793 h 457200"/>
              <a:gd name="T56" fmla="*/ 390239 w 457200"/>
              <a:gd name="T57" fmla="*/ 66960 h 457200"/>
              <a:gd name="T58" fmla="*/ 356406 w 457200"/>
              <a:gd name="T59" fmla="*/ 39045 h 457200"/>
              <a:gd name="T60" fmla="*/ 317575 w 457200"/>
              <a:gd name="T61" fmla="*/ 17966 h 457200"/>
              <a:gd name="T62" fmla="*/ 274666 w 457200"/>
              <a:gd name="T63" fmla="*/ 4644 h 457200"/>
              <a:gd name="T64" fmla="*/ 228600 w 457200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57200"/>
              <a:gd name="T100" fmla="*/ 0 h 457200"/>
              <a:gd name="T101" fmla="*/ 457200 w 457200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7056438" y="1927225"/>
            <a:ext cx="24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756" name="object 157"/>
          <p:cNvSpPr>
            <a:spLocks noChangeArrowheads="1"/>
          </p:cNvSpPr>
          <p:nvPr/>
        </p:nvSpPr>
        <p:spPr bwMode="auto">
          <a:xfrm>
            <a:off x="1720850" y="2462213"/>
            <a:ext cx="1403350" cy="10779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30188" y="2133600"/>
            <a:ext cx="8734425" cy="3924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/>
          </p:cNvSpPr>
          <p:nvPr/>
        </p:nvSpPr>
        <p:spPr bwMode="auto">
          <a:xfrm>
            <a:off x="539750" y="3571875"/>
            <a:ext cx="8064500" cy="361950"/>
          </a:xfrm>
          <a:custGeom>
            <a:avLst/>
            <a:gdLst>
              <a:gd name="T0" fmla="*/ 0 w 8065134"/>
              <a:gd name="T1" fmla="*/ 361188 h 361314"/>
              <a:gd name="T2" fmla="*/ 8065008 w 8065134"/>
              <a:gd name="T3" fmla="*/ 361188 h 361314"/>
              <a:gd name="T4" fmla="*/ 8065008 w 8065134"/>
              <a:gd name="T5" fmla="*/ 0 h 361314"/>
              <a:gd name="T6" fmla="*/ 0 w 8065134"/>
              <a:gd name="T7" fmla="*/ 0 h 361314"/>
              <a:gd name="T8" fmla="*/ 0 w 8065134"/>
              <a:gd name="T9" fmla="*/ 361188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65134"/>
              <a:gd name="T16" fmla="*/ 0 h 361314"/>
              <a:gd name="T17" fmla="*/ 8065134 w 8065134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65134" h="361314">
                <a:moveTo>
                  <a:pt x="0" y="361188"/>
                </a:moveTo>
                <a:lnTo>
                  <a:pt x="8065008" y="361188"/>
                </a:lnTo>
                <a:lnTo>
                  <a:pt x="806500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5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971996C-3A2D-4781-A1D9-166A583E63C5}" type="slidenum">
              <a:rPr lang="th-TH" smtClean="0">
                <a:solidFill>
                  <a:schemeClr val="tx1"/>
                </a:solidFill>
              </a:rPr>
              <a:pPr marL="209550"/>
              <a:t>14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538" y="3179763"/>
            <a:ext cx="5794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225" y="3179763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2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850" y="3179763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838" y="2233613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20" dirty="0">
                <a:solidFill>
                  <a:srgbClr val="EB008B"/>
                </a:solidFill>
                <a:latin typeface="Times New Roman"/>
                <a:cs typeface="Times New Roman"/>
              </a:rPr>
              <a:t>Type </a:t>
            </a:r>
            <a:r>
              <a:rPr sz="1500" b="1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678" name="object 7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>
              <a:gd name="T0" fmla="*/ 145336 w 363855"/>
              <a:gd name="T1" fmla="*/ 0 h 168275"/>
              <a:gd name="T2" fmla="*/ 0 w 363855"/>
              <a:gd name="T3" fmla="*/ 84794 h 168275"/>
              <a:gd name="T4" fmla="*/ 145336 w 363855"/>
              <a:gd name="T5" fmla="*/ 167742 h 168275"/>
              <a:gd name="T6" fmla="*/ 145336 w 363855"/>
              <a:gd name="T7" fmla="*/ 123162 h 168275"/>
              <a:gd name="T8" fmla="*/ 363264 w 363855"/>
              <a:gd name="T9" fmla="*/ 123162 h 168275"/>
              <a:gd name="T10" fmla="*/ 363264 w 363855"/>
              <a:gd name="T11" fmla="*/ 44402 h 168275"/>
              <a:gd name="T12" fmla="*/ 145336 w 363855"/>
              <a:gd name="T13" fmla="*/ 44402 h 168275"/>
              <a:gd name="T14" fmla="*/ 145336 w 363855"/>
              <a:gd name="T15" fmla="*/ 0 h 1682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3855"/>
              <a:gd name="T25" fmla="*/ 0 h 168275"/>
              <a:gd name="T26" fmla="*/ 363855 w 363855"/>
              <a:gd name="T27" fmla="*/ 168275 h 1682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9" name="object 8"/>
          <p:cNvSpPr>
            <a:spLocks/>
          </p:cNvSpPr>
          <p:nvPr/>
        </p:nvSpPr>
        <p:spPr bwMode="auto">
          <a:xfrm>
            <a:off x="1143000" y="2790825"/>
            <a:ext cx="369888" cy="187325"/>
          </a:xfrm>
          <a:custGeom>
            <a:avLst/>
            <a:gdLst>
              <a:gd name="T0" fmla="*/ 163483 w 369569"/>
              <a:gd name="T1" fmla="*/ 0 h 188594"/>
              <a:gd name="T2" fmla="*/ 0 w 369569"/>
              <a:gd name="T3" fmla="*/ 95016 h 188594"/>
              <a:gd name="T4" fmla="*/ 163483 w 369569"/>
              <a:gd name="T5" fmla="*/ 188016 h 188594"/>
              <a:gd name="T6" fmla="*/ 163483 w 369569"/>
              <a:gd name="T7" fmla="*/ 177964 h 188594"/>
              <a:gd name="T8" fmla="*/ 157433 w 369569"/>
              <a:gd name="T9" fmla="*/ 177964 h 188594"/>
              <a:gd name="T10" fmla="*/ 12097 w 369569"/>
              <a:gd name="T11" fmla="*/ 95016 h 188594"/>
              <a:gd name="T12" fmla="*/ 157433 w 369569"/>
              <a:gd name="T13" fmla="*/ 10222 h 188594"/>
              <a:gd name="T14" fmla="*/ 163483 w 369569"/>
              <a:gd name="T15" fmla="*/ 10222 h 188594"/>
              <a:gd name="T16" fmla="*/ 163483 w 369569"/>
              <a:gd name="T17" fmla="*/ 0 h 188594"/>
              <a:gd name="T18" fmla="*/ 369311 w 369569"/>
              <a:gd name="T19" fmla="*/ 133384 h 188594"/>
              <a:gd name="T20" fmla="*/ 157433 w 369569"/>
              <a:gd name="T21" fmla="*/ 133384 h 188594"/>
              <a:gd name="T22" fmla="*/ 157433 w 369569"/>
              <a:gd name="T23" fmla="*/ 177964 h 188594"/>
              <a:gd name="T24" fmla="*/ 163483 w 369569"/>
              <a:gd name="T25" fmla="*/ 177964 h 188594"/>
              <a:gd name="T26" fmla="*/ 163483 w 369569"/>
              <a:gd name="T27" fmla="*/ 139589 h 188594"/>
              <a:gd name="T28" fmla="*/ 369311 w 369569"/>
              <a:gd name="T29" fmla="*/ 139589 h 188594"/>
              <a:gd name="T30" fmla="*/ 369311 w 369569"/>
              <a:gd name="T31" fmla="*/ 133384 h 188594"/>
              <a:gd name="T32" fmla="*/ 163483 w 369569"/>
              <a:gd name="T33" fmla="*/ 10222 h 188594"/>
              <a:gd name="T34" fmla="*/ 157433 w 369569"/>
              <a:gd name="T35" fmla="*/ 10222 h 188594"/>
              <a:gd name="T36" fmla="*/ 157433 w 369569"/>
              <a:gd name="T37" fmla="*/ 54624 h 188594"/>
              <a:gd name="T38" fmla="*/ 369311 w 369569"/>
              <a:gd name="T39" fmla="*/ 54624 h 188594"/>
              <a:gd name="T40" fmla="*/ 369311 w 369569"/>
              <a:gd name="T41" fmla="*/ 48597 h 188594"/>
              <a:gd name="T42" fmla="*/ 163483 w 369569"/>
              <a:gd name="T43" fmla="*/ 48597 h 188594"/>
              <a:gd name="T44" fmla="*/ 163483 w 369569"/>
              <a:gd name="T45" fmla="*/ 10222 h 18859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69569"/>
              <a:gd name="T70" fmla="*/ 0 h 188594"/>
              <a:gd name="T71" fmla="*/ 369569 w 369569"/>
              <a:gd name="T72" fmla="*/ 188594 h 18859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69569" h="188594">
                <a:moveTo>
                  <a:pt x="163483" y="0"/>
                </a:moveTo>
                <a:lnTo>
                  <a:pt x="0" y="95016"/>
                </a:lnTo>
                <a:lnTo>
                  <a:pt x="163483" y="188016"/>
                </a:lnTo>
                <a:lnTo>
                  <a:pt x="163483" y="177964"/>
                </a:lnTo>
                <a:lnTo>
                  <a:pt x="157433" y="177964"/>
                </a:lnTo>
                <a:lnTo>
                  <a:pt x="12097" y="95016"/>
                </a:lnTo>
                <a:lnTo>
                  <a:pt x="157433" y="10222"/>
                </a:lnTo>
                <a:lnTo>
                  <a:pt x="163483" y="10222"/>
                </a:lnTo>
                <a:lnTo>
                  <a:pt x="163483" y="0"/>
                </a:lnTo>
                <a:close/>
              </a:path>
              <a:path w="369569" h="188594">
                <a:moveTo>
                  <a:pt x="369311" y="133384"/>
                </a:moveTo>
                <a:lnTo>
                  <a:pt x="157433" y="133384"/>
                </a:lnTo>
                <a:lnTo>
                  <a:pt x="157433" y="177964"/>
                </a:lnTo>
                <a:lnTo>
                  <a:pt x="163483" y="177964"/>
                </a:lnTo>
                <a:lnTo>
                  <a:pt x="163483" y="139589"/>
                </a:lnTo>
                <a:lnTo>
                  <a:pt x="369311" y="139589"/>
                </a:lnTo>
                <a:lnTo>
                  <a:pt x="369311" y="133384"/>
                </a:lnTo>
                <a:close/>
              </a:path>
              <a:path w="369569" h="188594">
                <a:moveTo>
                  <a:pt x="163483" y="10222"/>
                </a:moveTo>
                <a:lnTo>
                  <a:pt x="157433" y="10222"/>
                </a:lnTo>
                <a:lnTo>
                  <a:pt x="157433" y="54624"/>
                </a:lnTo>
                <a:lnTo>
                  <a:pt x="369311" y="54624"/>
                </a:lnTo>
                <a:lnTo>
                  <a:pt x="369311" y="48597"/>
                </a:lnTo>
                <a:lnTo>
                  <a:pt x="163483" y="48597"/>
                </a:lnTo>
                <a:lnTo>
                  <a:pt x="163483" y="102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888" y="2605088"/>
          <a:ext cx="6618287" cy="541338"/>
        </p:xfrm>
        <a:graphic>
          <a:graphicData uri="http://schemas.openxmlformats.org/drawingml/2006/table">
            <a:tbl>
              <a:tblPr/>
              <a:tblGrid>
                <a:gridCol w="1316037"/>
                <a:gridCol w="1052513"/>
                <a:gridCol w="1054100"/>
                <a:gridCol w="742950"/>
                <a:gridCol w="1646237"/>
                <a:gridCol w="806450"/>
              </a:tblGrid>
              <a:tr h="541338">
                <a:tc>
                  <a:txBody>
                    <a:bodyPr/>
                    <a:lstStyle/>
                    <a:p>
                      <a:pPr marL="309563" marR="0" lvl="0" indent="-47625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Preamble  and SFD</a:t>
                      </a:r>
                    </a:p>
                  </a:txBody>
                  <a:tcPr marL="0" marR="0" marT="0" marB="0" horzOverflow="overflow">
                    <a:lnL w="120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DDE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17938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 address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1775" marR="0" lvl="0" indent="20638" algn="l" defTabSz="914400" rtl="0" eaLnBrk="1" fontAlgn="base" latinLnBrk="0" hangingPunct="1">
                        <a:lnSpc>
                          <a:spcPts val="1725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 address</a:t>
                      </a:r>
                    </a:p>
                  </a:txBody>
                  <a:tcPr marL="0" marR="0" marT="0" marB="0" horzOverflow="overflow">
                    <a:lnL w="60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008B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9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298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1D9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CRC</a:t>
                      </a:r>
                    </a:p>
                  </a:txBody>
                  <a:tcPr marL="0" marR="0" marT="0" marB="0" horzOverflow="overflow">
                    <a:lnL w="120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240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97" cap="flat" cmpd="sng" algn="ctr">
                      <a:solidFill>
                        <a:srgbClr val="5758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2" name="object 10"/>
          <p:cNvSpPr>
            <a:spLocks/>
          </p:cNvSpPr>
          <p:nvPr/>
        </p:nvSpPr>
        <p:spPr bwMode="auto">
          <a:xfrm>
            <a:off x="1155700" y="2800350"/>
            <a:ext cx="363538" cy="168275"/>
          </a:xfrm>
          <a:custGeom>
            <a:avLst/>
            <a:gdLst>
              <a:gd name="T0" fmla="*/ 145336 w 363855"/>
              <a:gd name="T1" fmla="*/ 0 h 168275"/>
              <a:gd name="T2" fmla="*/ 0 w 363855"/>
              <a:gd name="T3" fmla="*/ 84794 h 168275"/>
              <a:gd name="T4" fmla="*/ 145336 w 363855"/>
              <a:gd name="T5" fmla="*/ 167742 h 168275"/>
              <a:gd name="T6" fmla="*/ 145336 w 363855"/>
              <a:gd name="T7" fmla="*/ 157520 h 168275"/>
              <a:gd name="T8" fmla="*/ 139293 w 363855"/>
              <a:gd name="T9" fmla="*/ 157520 h 168275"/>
              <a:gd name="T10" fmla="*/ 12097 w 363855"/>
              <a:gd name="T11" fmla="*/ 84794 h 168275"/>
              <a:gd name="T12" fmla="*/ 139293 w 363855"/>
              <a:gd name="T13" fmla="*/ 10051 h 168275"/>
              <a:gd name="T14" fmla="*/ 145336 w 363855"/>
              <a:gd name="T15" fmla="*/ 10051 h 168275"/>
              <a:gd name="T16" fmla="*/ 145336 w 363855"/>
              <a:gd name="T17" fmla="*/ 0 h 168275"/>
              <a:gd name="T18" fmla="*/ 145336 w 363855"/>
              <a:gd name="T19" fmla="*/ 10051 h 168275"/>
              <a:gd name="T20" fmla="*/ 139293 w 363855"/>
              <a:gd name="T21" fmla="*/ 10051 h 168275"/>
              <a:gd name="T22" fmla="*/ 139293 w 363855"/>
              <a:gd name="T23" fmla="*/ 50436 h 168275"/>
              <a:gd name="T24" fmla="*/ 357214 w 363855"/>
              <a:gd name="T25" fmla="*/ 50436 h 168275"/>
              <a:gd name="T26" fmla="*/ 357214 w 363855"/>
              <a:gd name="T27" fmla="*/ 117135 h 168275"/>
              <a:gd name="T28" fmla="*/ 139293 w 363855"/>
              <a:gd name="T29" fmla="*/ 117135 h 168275"/>
              <a:gd name="T30" fmla="*/ 139293 w 363855"/>
              <a:gd name="T31" fmla="*/ 157520 h 168275"/>
              <a:gd name="T32" fmla="*/ 145336 w 363855"/>
              <a:gd name="T33" fmla="*/ 157520 h 168275"/>
              <a:gd name="T34" fmla="*/ 145336 w 363855"/>
              <a:gd name="T35" fmla="*/ 123162 h 168275"/>
              <a:gd name="T36" fmla="*/ 363264 w 363855"/>
              <a:gd name="T37" fmla="*/ 123162 h 168275"/>
              <a:gd name="T38" fmla="*/ 363264 w 363855"/>
              <a:gd name="T39" fmla="*/ 44402 h 168275"/>
              <a:gd name="T40" fmla="*/ 145336 w 363855"/>
              <a:gd name="T41" fmla="*/ 44402 h 168275"/>
              <a:gd name="T42" fmla="*/ 145336 w 363855"/>
              <a:gd name="T43" fmla="*/ 10051 h 16827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3855"/>
              <a:gd name="T67" fmla="*/ 0 h 168275"/>
              <a:gd name="T68" fmla="*/ 363855 w 363855"/>
              <a:gd name="T69" fmla="*/ 168275 h 16827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3855" h="168275">
                <a:moveTo>
                  <a:pt x="145336" y="0"/>
                </a:moveTo>
                <a:lnTo>
                  <a:pt x="0" y="84794"/>
                </a:lnTo>
                <a:lnTo>
                  <a:pt x="145336" y="167742"/>
                </a:lnTo>
                <a:lnTo>
                  <a:pt x="145336" y="157520"/>
                </a:lnTo>
                <a:lnTo>
                  <a:pt x="139293" y="157520"/>
                </a:lnTo>
                <a:lnTo>
                  <a:pt x="12097" y="84794"/>
                </a:lnTo>
                <a:lnTo>
                  <a:pt x="139293" y="10051"/>
                </a:lnTo>
                <a:lnTo>
                  <a:pt x="145336" y="10051"/>
                </a:lnTo>
                <a:lnTo>
                  <a:pt x="145336" y="0"/>
                </a:lnTo>
                <a:close/>
              </a:path>
              <a:path w="363855" h="168275">
                <a:moveTo>
                  <a:pt x="145336" y="10051"/>
                </a:moveTo>
                <a:lnTo>
                  <a:pt x="139293" y="10051"/>
                </a:lnTo>
                <a:lnTo>
                  <a:pt x="139293" y="50436"/>
                </a:lnTo>
                <a:lnTo>
                  <a:pt x="357214" y="50436"/>
                </a:lnTo>
                <a:lnTo>
                  <a:pt x="357214" y="117135"/>
                </a:lnTo>
                <a:lnTo>
                  <a:pt x="139293" y="117135"/>
                </a:lnTo>
                <a:lnTo>
                  <a:pt x="139293" y="157520"/>
                </a:lnTo>
                <a:lnTo>
                  <a:pt x="145336" y="157520"/>
                </a:lnTo>
                <a:lnTo>
                  <a:pt x="145336" y="123162"/>
                </a:lnTo>
                <a:lnTo>
                  <a:pt x="363264" y="123162"/>
                </a:lnTo>
                <a:lnTo>
                  <a:pt x="363264" y="44402"/>
                </a:lnTo>
                <a:lnTo>
                  <a:pt x="145336" y="44402"/>
                </a:lnTo>
                <a:lnTo>
                  <a:pt x="145336" y="100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7400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spc="-5" dirty="0"/>
              <a:t>Frame</a:t>
            </a:r>
          </a:p>
        </p:txBody>
      </p:sp>
      <p:sp>
        <p:nvSpPr>
          <p:cNvPr id="28704" name="object 12"/>
          <p:cNvSpPr>
            <a:spLocks noChangeArrowheads="1"/>
          </p:cNvSpPr>
          <p:nvPr/>
        </p:nvSpPr>
        <p:spPr bwMode="auto">
          <a:xfrm>
            <a:off x="4846638" y="1785938"/>
            <a:ext cx="3344862" cy="798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05" name="object 13"/>
          <p:cNvSpPr>
            <a:spLocks/>
          </p:cNvSpPr>
          <p:nvPr/>
        </p:nvSpPr>
        <p:spPr bwMode="auto">
          <a:xfrm>
            <a:off x="1354138" y="3143250"/>
            <a:ext cx="4432300" cy="692150"/>
          </a:xfrm>
          <a:custGeom>
            <a:avLst/>
            <a:gdLst>
              <a:gd name="T0" fmla="*/ 0 w 4432300"/>
              <a:gd name="T1" fmla="*/ 691895 h 692150"/>
              <a:gd name="T2" fmla="*/ 4431792 w 4432300"/>
              <a:gd name="T3" fmla="*/ 0 h 692150"/>
              <a:gd name="T4" fmla="*/ 0 60000 65536"/>
              <a:gd name="T5" fmla="*/ 0 60000 65536"/>
              <a:gd name="T6" fmla="*/ 0 w 4432300"/>
              <a:gd name="T7" fmla="*/ 0 h 692150"/>
              <a:gd name="T8" fmla="*/ 4432300 w 4432300"/>
              <a:gd name="T9" fmla="*/ 692150 h 692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32300" h="692150">
                <a:moveTo>
                  <a:pt x="0" y="691895"/>
                </a:moveTo>
                <a:lnTo>
                  <a:pt x="4431792" y="0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14"/>
          <p:cNvSpPr>
            <a:spLocks/>
          </p:cNvSpPr>
          <p:nvPr/>
        </p:nvSpPr>
        <p:spPr bwMode="auto">
          <a:xfrm>
            <a:off x="7286625" y="3143250"/>
            <a:ext cx="287338" cy="714375"/>
          </a:xfrm>
          <a:custGeom>
            <a:avLst/>
            <a:gdLst>
              <a:gd name="T0" fmla="*/ 0 w 287020"/>
              <a:gd name="T1" fmla="*/ 0 h 713739"/>
              <a:gd name="T2" fmla="*/ 286511 w 287020"/>
              <a:gd name="T3" fmla="*/ 713232 h 713739"/>
              <a:gd name="T4" fmla="*/ 0 60000 65536"/>
              <a:gd name="T5" fmla="*/ 0 60000 65536"/>
              <a:gd name="T6" fmla="*/ 0 w 287020"/>
              <a:gd name="T7" fmla="*/ 0 h 713739"/>
              <a:gd name="T8" fmla="*/ 287020 w 287020"/>
              <a:gd name="T9" fmla="*/ 713739 h 7137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7020" h="713739">
                <a:moveTo>
                  <a:pt x="0" y="0"/>
                </a:moveTo>
                <a:lnTo>
                  <a:pt x="286511" y="713232"/>
                </a:lnTo>
              </a:path>
            </a:pathLst>
          </a:custGeom>
          <a:noFill/>
          <a:ln w="12192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425575" y="3544888"/>
            <a:ext cx="1381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4325" y="3179763"/>
            <a:ext cx="744538" cy="620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  <a:p>
            <a:pPr marL="222250" fontAlgn="auto">
              <a:spcBef>
                <a:spcPts val="1085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15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1850" y="3544888"/>
            <a:ext cx="250825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0" name="object 18"/>
          <p:cNvSpPr>
            <a:spLocks noChangeArrowheads="1"/>
          </p:cNvSpPr>
          <p:nvPr/>
        </p:nvSpPr>
        <p:spPr bwMode="auto">
          <a:xfrm>
            <a:off x="1370013" y="3903663"/>
            <a:ext cx="6175375" cy="3397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11" name="object 19"/>
          <p:cNvSpPr>
            <a:spLocks/>
          </p:cNvSpPr>
          <p:nvPr/>
        </p:nvSpPr>
        <p:spPr bwMode="auto">
          <a:xfrm>
            <a:off x="1370013" y="3903663"/>
            <a:ext cx="6176962" cy="339725"/>
          </a:xfrm>
          <a:custGeom>
            <a:avLst/>
            <a:gdLst>
              <a:gd name="T0" fmla="*/ 0 w 6177280"/>
              <a:gd name="T1" fmla="*/ 339851 h 340360"/>
              <a:gd name="T2" fmla="*/ 6176772 w 6177280"/>
              <a:gd name="T3" fmla="*/ 339851 h 340360"/>
              <a:gd name="T4" fmla="*/ 6176772 w 6177280"/>
              <a:gd name="T5" fmla="*/ 0 h 340360"/>
              <a:gd name="T6" fmla="*/ 0 w 6177280"/>
              <a:gd name="T7" fmla="*/ 0 h 340360"/>
              <a:gd name="T8" fmla="*/ 0 w 6177280"/>
              <a:gd name="T9" fmla="*/ 339851 h 340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77280"/>
              <a:gd name="T16" fmla="*/ 0 h 340360"/>
              <a:gd name="T17" fmla="*/ 6177280 w 6177280"/>
              <a:gd name="T18" fmla="*/ 340360 h 340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77280" h="340360">
                <a:moveTo>
                  <a:pt x="0" y="339851"/>
                </a:moveTo>
                <a:lnTo>
                  <a:pt x="6176772" y="339851"/>
                </a:lnTo>
                <a:lnTo>
                  <a:pt x="617677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4706938" y="3946525"/>
            <a:ext cx="14906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Protocol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type:16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3" name="object 21"/>
          <p:cNvSpPr>
            <a:spLocks noChangeArrowheads="1"/>
          </p:cNvSpPr>
          <p:nvPr/>
        </p:nvSpPr>
        <p:spPr bwMode="auto">
          <a:xfrm>
            <a:off x="1371600" y="4302125"/>
            <a:ext cx="6181725" cy="338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14" name="object 22"/>
          <p:cNvSpPr>
            <a:spLocks/>
          </p:cNvSpPr>
          <p:nvPr/>
        </p:nvSpPr>
        <p:spPr bwMode="auto">
          <a:xfrm>
            <a:off x="1371600" y="4302125"/>
            <a:ext cx="6181725" cy="338138"/>
          </a:xfrm>
          <a:custGeom>
            <a:avLst/>
            <a:gdLst>
              <a:gd name="T0" fmla="*/ 0 w 6181725"/>
              <a:gd name="T1" fmla="*/ 338328 h 338454"/>
              <a:gd name="T2" fmla="*/ 6181344 w 6181725"/>
              <a:gd name="T3" fmla="*/ 338328 h 338454"/>
              <a:gd name="T4" fmla="*/ 6181344 w 6181725"/>
              <a:gd name="T5" fmla="*/ 0 h 338454"/>
              <a:gd name="T6" fmla="*/ 0 w 6181725"/>
              <a:gd name="T7" fmla="*/ 0 h 338454"/>
              <a:gd name="T8" fmla="*/ 0 w 6181725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1725"/>
              <a:gd name="T16" fmla="*/ 0 h 338454"/>
              <a:gd name="T17" fmla="*/ 6181725 w 6181725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1725" h="338454">
                <a:moveTo>
                  <a:pt x="0" y="338328"/>
                </a:moveTo>
                <a:lnTo>
                  <a:pt x="6181344" y="338328"/>
                </a:lnTo>
                <a:lnTo>
                  <a:pt x="618134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5" name="object 23"/>
          <p:cNvSpPr txBox="1">
            <a:spLocks noChangeArrowheads="1"/>
          </p:cNvSpPr>
          <p:nvPr/>
        </p:nvSpPr>
        <p:spPr bwMode="auto">
          <a:xfrm>
            <a:off x="1681163" y="3792538"/>
            <a:ext cx="210026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79400">
              <a:lnSpc>
                <a:spcPct val="163000"/>
              </a:lnSpc>
              <a:tabLst>
                <a:tab pos="1533525" algn="l"/>
              </a:tabLst>
            </a:pPr>
            <a:r>
              <a:rPr lang="th-TH" sz="1600">
                <a:cs typeface="Arial" charset="0"/>
              </a:rPr>
              <a:t>Hardware type:16  hlen:8	plen:8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56138" y="4343400"/>
            <a:ext cx="16668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ARP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Operation:16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17" name="object 25"/>
          <p:cNvSpPr>
            <a:spLocks/>
          </p:cNvSpPr>
          <p:nvPr/>
        </p:nvSpPr>
        <p:spPr bwMode="auto">
          <a:xfrm>
            <a:off x="4597400" y="3914775"/>
            <a:ext cx="3175" cy="763588"/>
          </a:xfrm>
          <a:custGeom>
            <a:avLst/>
            <a:gdLst>
              <a:gd name="T0" fmla="*/ 1524 w 1904"/>
              <a:gd name="T1" fmla="*/ 0 h 763904"/>
              <a:gd name="T2" fmla="*/ 0 w 1904"/>
              <a:gd name="T3" fmla="*/ 763524 h 763904"/>
              <a:gd name="T4" fmla="*/ 0 60000 65536"/>
              <a:gd name="T5" fmla="*/ 0 60000 65536"/>
              <a:gd name="T6" fmla="*/ 0 w 1904"/>
              <a:gd name="T7" fmla="*/ 0 h 763904"/>
              <a:gd name="T8" fmla="*/ 1904 w 1904"/>
              <a:gd name="T9" fmla="*/ 763904 h 763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763904">
                <a:moveTo>
                  <a:pt x="1524" y="0"/>
                </a:moveTo>
                <a:lnTo>
                  <a:pt x="0" y="763524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8" name="object 26"/>
          <p:cNvSpPr>
            <a:spLocks/>
          </p:cNvSpPr>
          <p:nvPr/>
        </p:nvSpPr>
        <p:spPr bwMode="auto">
          <a:xfrm>
            <a:off x="3032125" y="4292600"/>
            <a:ext cx="0" cy="379413"/>
          </a:xfrm>
          <a:custGeom>
            <a:avLst/>
            <a:gdLst>
              <a:gd name="T0" fmla="*/ 0 h 378460"/>
              <a:gd name="T1" fmla="*/ 377952 h 378460"/>
              <a:gd name="T2" fmla="*/ 0 60000 65536"/>
              <a:gd name="T3" fmla="*/ 0 60000 65536"/>
              <a:gd name="T4" fmla="*/ 0 h 378460"/>
              <a:gd name="T5" fmla="*/ 378460 h 3784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78460">
                <a:moveTo>
                  <a:pt x="0" y="0"/>
                </a:moveTo>
                <a:lnTo>
                  <a:pt x="0" y="377952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9" name="object 27"/>
          <p:cNvSpPr>
            <a:spLocks noChangeArrowheads="1"/>
          </p:cNvSpPr>
          <p:nvPr/>
        </p:nvSpPr>
        <p:spPr bwMode="auto">
          <a:xfrm>
            <a:off x="1370013" y="4694238"/>
            <a:ext cx="6181725" cy="339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0" name="object 28"/>
          <p:cNvSpPr>
            <a:spLocks/>
          </p:cNvSpPr>
          <p:nvPr/>
        </p:nvSpPr>
        <p:spPr bwMode="auto">
          <a:xfrm>
            <a:off x="1370013" y="4694238"/>
            <a:ext cx="6181725" cy="341312"/>
          </a:xfrm>
          <a:custGeom>
            <a:avLst/>
            <a:gdLst>
              <a:gd name="T0" fmla="*/ 0 w 6182995"/>
              <a:gd name="T1" fmla="*/ 339852 h 340360"/>
              <a:gd name="T2" fmla="*/ 6182868 w 6182995"/>
              <a:gd name="T3" fmla="*/ 339852 h 340360"/>
              <a:gd name="T4" fmla="*/ 6182868 w 6182995"/>
              <a:gd name="T5" fmla="*/ 0 h 340360"/>
              <a:gd name="T6" fmla="*/ 0 w 6182995"/>
              <a:gd name="T7" fmla="*/ 0 h 340360"/>
              <a:gd name="T8" fmla="*/ 0 w 6182995"/>
              <a:gd name="T9" fmla="*/ 339852 h 340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2995"/>
              <a:gd name="T16" fmla="*/ 0 h 340360"/>
              <a:gd name="T17" fmla="*/ 6182995 w 6182995"/>
              <a:gd name="T18" fmla="*/ 340360 h 340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2995" h="340360">
                <a:moveTo>
                  <a:pt x="0" y="339852"/>
                </a:moveTo>
                <a:lnTo>
                  <a:pt x="6182868" y="339852"/>
                </a:lnTo>
                <a:lnTo>
                  <a:pt x="6182868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762250" y="4737100"/>
            <a:ext cx="26812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22" name="object 30"/>
          <p:cNvSpPr>
            <a:spLocks noChangeArrowheads="1"/>
          </p:cNvSpPr>
          <p:nvPr/>
        </p:nvSpPr>
        <p:spPr bwMode="auto">
          <a:xfrm>
            <a:off x="1371600" y="5078413"/>
            <a:ext cx="6184900" cy="3381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3" name="object 31"/>
          <p:cNvSpPr>
            <a:spLocks/>
          </p:cNvSpPr>
          <p:nvPr/>
        </p:nvSpPr>
        <p:spPr bwMode="auto">
          <a:xfrm>
            <a:off x="1371600" y="5078413"/>
            <a:ext cx="6184900" cy="338137"/>
          </a:xfrm>
          <a:custGeom>
            <a:avLst/>
            <a:gdLst>
              <a:gd name="T0" fmla="*/ 0 w 6186170"/>
              <a:gd name="T1" fmla="*/ 338328 h 338454"/>
              <a:gd name="T2" fmla="*/ 6185916 w 6186170"/>
              <a:gd name="T3" fmla="*/ 338328 h 338454"/>
              <a:gd name="T4" fmla="*/ 6185916 w 6186170"/>
              <a:gd name="T5" fmla="*/ 0 h 338454"/>
              <a:gd name="T6" fmla="*/ 0 w 6186170"/>
              <a:gd name="T7" fmla="*/ 0 h 338454"/>
              <a:gd name="T8" fmla="*/ 0 w 6186170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6170"/>
              <a:gd name="T16" fmla="*/ 0 h 338454"/>
              <a:gd name="T17" fmla="*/ 6186170 w 618617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619250" y="5119688"/>
            <a:ext cx="264795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4-5)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9000" y="5119688"/>
            <a:ext cx="2386013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26" name="object 34"/>
          <p:cNvSpPr>
            <a:spLocks noChangeArrowheads="1"/>
          </p:cNvSpPr>
          <p:nvPr/>
        </p:nvSpPr>
        <p:spPr bwMode="auto">
          <a:xfrm>
            <a:off x="1371600" y="5457825"/>
            <a:ext cx="6184900" cy="3381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27" name="object 35"/>
          <p:cNvSpPr>
            <a:spLocks/>
          </p:cNvSpPr>
          <p:nvPr/>
        </p:nvSpPr>
        <p:spPr bwMode="auto">
          <a:xfrm>
            <a:off x="1371600" y="5457825"/>
            <a:ext cx="6184900" cy="338138"/>
          </a:xfrm>
          <a:custGeom>
            <a:avLst/>
            <a:gdLst>
              <a:gd name="T0" fmla="*/ 0 w 6186170"/>
              <a:gd name="T1" fmla="*/ 338328 h 338454"/>
              <a:gd name="T2" fmla="*/ 6185916 w 6186170"/>
              <a:gd name="T3" fmla="*/ 338328 h 338454"/>
              <a:gd name="T4" fmla="*/ 6185916 w 6186170"/>
              <a:gd name="T5" fmla="*/ 0 h 338454"/>
              <a:gd name="T6" fmla="*/ 0 w 6186170"/>
              <a:gd name="T7" fmla="*/ 0 h 338454"/>
              <a:gd name="T8" fmla="*/ 0 w 6186170"/>
              <a:gd name="T9" fmla="*/ 338328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6170"/>
              <a:gd name="T16" fmla="*/ 0 h 338454"/>
              <a:gd name="T17" fmla="*/ 6186170 w 618617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6170" h="338454">
                <a:moveTo>
                  <a:pt x="0" y="338328"/>
                </a:moveTo>
                <a:lnTo>
                  <a:pt x="6185916" y="338328"/>
                </a:lnTo>
                <a:lnTo>
                  <a:pt x="6185916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1619250" y="5499100"/>
            <a:ext cx="238601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sender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7250" y="5499100"/>
            <a:ext cx="24098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30" name="object 38"/>
          <p:cNvSpPr>
            <a:spLocks noChangeArrowheads="1"/>
          </p:cNvSpPr>
          <p:nvPr/>
        </p:nvSpPr>
        <p:spPr bwMode="auto">
          <a:xfrm>
            <a:off x="1370013" y="5830888"/>
            <a:ext cx="6186487" cy="3397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31" name="object 39"/>
          <p:cNvSpPr>
            <a:spLocks/>
          </p:cNvSpPr>
          <p:nvPr/>
        </p:nvSpPr>
        <p:spPr bwMode="auto">
          <a:xfrm>
            <a:off x="1370013" y="5830888"/>
            <a:ext cx="6186487" cy="339725"/>
          </a:xfrm>
          <a:custGeom>
            <a:avLst/>
            <a:gdLst>
              <a:gd name="T0" fmla="*/ 0 w 6187440"/>
              <a:gd name="T1" fmla="*/ 338327 h 338454"/>
              <a:gd name="T2" fmla="*/ 6187440 w 6187440"/>
              <a:gd name="T3" fmla="*/ 338327 h 338454"/>
              <a:gd name="T4" fmla="*/ 6187440 w 6187440"/>
              <a:gd name="T5" fmla="*/ 0 h 338454"/>
              <a:gd name="T6" fmla="*/ 0 w 6187440"/>
              <a:gd name="T7" fmla="*/ 0 h 338454"/>
              <a:gd name="T8" fmla="*/ 0 w 6187440"/>
              <a:gd name="T9" fmla="*/ 338327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7440"/>
              <a:gd name="T16" fmla="*/ 0 h 338454"/>
              <a:gd name="T17" fmla="*/ 6187440 w 6187440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7440" h="338454">
                <a:moveTo>
                  <a:pt x="0" y="338327"/>
                </a:moveTo>
                <a:lnTo>
                  <a:pt x="6187440" y="338327"/>
                </a:lnTo>
                <a:lnTo>
                  <a:pt x="618744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2" name="object 40"/>
          <p:cNvSpPr>
            <a:spLocks noChangeArrowheads="1"/>
          </p:cNvSpPr>
          <p:nvPr/>
        </p:nvSpPr>
        <p:spPr bwMode="auto">
          <a:xfrm>
            <a:off x="1371600" y="6216650"/>
            <a:ext cx="6189663" cy="3381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733" name="object 41"/>
          <p:cNvSpPr>
            <a:spLocks/>
          </p:cNvSpPr>
          <p:nvPr/>
        </p:nvSpPr>
        <p:spPr bwMode="auto">
          <a:xfrm>
            <a:off x="1371600" y="6216650"/>
            <a:ext cx="6189663" cy="339725"/>
          </a:xfrm>
          <a:custGeom>
            <a:avLst/>
            <a:gdLst>
              <a:gd name="T0" fmla="*/ 0 w 6189345"/>
              <a:gd name="T1" fmla="*/ 338327 h 338454"/>
              <a:gd name="T2" fmla="*/ 6188964 w 6189345"/>
              <a:gd name="T3" fmla="*/ 338327 h 338454"/>
              <a:gd name="T4" fmla="*/ 6188964 w 6189345"/>
              <a:gd name="T5" fmla="*/ 0 h 338454"/>
              <a:gd name="T6" fmla="*/ 0 w 6189345"/>
              <a:gd name="T7" fmla="*/ 0 h 338454"/>
              <a:gd name="T8" fmla="*/ 0 w 6189345"/>
              <a:gd name="T9" fmla="*/ 338327 h 338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9345"/>
              <a:gd name="T16" fmla="*/ 0 h 338454"/>
              <a:gd name="T17" fmla="*/ 6189345 w 6189345"/>
              <a:gd name="T18" fmla="*/ 338454 h 338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9345" h="338454">
                <a:moveTo>
                  <a:pt x="0" y="338327"/>
                </a:moveTo>
                <a:lnTo>
                  <a:pt x="6188964" y="338327"/>
                </a:lnTo>
                <a:lnTo>
                  <a:pt x="618896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3257550" y="5872163"/>
            <a:ext cx="2409825" cy="641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MAC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2-5)</a:t>
            </a:r>
            <a:endParaRPr sz="1600">
              <a:latin typeface="Arial"/>
              <a:cs typeface="Arial"/>
            </a:endParaRPr>
          </a:p>
          <a:p>
            <a:pPr marL="7620" algn="ctr" fontAlgn="auto">
              <a:spcBef>
                <a:spcPts val="1120"/>
              </a:spcBef>
              <a:spcAft>
                <a:spcPts val="0"/>
              </a:spcAft>
              <a:defRPr/>
            </a:pPr>
            <a:r>
              <a:rPr sz="1600" spc="-5" dirty="0">
                <a:latin typeface="Arial"/>
                <a:cs typeface="Arial"/>
              </a:rPr>
              <a:t>dest IP addr </a:t>
            </a:r>
            <a:r>
              <a:rPr sz="1600" spc="-10" dirty="0">
                <a:latin typeface="Arial"/>
                <a:cs typeface="Arial"/>
              </a:rPr>
              <a:t>(bytes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0-3)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735" name="object 43"/>
          <p:cNvSpPr>
            <a:spLocks/>
          </p:cNvSpPr>
          <p:nvPr/>
        </p:nvSpPr>
        <p:spPr bwMode="auto">
          <a:xfrm>
            <a:off x="4603750" y="5089525"/>
            <a:ext cx="1588" cy="727075"/>
          </a:xfrm>
          <a:custGeom>
            <a:avLst/>
            <a:gdLst>
              <a:gd name="T0" fmla="*/ 1524 w 1904"/>
              <a:gd name="T1" fmla="*/ 0 h 725804"/>
              <a:gd name="T2" fmla="*/ 0 w 1904"/>
              <a:gd name="T3" fmla="*/ 725423 h 725804"/>
              <a:gd name="T4" fmla="*/ 0 60000 65536"/>
              <a:gd name="T5" fmla="*/ 0 60000 65536"/>
              <a:gd name="T6" fmla="*/ 0 w 1904"/>
              <a:gd name="T7" fmla="*/ 0 h 725804"/>
              <a:gd name="T8" fmla="*/ 1904 w 1904"/>
              <a:gd name="T9" fmla="*/ 725804 h 725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725804">
                <a:moveTo>
                  <a:pt x="1524" y="0"/>
                </a:moveTo>
                <a:lnTo>
                  <a:pt x="0" y="72542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6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C01D3241-9E4C-4672-8A60-697BE93547E1}" type="slidenum">
              <a:rPr lang="th-TH" smtClean="0">
                <a:solidFill>
                  <a:schemeClr val="tx1"/>
                </a:solidFill>
              </a:rPr>
              <a:pPr marL="209550"/>
              <a:t>15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133350" y="908050"/>
            <a:ext cx="8686800" cy="5334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107950" y="2320925"/>
            <a:ext cx="8605838" cy="215900"/>
          </a:xfrm>
          <a:custGeom>
            <a:avLst/>
            <a:gdLst>
              <a:gd name="T0" fmla="*/ 0 w 8604885"/>
              <a:gd name="T1" fmla="*/ 216408 h 216535"/>
              <a:gd name="T2" fmla="*/ 8604504 w 8604885"/>
              <a:gd name="T3" fmla="*/ 216408 h 216535"/>
              <a:gd name="T4" fmla="*/ 8604504 w 8604885"/>
              <a:gd name="T5" fmla="*/ 0 h 216535"/>
              <a:gd name="T6" fmla="*/ 0 w 8604885"/>
              <a:gd name="T7" fmla="*/ 0 h 216535"/>
              <a:gd name="T8" fmla="*/ 0 w 8604885"/>
              <a:gd name="T9" fmla="*/ 216408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04885"/>
              <a:gd name="T16" fmla="*/ 0 h 216535"/>
              <a:gd name="T17" fmla="*/ 8604885 w 8604885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04885" h="216535">
                <a:moveTo>
                  <a:pt x="0" y="216408"/>
                </a:moveTo>
                <a:lnTo>
                  <a:pt x="8604504" y="216408"/>
                </a:lnTo>
                <a:lnTo>
                  <a:pt x="860450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888" y="155575"/>
            <a:ext cx="281305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109538" y="4017963"/>
            <a:ext cx="6975475" cy="1498600"/>
          </a:xfrm>
          <a:custGeom>
            <a:avLst/>
            <a:gdLst>
              <a:gd name="T0" fmla="*/ 0 w 6975475"/>
              <a:gd name="T1" fmla="*/ 1499616 h 1499870"/>
              <a:gd name="T2" fmla="*/ 6975348 w 6975475"/>
              <a:gd name="T3" fmla="*/ 1499616 h 1499870"/>
              <a:gd name="T4" fmla="*/ 6975348 w 6975475"/>
              <a:gd name="T5" fmla="*/ 0 h 1499870"/>
              <a:gd name="T6" fmla="*/ 0 w 6975475"/>
              <a:gd name="T7" fmla="*/ 0 h 1499870"/>
              <a:gd name="T8" fmla="*/ 0 w 6975475"/>
              <a:gd name="T9" fmla="*/ 1499616 h 1499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5475"/>
              <a:gd name="T16" fmla="*/ 0 h 1499870"/>
              <a:gd name="T17" fmla="*/ 6975475 w 6975475"/>
              <a:gd name="T18" fmla="*/ 1499870 h 1499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5475" h="1499870">
                <a:moveTo>
                  <a:pt x="0" y="1499616"/>
                </a:moveTo>
                <a:lnTo>
                  <a:pt x="6975348" y="1499616"/>
                </a:lnTo>
                <a:lnTo>
                  <a:pt x="6975348" y="0"/>
                </a:lnTo>
                <a:lnTo>
                  <a:pt x="0" y="0"/>
                </a:lnTo>
                <a:lnTo>
                  <a:pt x="0" y="1499616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107950" y="5661025"/>
            <a:ext cx="6975475" cy="577850"/>
          </a:xfrm>
          <a:custGeom>
            <a:avLst/>
            <a:gdLst>
              <a:gd name="T0" fmla="*/ 0 w 6975475"/>
              <a:gd name="T1" fmla="*/ 576071 h 576579"/>
              <a:gd name="T2" fmla="*/ 6975348 w 6975475"/>
              <a:gd name="T3" fmla="*/ 576071 h 576579"/>
              <a:gd name="T4" fmla="*/ 6975348 w 6975475"/>
              <a:gd name="T5" fmla="*/ 0 h 576579"/>
              <a:gd name="T6" fmla="*/ 0 w 6975475"/>
              <a:gd name="T7" fmla="*/ 0 h 576579"/>
              <a:gd name="T8" fmla="*/ 0 w 6975475"/>
              <a:gd name="T9" fmla="*/ 57607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5475"/>
              <a:gd name="T16" fmla="*/ 0 h 576579"/>
              <a:gd name="T17" fmla="*/ 6975475 w 6975475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5475" h="576579">
                <a:moveTo>
                  <a:pt x="0" y="576071"/>
                </a:moveTo>
                <a:lnTo>
                  <a:pt x="6975348" y="576071"/>
                </a:lnTo>
                <a:lnTo>
                  <a:pt x="697534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14F8AFF-4ECC-4C84-86C7-E3650CFB8DF5}" type="slidenum">
              <a:rPr lang="th-TH" smtClean="0">
                <a:solidFill>
                  <a:schemeClr val="tx1"/>
                </a:solidFill>
              </a:rPr>
              <a:pPr marL="209550"/>
              <a:t>16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957263"/>
            <a:ext cx="3560762" cy="668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Header</a:t>
            </a:r>
            <a:r>
              <a:rPr sz="4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details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5437188" y="261938"/>
            <a:ext cx="3538537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7" name="object 4"/>
          <p:cNvSpPr>
            <a:spLocks/>
          </p:cNvSpPr>
          <p:nvPr/>
        </p:nvSpPr>
        <p:spPr bwMode="auto">
          <a:xfrm>
            <a:off x="5437188" y="261938"/>
            <a:ext cx="3538537" cy="269875"/>
          </a:xfrm>
          <a:custGeom>
            <a:avLst/>
            <a:gdLst>
              <a:gd name="T0" fmla="*/ 0 w 3538854"/>
              <a:gd name="T1" fmla="*/ 269747 h 269875"/>
              <a:gd name="T2" fmla="*/ 3538728 w 3538854"/>
              <a:gd name="T3" fmla="*/ 269747 h 269875"/>
              <a:gd name="T4" fmla="*/ 3538728 w 3538854"/>
              <a:gd name="T5" fmla="*/ 0 h 269875"/>
              <a:gd name="T6" fmla="*/ 0 w 3538854"/>
              <a:gd name="T7" fmla="*/ 0 h 269875"/>
              <a:gd name="T8" fmla="*/ 0 w 3538854"/>
              <a:gd name="T9" fmla="*/ 269747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8854"/>
              <a:gd name="T16" fmla="*/ 0 h 269875"/>
              <a:gd name="T17" fmla="*/ 3538854 w 353885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8854" h="269875">
                <a:moveTo>
                  <a:pt x="0" y="269747"/>
                </a:moveTo>
                <a:lnTo>
                  <a:pt x="3538728" y="269747"/>
                </a:lnTo>
                <a:lnTo>
                  <a:pt x="3538728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5438775" y="515938"/>
            <a:ext cx="3541713" cy="269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/>
          </p:cNvSpPr>
          <p:nvPr/>
        </p:nvSpPr>
        <p:spPr bwMode="auto">
          <a:xfrm>
            <a:off x="5438775" y="515938"/>
            <a:ext cx="3541713" cy="269875"/>
          </a:xfrm>
          <a:custGeom>
            <a:avLst/>
            <a:gdLst>
              <a:gd name="T0" fmla="*/ 0 w 3542029"/>
              <a:gd name="T1" fmla="*/ 269748 h 269875"/>
              <a:gd name="T2" fmla="*/ 3541776 w 3542029"/>
              <a:gd name="T3" fmla="*/ 269748 h 269875"/>
              <a:gd name="T4" fmla="*/ 3541776 w 3542029"/>
              <a:gd name="T5" fmla="*/ 0 h 269875"/>
              <a:gd name="T6" fmla="*/ 0 w 3542029"/>
              <a:gd name="T7" fmla="*/ 0 h 269875"/>
              <a:gd name="T8" fmla="*/ 0 w 3542029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2029"/>
              <a:gd name="T16" fmla="*/ 0 h 269875"/>
              <a:gd name="T17" fmla="*/ 3542029 w 3542029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7286625" y="268288"/>
            <a:ext cx="1588" cy="488950"/>
          </a:xfrm>
          <a:custGeom>
            <a:avLst/>
            <a:gdLst>
              <a:gd name="T0" fmla="*/ 1524 w 1904"/>
              <a:gd name="T1" fmla="*/ 0 h 489584"/>
              <a:gd name="T2" fmla="*/ 0 w 1904"/>
              <a:gd name="T3" fmla="*/ 489203 h 489584"/>
              <a:gd name="T4" fmla="*/ 0 60000 65536"/>
              <a:gd name="T5" fmla="*/ 0 60000 65536"/>
              <a:gd name="T6" fmla="*/ 0 w 1904"/>
              <a:gd name="T7" fmla="*/ 0 h 489584"/>
              <a:gd name="T8" fmla="*/ 1904 w 1904"/>
              <a:gd name="T9" fmla="*/ 489584 h 4895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489584">
                <a:moveTo>
                  <a:pt x="1524" y="0"/>
                </a:moveTo>
                <a:lnTo>
                  <a:pt x="0" y="489203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6389688" y="511175"/>
            <a:ext cx="0" cy="241300"/>
          </a:xfrm>
          <a:custGeom>
            <a:avLst/>
            <a:gdLst>
              <a:gd name="T0" fmla="*/ 0 h 242570"/>
              <a:gd name="T1" fmla="*/ 242315 h 242570"/>
              <a:gd name="T2" fmla="*/ 0 60000 65536"/>
              <a:gd name="T3" fmla="*/ 0 60000 65536"/>
              <a:gd name="T4" fmla="*/ 0 h 242570"/>
              <a:gd name="T5" fmla="*/ 242570 h 2425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2570">
                <a:moveTo>
                  <a:pt x="0" y="0"/>
                </a:moveTo>
                <a:lnTo>
                  <a:pt x="0" y="242315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2" name="object 9"/>
          <p:cNvSpPr>
            <a:spLocks noChangeArrowheads="1"/>
          </p:cNvSpPr>
          <p:nvPr/>
        </p:nvSpPr>
        <p:spPr bwMode="auto">
          <a:xfrm>
            <a:off x="5437188" y="768350"/>
            <a:ext cx="3541712" cy="269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3" name="object 10"/>
          <p:cNvSpPr>
            <a:spLocks/>
          </p:cNvSpPr>
          <p:nvPr/>
        </p:nvSpPr>
        <p:spPr bwMode="auto">
          <a:xfrm>
            <a:off x="5437188" y="768350"/>
            <a:ext cx="3541712" cy="269875"/>
          </a:xfrm>
          <a:custGeom>
            <a:avLst/>
            <a:gdLst>
              <a:gd name="T0" fmla="*/ 0 w 3542029"/>
              <a:gd name="T1" fmla="*/ 269748 h 269875"/>
              <a:gd name="T2" fmla="*/ 3541776 w 3542029"/>
              <a:gd name="T3" fmla="*/ 269748 h 269875"/>
              <a:gd name="T4" fmla="*/ 3541776 w 3542029"/>
              <a:gd name="T5" fmla="*/ 0 h 269875"/>
              <a:gd name="T6" fmla="*/ 0 w 3542029"/>
              <a:gd name="T7" fmla="*/ 0 h 269875"/>
              <a:gd name="T8" fmla="*/ 0 w 3542029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2029"/>
              <a:gd name="T16" fmla="*/ 0 h 269875"/>
              <a:gd name="T17" fmla="*/ 3542029 w 3542029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2029" h="269875">
                <a:moveTo>
                  <a:pt x="0" y="269748"/>
                </a:moveTo>
                <a:lnTo>
                  <a:pt x="3541776" y="269748"/>
                </a:lnTo>
                <a:lnTo>
                  <a:pt x="354177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4" name="object 11"/>
          <p:cNvSpPr>
            <a:spLocks noChangeArrowheads="1"/>
          </p:cNvSpPr>
          <p:nvPr/>
        </p:nvSpPr>
        <p:spPr bwMode="auto">
          <a:xfrm>
            <a:off x="5437188" y="1016000"/>
            <a:ext cx="3544887" cy="269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5" name="object 12"/>
          <p:cNvSpPr>
            <a:spLocks/>
          </p:cNvSpPr>
          <p:nvPr/>
        </p:nvSpPr>
        <p:spPr bwMode="auto">
          <a:xfrm>
            <a:off x="5437188" y="1016000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6" name="object 13"/>
          <p:cNvSpPr>
            <a:spLocks noChangeArrowheads="1"/>
          </p:cNvSpPr>
          <p:nvPr/>
        </p:nvSpPr>
        <p:spPr bwMode="auto">
          <a:xfrm>
            <a:off x="5437188" y="1257300"/>
            <a:ext cx="3544887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7" name="object 14"/>
          <p:cNvSpPr>
            <a:spLocks/>
          </p:cNvSpPr>
          <p:nvPr/>
        </p:nvSpPr>
        <p:spPr bwMode="auto">
          <a:xfrm>
            <a:off x="5437188" y="1257300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58" name="object 15"/>
          <p:cNvSpPr>
            <a:spLocks noChangeArrowheads="1"/>
          </p:cNvSpPr>
          <p:nvPr/>
        </p:nvSpPr>
        <p:spPr bwMode="auto">
          <a:xfrm>
            <a:off x="5437188" y="1497013"/>
            <a:ext cx="3544887" cy="2698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9" name="object 16"/>
          <p:cNvSpPr>
            <a:spLocks/>
          </p:cNvSpPr>
          <p:nvPr/>
        </p:nvSpPr>
        <p:spPr bwMode="auto">
          <a:xfrm>
            <a:off x="5437188" y="1497013"/>
            <a:ext cx="3544887" cy="269875"/>
          </a:xfrm>
          <a:custGeom>
            <a:avLst/>
            <a:gdLst>
              <a:gd name="T0" fmla="*/ 0 w 3545204"/>
              <a:gd name="T1" fmla="*/ 269748 h 269875"/>
              <a:gd name="T2" fmla="*/ 3544824 w 3545204"/>
              <a:gd name="T3" fmla="*/ 269748 h 269875"/>
              <a:gd name="T4" fmla="*/ 3544824 w 3545204"/>
              <a:gd name="T5" fmla="*/ 0 h 269875"/>
              <a:gd name="T6" fmla="*/ 0 w 3545204"/>
              <a:gd name="T7" fmla="*/ 0 h 269875"/>
              <a:gd name="T8" fmla="*/ 0 w 3545204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5204"/>
              <a:gd name="T16" fmla="*/ 0 h 269875"/>
              <a:gd name="T17" fmla="*/ 3545204 w 3545204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5204" h="269875">
                <a:moveTo>
                  <a:pt x="0" y="269748"/>
                </a:moveTo>
                <a:lnTo>
                  <a:pt x="3544824" y="269748"/>
                </a:lnTo>
                <a:lnTo>
                  <a:pt x="354482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0" name="object 17"/>
          <p:cNvSpPr txBox="1">
            <a:spLocks noChangeArrowheads="1"/>
          </p:cNvSpPr>
          <p:nvPr/>
        </p:nvSpPr>
        <p:spPr bwMode="auto">
          <a:xfrm>
            <a:off x="5514975" y="200025"/>
            <a:ext cx="3290888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3988" indent="171450">
              <a:lnSpc>
                <a:spcPct val="167000"/>
              </a:lnSpc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Hardware type:16		Protocol type:16  hlen:8	plen:8	ARP Operation:16</a:t>
            </a:r>
          </a:p>
          <a:p>
            <a:pPr marL="153988" indent="171450">
              <a:spcBef>
                <a:spcPts val="7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0-3)</a:t>
            </a:r>
          </a:p>
          <a:p>
            <a:pPr marL="153988" indent="171450" algn="ctr">
              <a:lnSpc>
                <a:spcPct val="159000"/>
              </a:lnSpc>
              <a:spcBef>
                <a:spcPts val="25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sender MAC addr (bytes 4-5)	sender IP addr (bytes 0-1)  sender IP addr (bytes 2-3)		dest MAC addr (bytes 0-1)</a:t>
            </a:r>
          </a:p>
          <a:p>
            <a:pPr marL="153988" indent="171450" algn="ctr">
              <a:spcBef>
                <a:spcPts val="688"/>
              </a:spcBef>
              <a:tabLst>
                <a:tab pos="950913" algn="l"/>
                <a:tab pos="1781175" algn="l"/>
                <a:tab pos="1811338" algn="l"/>
              </a:tabLst>
            </a:pPr>
            <a:r>
              <a:rPr lang="th-TH" sz="1000">
                <a:cs typeface="Arial" charset="0"/>
              </a:rPr>
              <a:t>dest MAC addr (bytes 2-5)</a:t>
            </a:r>
          </a:p>
        </p:txBody>
      </p:sp>
      <p:sp>
        <p:nvSpPr>
          <p:cNvPr id="31761" name="object 18"/>
          <p:cNvSpPr>
            <a:spLocks noChangeArrowheads="1"/>
          </p:cNvSpPr>
          <p:nvPr/>
        </p:nvSpPr>
        <p:spPr bwMode="auto">
          <a:xfrm>
            <a:off x="5438775" y="1747838"/>
            <a:ext cx="3543300" cy="269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62" name="object 19"/>
          <p:cNvSpPr>
            <a:spLocks/>
          </p:cNvSpPr>
          <p:nvPr/>
        </p:nvSpPr>
        <p:spPr bwMode="auto">
          <a:xfrm>
            <a:off x="5438775" y="1747838"/>
            <a:ext cx="3543300" cy="269875"/>
          </a:xfrm>
          <a:custGeom>
            <a:avLst/>
            <a:gdLst>
              <a:gd name="T0" fmla="*/ 0 w 3543300"/>
              <a:gd name="T1" fmla="*/ 269748 h 269875"/>
              <a:gd name="T2" fmla="*/ 3543300 w 3543300"/>
              <a:gd name="T3" fmla="*/ 269748 h 269875"/>
              <a:gd name="T4" fmla="*/ 3543300 w 3543300"/>
              <a:gd name="T5" fmla="*/ 0 h 269875"/>
              <a:gd name="T6" fmla="*/ 0 w 3543300"/>
              <a:gd name="T7" fmla="*/ 0 h 269875"/>
              <a:gd name="T8" fmla="*/ 0 w 3543300"/>
              <a:gd name="T9" fmla="*/ 269748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3300"/>
              <a:gd name="T16" fmla="*/ 0 h 269875"/>
              <a:gd name="T17" fmla="*/ 3543300 w 3543300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3300" h="269875">
                <a:moveTo>
                  <a:pt x="0" y="269748"/>
                </a:moveTo>
                <a:lnTo>
                  <a:pt x="3543300" y="269748"/>
                </a:lnTo>
                <a:lnTo>
                  <a:pt x="3543300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3" name="object 20"/>
          <p:cNvSpPr txBox="1">
            <a:spLocks noChangeArrowheads="1"/>
          </p:cNvSpPr>
          <p:nvPr/>
        </p:nvSpPr>
        <p:spPr bwMode="auto">
          <a:xfrm>
            <a:off x="1262063" y="1789113"/>
            <a:ext cx="66198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th-TH" sz="1000">
                <a:cs typeface="Arial" charset="0"/>
              </a:rPr>
              <a:t>dest IP addr (bytes 0-3)</a:t>
            </a:r>
          </a:p>
          <a:p>
            <a:pPr>
              <a:spcBef>
                <a:spcPts val="663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Hardware type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 </a:t>
            </a:r>
            <a:r>
              <a:rPr lang="th-TH" sz="2000">
                <a:latin typeface="Tahoma" pitchFamily="34" charset="0"/>
                <a:cs typeface="Tahoma" pitchFamily="34" charset="0"/>
              </a:rPr>
              <a:t>ARCNET=7, localtalk=11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Protocol type (2 bytes):</a:t>
            </a:r>
          </a:p>
          <a:p>
            <a:pPr>
              <a:spcBef>
                <a:spcPts val="250"/>
              </a:spcBef>
            </a:pPr>
            <a:r>
              <a:rPr lang="th-TH" sz="11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IP=0x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0800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hlen (1 byte):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hardware address, Ethernet=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plen (1 byte):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length of protocol address, IP=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 </a:t>
            </a:r>
            <a:r>
              <a:rPr lang="th-TH" sz="2000">
                <a:latin typeface="Tahoma" pitchFamily="34" charset="0"/>
                <a:cs typeface="Tahoma" pitchFamily="34" charset="0"/>
              </a:rPr>
              <a:t>bytes</a:t>
            </a:r>
          </a:p>
          <a:p>
            <a:pPr>
              <a:spcBef>
                <a:spcPts val="2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th-TH" sz="2400">
                <a:latin typeface="Tahoma" pitchFamily="34" charset="0"/>
                <a:cs typeface="Tahoma" pitchFamily="34" charset="0"/>
              </a:rPr>
              <a:t>ARP operation (2 bytes):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ARP request = 1, ARP reply = 2</a:t>
            </a:r>
          </a:p>
          <a:p>
            <a:pPr marL="755650" lvl="1" indent="-285750">
              <a:spcBef>
                <a:spcPts val="23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</a:pPr>
            <a:r>
              <a:rPr lang="th-TH" sz="2000">
                <a:latin typeface="Tahoma" pitchFamily="34" charset="0"/>
                <a:cs typeface="Tahoma" pitchFamily="34" charset="0"/>
              </a:rPr>
              <a:t>RARP request = 3, RARP reply = 4</a:t>
            </a:r>
          </a:p>
        </p:txBody>
      </p:sp>
      <p:sp>
        <p:nvSpPr>
          <p:cNvPr id="31764" name="object 21"/>
          <p:cNvSpPr>
            <a:spLocks/>
          </p:cNvSpPr>
          <p:nvPr/>
        </p:nvSpPr>
        <p:spPr bwMode="auto">
          <a:xfrm>
            <a:off x="7289800" y="1022350"/>
            <a:ext cx="1588" cy="465138"/>
          </a:xfrm>
          <a:custGeom>
            <a:avLst/>
            <a:gdLst>
              <a:gd name="T0" fmla="*/ 1524 w 1904"/>
              <a:gd name="T1" fmla="*/ 0 h 464819"/>
              <a:gd name="T2" fmla="*/ 0 w 1904"/>
              <a:gd name="T3" fmla="*/ 464820 h 464819"/>
              <a:gd name="T4" fmla="*/ 0 60000 65536"/>
              <a:gd name="T5" fmla="*/ 0 60000 65536"/>
              <a:gd name="T6" fmla="*/ 0 w 1904"/>
              <a:gd name="T7" fmla="*/ 0 h 464819"/>
              <a:gd name="T8" fmla="*/ 1904 w 1904"/>
              <a:gd name="T9" fmla="*/ 464819 h 4648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464819">
                <a:moveTo>
                  <a:pt x="1524" y="0"/>
                </a:moveTo>
                <a:lnTo>
                  <a:pt x="0" y="46482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5" name="object 22"/>
          <p:cNvSpPr>
            <a:spLocks/>
          </p:cNvSpPr>
          <p:nvPr/>
        </p:nvSpPr>
        <p:spPr bwMode="auto">
          <a:xfrm>
            <a:off x="5365750" y="190500"/>
            <a:ext cx="1944688" cy="358775"/>
          </a:xfrm>
          <a:custGeom>
            <a:avLst/>
            <a:gdLst>
              <a:gd name="T0" fmla="*/ 0 w 1945004"/>
              <a:gd name="T1" fmla="*/ 359664 h 360045"/>
              <a:gd name="T2" fmla="*/ 1944623 w 1945004"/>
              <a:gd name="T3" fmla="*/ 359664 h 360045"/>
              <a:gd name="T4" fmla="*/ 1944623 w 1945004"/>
              <a:gd name="T5" fmla="*/ 0 h 360045"/>
              <a:gd name="T6" fmla="*/ 0 w 1945004"/>
              <a:gd name="T7" fmla="*/ 0 h 360045"/>
              <a:gd name="T8" fmla="*/ 0 w 1945004"/>
              <a:gd name="T9" fmla="*/ 359664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360045"/>
              <a:gd name="T17" fmla="*/ 1945004 w 1945004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360045">
                <a:moveTo>
                  <a:pt x="0" y="359664"/>
                </a:moveTo>
                <a:lnTo>
                  <a:pt x="1944623" y="359664"/>
                </a:lnTo>
                <a:lnTo>
                  <a:pt x="1944623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6" name="object 23"/>
          <p:cNvSpPr>
            <a:spLocks/>
          </p:cNvSpPr>
          <p:nvPr/>
        </p:nvSpPr>
        <p:spPr bwMode="auto">
          <a:xfrm>
            <a:off x="7237413" y="190500"/>
            <a:ext cx="1800225" cy="358775"/>
          </a:xfrm>
          <a:custGeom>
            <a:avLst/>
            <a:gdLst>
              <a:gd name="T0" fmla="*/ 0 w 1800225"/>
              <a:gd name="T1" fmla="*/ 359664 h 360045"/>
              <a:gd name="T2" fmla="*/ 1799844 w 1800225"/>
              <a:gd name="T3" fmla="*/ 359664 h 360045"/>
              <a:gd name="T4" fmla="*/ 1799844 w 1800225"/>
              <a:gd name="T5" fmla="*/ 0 h 360045"/>
              <a:gd name="T6" fmla="*/ 0 w 1800225"/>
              <a:gd name="T7" fmla="*/ 0 h 360045"/>
              <a:gd name="T8" fmla="*/ 0 w 1800225"/>
              <a:gd name="T9" fmla="*/ 359664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360045"/>
              <a:gd name="T17" fmla="*/ 1800225 w 1800225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360045">
                <a:moveTo>
                  <a:pt x="0" y="359664"/>
                </a:moveTo>
                <a:lnTo>
                  <a:pt x="1799844" y="359664"/>
                </a:lnTo>
                <a:lnTo>
                  <a:pt x="1799844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7" name="object 24"/>
          <p:cNvSpPr>
            <a:spLocks/>
          </p:cNvSpPr>
          <p:nvPr/>
        </p:nvSpPr>
        <p:spPr bwMode="auto">
          <a:xfrm>
            <a:off x="5365750" y="477838"/>
            <a:ext cx="1944688" cy="360362"/>
          </a:xfrm>
          <a:custGeom>
            <a:avLst/>
            <a:gdLst>
              <a:gd name="T0" fmla="*/ 0 w 1945004"/>
              <a:gd name="T1" fmla="*/ 359663 h 360044"/>
              <a:gd name="T2" fmla="*/ 1944623 w 1945004"/>
              <a:gd name="T3" fmla="*/ 359663 h 360044"/>
              <a:gd name="T4" fmla="*/ 1944623 w 1945004"/>
              <a:gd name="T5" fmla="*/ 0 h 360044"/>
              <a:gd name="T6" fmla="*/ 0 w 1945004"/>
              <a:gd name="T7" fmla="*/ 0 h 360044"/>
              <a:gd name="T8" fmla="*/ 0 w 1945004"/>
              <a:gd name="T9" fmla="*/ 359663 h 360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360044"/>
              <a:gd name="T17" fmla="*/ 1945004 w 1945004"/>
              <a:gd name="T18" fmla="*/ 360044 h 360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360044">
                <a:moveTo>
                  <a:pt x="0" y="359663"/>
                </a:moveTo>
                <a:lnTo>
                  <a:pt x="1944623" y="359663"/>
                </a:lnTo>
                <a:lnTo>
                  <a:pt x="194462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8" name="object 25"/>
          <p:cNvSpPr>
            <a:spLocks/>
          </p:cNvSpPr>
          <p:nvPr/>
        </p:nvSpPr>
        <p:spPr bwMode="auto">
          <a:xfrm>
            <a:off x="7237413" y="477838"/>
            <a:ext cx="1800225" cy="360362"/>
          </a:xfrm>
          <a:custGeom>
            <a:avLst/>
            <a:gdLst>
              <a:gd name="T0" fmla="*/ 0 w 1800225"/>
              <a:gd name="T1" fmla="*/ 359663 h 360044"/>
              <a:gd name="T2" fmla="*/ 1799844 w 1800225"/>
              <a:gd name="T3" fmla="*/ 359663 h 360044"/>
              <a:gd name="T4" fmla="*/ 1799844 w 1800225"/>
              <a:gd name="T5" fmla="*/ 0 h 360044"/>
              <a:gd name="T6" fmla="*/ 0 w 1800225"/>
              <a:gd name="T7" fmla="*/ 0 h 360044"/>
              <a:gd name="T8" fmla="*/ 0 w 1800225"/>
              <a:gd name="T9" fmla="*/ 359663 h 360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0225"/>
              <a:gd name="T16" fmla="*/ 0 h 360044"/>
              <a:gd name="T17" fmla="*/ 1800225 w 1800225"/>
              <a:gd name="T18" fmla="*/ 360044 h 360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0225" h="360044">
                <a:moveTo>
                  <a:pt x="0" y="359663"/>
                </a:moveTo>
                <a:lnTo>
                  <a:pt x="1799844" y="359663"/>
                </a:lnTo>
                <a:lnTo>
                  <a:pt x="17998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69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C3C9F9B-7F5E-41DA-917A-F5DB7C00BBB7}" type="slidenum">
              <a:rPr lang="th-TH" smtClean="0">
                <a:solidFill>
                  <a:schemeClr val="tx1"/>
                </a:solidFill>
              </a:rPr>
              <a:pPr marL="209550"/>
              <a:t>17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8766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80" dirty="0"/>
              <a:t> </a:t>
            </a:r>
            <a:r>
              <a:rPr spc="-5" dirty="0"/>
              <a:t>Interaction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928688" y="1857375"/>
            <a:ext cx="7767637" cy="1430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142875" y="3435350"/>
            <a:ext cx="4059238" cy="192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4941888" y="4468813"/>
            <a:ext cx="4059237" cy="1960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/>
          </p:cNvSpPr>
          <p:nvPr/>
        </p:nvSpPr>
        <p:spPr bwMode="auto">
          <a:xfrm>
            <a:off x="3276600" y="3871913"/>
            <a:ext cx="865188" cy="215900"/>
          </a:xfrm>
          <a:custGeom>
            <a:avLst/>
            <a:gdLst>
              <a:gd name="T0" fmla="*/ 0 w 864235"/>
              <a:gd name="T1" fmla="*/ 216407 h 216535"/>
              <a:gd name="T2" fmla="*/ 864108 w 864235"/>
              <a:gd name="T3" fmla="*/ 216407 h 216535"/>
              <a:gd name="T4" fmla="*/ 864108 w 864235"/>
              <a:gd name="T5" fmla="*/ 0 h 216535"/>
              <a:gd name="T6" fmla="*/ 0 w 864235"/>
              <a:gd name="T7" fmla="*/ 0 h 216535"/>
              <a:gd name="T8" fmla="*/ 0 w 864235"/>
              <a:gd name="T9" fmla="*/ 216407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216535"/>
              <a:gd name="T17" fmla="*/ 864235 w 864235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216535">
                <a:moveTo>
                  <a:pt x="0" y="216407"/>
                </a:moveTo>
                <a:lnTo>
                  <a:pt x="864108" y="216407"/>
                </a:lnTo>
                <a:lnTo>
                  <a:pt x="86410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8101013" y="4940300"/>
            <a:ext cx="863600" cy="215900"/>
          </a:xfrm>
          <a:custGeom>
            <a:avLst/>
            <a:gdLst>
              <a:gd name="T0" fmla="*/ 0 w 864234"/>
              <a:gd name="T1" fmla="*/ 216407 h 216535"/>
              <a:gd name="T2" fmla="*/ 864107 w 864234"/>
              <a:gd name="T3" fmla="*/ 216407 h 216535"/>
              <a:gd name="T4" fmla="*/ 864107 w 864234"/>
              <a:gd name="T5" fmla="*/ 0 h 216535"/>
              <a:gd name="T6" fmla="*/ 0 w 864234"/>
              <a:gd name="T7" fmla="*/ 0 h 216535"/>
              <a:gd name="T8" fmla="*/ 0 w 864234"/>
              <a:gd name="T9" fmla="*/ 216407 h 2165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216535"/>
              <a:gd name="T17" fmla="*/ 864234 w 864234"/>
              <a:gd name="T18" fmla="*/ 216535 h 2165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216535">
                <a:moveTo>
                  <a:pt x="0" y="216407"/>
                </a:moveTo>
                <a:lnTo>
                  <a:pt x="864107" y="216407"/>
                </a:lnTo>
                <a:lnTo>
                  <a:pt x="864107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11E3B9F-644A-4407-B4C4-1DA7CAD6BC0E}" type="slidenum">
              <a:rPr lang="th-TH" smtClean="0">
                <a:solidFill>
                  <a:schemeClr val="tx1"/>
                </a:solidFill>
              </a:rPr>
              <a:pPr marL="209550"/>
              <a:t>18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100" dirty="0"/>
              <a:t> </a:t>
            </a:r>
            <a:r>
              <a:rPr dirty="0"/>
              <a:t>mechanisms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E8BFC20-9A71-4464-8BD9-6BF941E5E336}" type="slidenum">
              <a:rPr lang="th-TH" smtClean="0">
                <a:solidFill>
                  <a:schemeClr val="tx1"/>
                </a:solidFill>
              </a:rPr>
              <a:pPr marL="209550"/>
              <a:t>19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1050925" y="2019300"/>
            <a:ext cx="7934325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node maintains the ARP cache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first looks in the cache to find entry first</a:t>
            </a:r>
          </a:p>
          <a:p>
            <a:pPr marL="755650" lvl="1" indent="-285750">
              <a:lnSpc>
                <a:spcPts val="2738"/>
              </a:lnSpc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the entry is not used for a period (~15 minutes),</a:t>
            </a:r>
          </a:p>
          <a:p>
            <a:pPr marL="354013" indent="-341313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it is deleted.</a:t>
            </a:r>
          </a:p>
          <a:p>
            <a:pPr marL="354013" indent="-341313">
              <a:lnSpc>
                <a:spcPts val="3025"/>
              </a:lnSpc>
              <a:spcBef>
                <a:spcPts val="7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Receive node can add an MAC addr. entry for  source station in its own cache.</a:t>
            </a:r>
          </a:p>
          <a:p>
            <a:pPr marL="354013" indent="-341313">
              <a:spcBef>
                <a:spcPts val="3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ARP traffic load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hosts quickly add cache entries.</a:t>
            </a:r>
          </a:p>
          <a:p>
            <a:pPr marL="755650" lvl="1" indent="-285750">
              <a:spcBef>
                <a:spcPts val="28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If all hosts on a subnet are booted at the same time?</a:t>
            </a:r>
          </a:p>
          <a:p>
            <a:pPr marL="354013" indent="-341313">
              <a:spcBef>
                <a:spcPts val="550"/>
              </a:spcBef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=&gt; flurry of ARP requests and reply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22D242E3-5CF0-4594-AEE9-D2115FE09E17}" type="slidenum">
              <a:rPr lang="th-TH" smtClean="0"/>
              <a:pPr marL="122238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Supporting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ICMP: </a:t>
            </a:r>
            <a:r>
              <a:rPr spc="-5" dirty="0">
                <a:latin typeface="Tahoma"/>
                <a:cs typeface="Tahoma"/>
              </a:rPr>
              <a:t>ping +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NAT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object 2"/>
          <p:cNvSpPr>
            <a:spLocks noChangeArrowheads="1"/>
          </p:cNvSpPr>
          <p:nvPr/>
        </p:nvSpPr>
        <p:spPr bwMode="auto">
          <a:xfrm>
            <a:off x="352425" y="133350"/>
            <a:ext cx="5457825" cy="3614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6" name="object 3"/>
          <p:cNvSpPr txBox="1"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ts val="1663"/>
              </a:lnSpc>
              <a:spcBef>
                <a:spcPts val="118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6867" name="object 4"/>
          <p:cNvSpPr>
            <a:spLocks noChangeArrowheads="1"/>
          </p:cNvSpPr>
          <p:nvPr/>
        </p:nvSpPr>
        <p:spPr bwMode="auto">
          <a:xfrm>
            <a:off x="352425" y="3816350"/>
            <a:ext cx="4251325" cy="2816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692650" y="3816350"/>
            <a:ext cx="4251325" cy="28162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5463" y="3121025"/>
            <a:ext cx="5110162" cy="523875"/>
          </a:xfrm>
          <a:solidFill>
            <a:srgbClr val="F1F1F1"/>
          </a:solidFill>
        </p:spPr>
        <p:txBody>
          <a:bodyPr tIns="38735" rtlCol="0"/>
          <a:lstStyle/>
          <a:p>
            <a:pPr marL="90805" eaLnBrk="1" fontAlgn="auto" hangingPunct="1">
              <a:spcBef>
                <a:spcPts val="305"/>
              </a:spcBef>
              <a:spcAft>
                <a:spcPts val="0"/>
              </a:spcAft>
              <a:defRPr/>
            </a:pPr>
            <a:r>
              <a:rPr sz="2800" spc="-5" dirty="0">
                <a:solidFill>
                  <a:srgbClr val="000000"/>
                </a:solidFill>
              </a:rPr>
              <a:t>ARP </a:t>
            </a:r>
            <a:r>
              <a:rPr sz="2800" spc="-10" dirty="0">
                <a:solidFill>
                  <a:srgbClr val="000000"/>
                </a:solidFill>
              </a:rPr>
              <a:t>flurry </a:t>
            </a:r>
            <a:r>
              <a:rPr sz="2800" spc="-1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 </a:t>
            </a:r>
            <a:r>
              <a:rPr sz="2800" b="1" spc="-10" dirty="0">
                <a:solidFill>
                  <a:srgbClr val="000000"/>
                </a:solidFill>
              </a:rPr>
              <a:t>flurry </a:t>
            </a:r>
            <a:r>
              <a:rPr sz="2800" b="1" spc="-5" dirty="0">
                <a:solidFill>
                  <a:srgbClr val="000000"/>
                </a:solidFill>
              </a:rPr>
              <a:t>of</a:t>
            </a:r>
            <a:r>
              <a:rPr sz="2800" b="1" spc="29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snow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235700" y="3459163"/>
            <a:ext cx="26987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Shirakawago,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Japan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 as a command</a:t>
            </a:r>
            <a:r>
              <a:rPr spc="-105" dirty="0"/>
              <a:t> </a:t>
            </a:r>
            <a:r>
              <a:rPr dirty="0"/>
              <a:t>line</a:t>
            </a:r>
          </a:p>
        </p:txBody>
      </p:sp>
      <p:sp>
        <p:nvSpPr>
          <p:cNvPr id="37890" name="object 3"/>
          <p:cNvSpPr txBox="1">
            <a:spLocks noChangeArrowheads="1"/>
          </p:cNvSpPr>
          <p:nvPr/>
        </p:nvSpPr>
        <p:spPr bwMode="auto">
          <a:xfrm>
            <a:off x="1127125" y="2168525"/>
            <a:ext cx="580390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telnet cc</a:t>
            </a:r>
          </a:p>
          <a:p>
            <a:pPr marL="12700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:</a:t>
            </a:r>
          </a:p>
          <a:p>
            <a:pPr marL="12700" algn="just">
              <a:spcBef>
                <a:spcPts val="238"/>
              </a:spcBef>
            </a:pPr>
            <a:r>
              <a:rPr lang="th-TH" sz="2000">
                <a:latin typeface="Tahoma" pitchFamily="34" charset="0"/>
                <a:cs typeface="Tahoma" pitchFamily="34" charset="0"/>
              </a:rPr>
              <a:t>% arp -a</a:t>
            </a:r>
          </a:p>
          <a:p>
            <a:pPr marL="12700" algn="just">
              <a:lnSpc>
                <a:spcPct val="110000"/>
              </a:lnSpc>
            </a:pPr>
            <a:r>
              <a:rPr lang="th-TH" sz="200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router.cpe.ku.ac.th (158.108.33.1) at 0:0:c:6:13:4a  cc.cpe.ku.ac.th (158.108.33.2) at 2:60:8c:2e:b5:8b  </a:t>
            </a:r>
            <a:r>
              <a:rPr lang="th-TH" sz="2000">
                <a:latin typeface="Tahoma" pitchFamily="34" charset="0"/>
                <a:cs typeface="Tahoma" pitchFamily="34" charset="0"/>
                <a:hlinkClick r:id="rId3"/>
              </a:rPr>
              <a:t>www.cpe.ku.ac.th</a:t>
            </a:r>
            <a:r>
              <a:rPr lang="th-TH" sz="2000">
                <a:latin typeface="Tahoma" pitchFamily="34" charset="0"/>
                <a:cs typeface="Tahoma" pitchFamily="34" charset="0"/>
              </a:rPr>
              <a:t> (158.108.33.5) at 0:0:e8:15:cc:c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0413" y="1814513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Arial"/>
                <a:cs typeface="Arial"/>
              </a:rPr>
              <a:t>entry in </a:t>
            </a:r>
            <a:r>
              <a:rPr sz="1600" b="1" spc="-20" dirty="0">
                <a:latin typeface="Arial"/>
                <a:cs typeface="Arial"/>
              </a:rPr>
              <a:t>ARP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7004050" y="2182813"/>
            <a:ext cx="788988" cy="476250"/>
          </a:xfrm>
          <a:custGeom>
            <a:avLst/>
            <a:gdLst>
              <a:gd name="T0" fmla="*/ 63500 w 788670"/>
              <a:gd name="T1" fmla="*/ 402209 h 476250"/>
              <a:gd name="T2" fmla="*/ 0 w 788670"/>
              <a:gd name="T3" fmla="*/ 459104 h 476250"/>
              <a:gd name="T4" fmla="*/ 83566 w 788670"/>
              <a:gd name="T5" fmla="*/ 475741 h 476250"/>
              <a:gd name="T6" fmla="*/ 76114 w 788670"/>
              <a:gd name="T7" fmla="*/ 448437 h 476250"/>
              <a:gd name="T8" fmla="*/ 62865 w 788670"/>
              <a:gd name="T9" fmla="*/ 448437 h 476250"/>
              <a:gd name="T10" fmla="*/ 59563 w 788670"/>
              <a:gd name="T11" fmla="*/ 436244 h 476250"/>
              <a:gd name="T12" fmla="*/ 71869 w 788670"/>
              <a:gd name="T13" fmla="*/ 432878 h 476250"/>
              <a:gd name="T14" fmla="*/ 63500 w 788670"/>
              <a:gd name="T15" fmla="*/ 402209 h 476250"/>
              <a:gd name="T16" fmla="*/ 71869 w 788670"/>
              <a:gd name="T17" fmla="*/ 432878 h 476250"/>
              <a:gd name="T18" fmla="*/ 59563 w 788670"/>
              <a:gd name="T19" fmla="*/ 436244 h 476250"/>
              <a:gd name="T20" fmla="*/ 62865 w 788670"/>
              <a:gd name="T21" fmla="*/ 448437 h 476250"/>
              <a:gd name="T22" fmla="*/ 75194 w 788670"/>
              <a:gd name="T23" fmla="*/ 445064 h 476250"/>
              <a:gd name="T24" fmla="*/ 71869 w 788670"/>
              <a:gd name="T25" fmla="*/ 432878 h 476250"/>
              <a:gd name="T26" fmla="*/ 75194 w 788670"/>
              <a:gd name="T27" fmla="*/ 445064 h 476250"/>
              <a:gd name="T28" fmla="*/ 62865 w 788670"/>
              <a:gd name="T29" fmla="*/ 448437 h 476250"/>
              <a:gd name="T30" fmla="*/ 76114 w 788670"/>
              <a:gd name="T31" fmla="*/ 448437 h 476250"/>
              <a:gd name="T32" fmla="*/ 75194 w 788670"/>
              <a:gd name="T33" fmla="*/ 445064 h 476250"/>
              <a:gd name="T34" fmla="*/ 767588 w 788670"/>
              <a:gd name="T35" fmla="*/ 0 h 476250"/>
              <a:gd name="T36" fmla="*/ 755523 w 788670"/>
              <a:gd name="T37" fmla="*/ 3810 h 476250"/>
              <a:gd name="T38" fmla="*/ 764667 w 788670"/>
              <a:gd name="T39" fmla="*/ 32385 h 476250"/>
              <a:gd name="T40" fmla="*/ 768730 w 788670"/>
              <a:gd name="T41" fmla="*/ 46481 h 476250"/>
              <a:gd name="T42" fmla="*/ 772032 w 788670"/>
              <a:gd name="T43" fmla="*/ 60451 h 476250"/>
              <a:gd name="T44" fmla="*/ 774446 w 788670"/>
              <a:gd name="T45" fmla="*/ 74422 h 476250"/>
              <a:gd name="T46" fmla="*/ 775599 w 788670"/>
              <a:gd name="T47" fmla="*/ 86994 h 476250"/>
              <a:gd name="T48" fmla="*/ 775716 w 788670"/>
              <a:gd name="T49" fmla="*/ 101853 h 476250"/>
              <a:gd name="T50" fmla="*/ 774319 w 788670"/>
              <a:gd name="T51" fmla="*/ 115569 h 476250"/>
              <a:gd name="T52" fmla="*/ 758825 w 788670"/>
              <a:gd name="T53" fmla="*/ 155955 h 476250"/>
              <a:gd name="T54" fmla="*/ 729869 w 788670"/>
              <a:gd name="T55" fmla="*/ 190246 h 476250"/>
              <a:gd name="T56" fmla="*/ 693293 w 788670"/>
              <a:gd name="T57" fmla="*/ 218059 h 476250"/>
              <a:gd name="T58" fmla="*/ 656844 w 788670"/>
              <a:gd name="T59" fmla="*/ 239267 h 476250"/>
              <a:gd name="T60" fmla="*/ 612648 w 788670"/>
              <a:gd name="T61" fmla="*/ 260476 h 476250"/>
              <a:gd name="T62" fmla="*/ 561721 w 788670"/>
              <a:gd name="T63" fmla="*/ 281813 h 476250"/>
              <a:gd name="T64" fmla="*/ 524255 w 788670"/>
              <a:gd name="T65" fmla="*/ 296037 h 476250"/>
              <a:gd name="T66" fmla="*/ 484250 w 788670"/>
              <a:gd name="T67" fmla="*/ 310261 h 476250"/>
              <a:gd name="T68" fmla="*/ 442087 w 788670"/>
              <a:gd name="T69" fmla="*/ 324485 h 476250"/>
              <a:gd name="T70" fmla="*/ 351917 w 788670"/>
              <a:gd name="T71" fmla="*/ 353060 h 476250"/>
              <a:gd name="T72" fmla="*/ 255397 w 788670"/>
              <a:gd name="T73" fmla="*/ 381508 h 476250"/>
              <a:gd name="T74" fmla="*/ 71869 w 788670"/>
              <a:gd name="T75" fmla="*/ 432878 h 476250"/>
              <a:gd name="T76" fmla="*/ 75194 w 788670"/>
              <a:gd name="T77" fmla="*/ 445064 h 476250"/>
              <a:gd name="T78" fmla="*/ 258952 w 788670"/>
              <a:gd name="T79" fmla="*/ 393700 h 476250"/>
              <a:gd name="T80" fmla="*/ 307975 w 788670"/>
              <a:gd name="T81" fmla="*/ 379475 h 476250"/>
              <a:gd name="T82" fmla="*/ 401827 w 788670"/>
              <a:gd name="T83" fmla="*/ 350900 h 476250"/>
              <a:gd name="T84" fmla="*/ 446150 w 788670"/>
              <a:gd name="T85" fmla="*/ 336550 h 476250"/>
              <a:gd name="T86" fmla="*/ 508889 w 788670"/>
              <a:gd name="T87" fmla="*/ 315087 h 476250"/>
              <a:gd name="T88" fmla="*/ 547877 w 788670"/>
              <a:gd name="T89" fmla="*/ 300736 h 476250"/>
              <a:gd name="T90" fmla="*/ 584326 w 788670"/>
              <a:gd name="T91" fmla="*/ 286385 h 476250"/>
              <a:gd name="T92" fmla="*/ 633729 w 788670"/>
              <a:gd name="T93" fmla="*/ 264794 h 476250"/>
              <a:gd name="T94" fmla="*/ 676148 w 788670"/>
              <a:gd name="T95" fmla="*/ 243204 h 476250"/>
              <a:gd name="T96" fmla="*/ 711200 w 788670"/>
              <a:gd name="T97" fmla="*/ 221361 h 476250"/>
              <a:gd name="T98" fmla="*/ 746378 w 788670"/>
              <a:gd name="T99" fmla="*/ 192024 h 476250"/>
              <a:gd name="T100" fmla="*/ 774192 w 788670"/>
              <a:gd name="T101" fmla="*/ 154686 h 476250"/>
              <a:gd name="T102" fmla="*/ 786892 w 788670"/>
              <a:gd name="T103" fmla="*/ 116839 h 476250"/>
              <a:gd name="T104" fmla="*/ 788416 w 788670"/>
              <a:gd name="T105" fmla="*/ 101853 h 476250"/>
              <a:gd name="T106" fmla="*/ 788416 w 788670"/>
              <a:gd name="T107" fmla="*/ 86994 h 476250"/>
              <a:gd name="T108" fmla="*/ 786892 w 788670"/>
              <a:gd name="T109" fmla="*/ 72262 h 476250"/>
              <a:gd name="T110" fmla="*/ 784351 w 788670"/>
              <a:gd name="T111" fmla="*/ 57658 h 476250"/>
              <a:gd name="T112" fmla="*/ 780923 w 788670"/>
              <a:gd name="T113" fmla="*/ 43052 h 476250"/>
              <a:gd name="T114" fmla="*/ 776859 w 788670"/>
              <a:gd name="T115" fmla="*/ 28575 h 476250"/>
              <a:gd name="T116" fmla="*/ 767588 w 788670"/>
              <a:gd name="T117" fmla="*/ 0 h 4762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88670"/>
              <a:gd name="T178" fmla="*/ 0 h 476250"/>
              <a:gd name="T179" fmla="*/ 788670 w 788670"/>
              <a:gd name="T180" fmla="*/ 476250 h 47625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88670" h="476250">
                <a:moveTo>
                  <a:pt x="63500" y="402209"/>
                </a:moveTo>
                <a:lnTo>
                  <a:pt x="0" y="459104"/>
                </a:lnTo>
                <a:lnTo>
                  <a:pt x="83566" y="475741"/>
                </a:lnTo>
                <a:lnTo>
                  <a:pt x="76114" y="448437"/>
                </a:lnTo>
                <a:lnTo>
                  <a:pt x="62865" y="448437"/>
                </a:lnTo>
                <a:lnTo>
                  <a:pt x="59563" y="436244"/>
                </a:lnTo>
                <a:lnTo>
                  <a:pt x="71869" y="432878"/>
                </a:lnTo>
                <a:lnTo>
                  <a:pt x="63500" y="402209"/>
                </a:lnTo>
                <a:close/>
              </a:path>
              <a:path w="788670" h="476250">
                <a:moveTo>
                  <a:pt x="71869" y="432878"/>
                </a:moveTo>
                <a:lnTo>
                  <a:pt x="59563" y="436244"/>
                </a:lnTo>
                <a:lnTo>
                  <a:pt x="62865" y="448437"/>
                </a:lnTo>
                <a:lnTo>
                  <a:pt x="75194" y="445064"/>
                </a:lnTo>
                <a:lnTo>
                  <a:pt x="71869" y="432878"/>
                </a:lnTo>
                <a:close/>
              </a:path>
              <a:path w="788670" h="476250">
                <a:moveTo>
                  <a:pt x="75194" y="445064"/>
                </a:moveTo>
                <a:lnTo>
                  <a:pt x="62865" y="448437"/>
                </a:lnTo>
                <a:lnTo>
                  <a:pt x="76114" y="448437"/>
                </a:lnTo>
                <a:lnTo>
                  <a:pt x="75194" y="445064"/>
                </a:lnTo>
                <a:close/>
              </a:path>
              <a:path w="788670" h="476250">
                <a:moveTo>
                  <a:pt x="767588" y="0"/>
                </a:moveTo>
                <a:lnTo>
                  <a:pt x="755523" y="3810"/>
                </a:lnTo>
                <a:lnTo>
                  <a:pt x="764667" y="32385"/>
                </a:lnTo>
                <a:lnTo>
                  <a:pt x="768730" y="46481"/>
                </a:lnTo>
                <a:lnTo>
                  <a:pt x="772032" y="60451"/>
                </a:lnTo>
                <a:lnTo>
                  <a:pt x="774446" y="74422"/>
                </a:lnTo>
                <a:lnTo>
                  <a:pt x="775599" y="86994"/>
                </a:lnTo>
                <a:lnTo>
                  <a:pt x="775716" y="101853"/>
                </a:lnTo>
                <a:lnTo>
                  <a:pt x="774319" y="115569"/>
                </a:lnTo>
                <a:lnTo>
                  <a:pt x="758825" y="155955"/>
                </a:lnTo>
                <a:lnTo>
                  <a:pt x="729869" y="190246"/>
                </a:lnTo>
                <a:lnTo>
                  <a:pt x="693293" y="218059"/>
                </a:lnTo>
                <a:lnTo>
                  <a:pt x="656844" y="239267"/>
                </a:lnTo>
                <a:lnTo>
                  <a:pt x="612648" y="260476"/>
                </a:lnTo>
                <a:lnTo>
                  <a:pt x="561721" y="281813"/>
                </a:lnTo>
                <a:lnTo>
                  <a:pt x="524255" y="296037"/>
                </a:lnTo>
                <a:lnTo>
                  <a:pt x="484250" y="310261"/>
                </a:lnTo>
                <a:lnTo>
                  <a:pt x="442087" y="324485"/>
                </a:lnTo>
                <a:lnTo>
                  <a:pt x="351917" y="353060"/>
                </a:lnTo>
                <a:lnTo>
                  <a:pt x="255397" y="381508"/>
                </a:lnTo>
                <a:lnTo>
                  <a:pt x="71869" y="432878"/>
                </a:lnTo>
                <a:lnTo>
                  <a:pt x="75194" y="445064"/>
                </a:lnTo>
                <a:lnTo>
                  <a:pt x="258952" y="393700"/>
                </a:lnTo>
                <a:lnTo>
                  <a:pt x="307975" y="379475"/>
                </a:lnTo>
                <a:lnTo>
                  <a:pt x="401827" y="350900"/>
                </a:lnTo>
                <a:lnTo>
                  <a:pt x="446150" y="336550"/>
                </a:lnTo>
                <a:lnTo>
                  <a:pt x="508889" y="315087"/>
                </a:lnTo>
                <a:lnTo>
                  <a:pt x="547877" y="300736"/>
                </a:lnTo>
                <a:lnTo>
                  <a:pt x="584326" y="286385"/>
                </a:lnTo>
                <a:lnTo>
                  <a:pt x="633729" y="264794"/>
                </a:lnTo>
                <a:lnTo>
                  <a:pt x="676148" y="243204"/>
                </a:lnTo>
                <a:lnTo>
                  <a:pt x="711200" y="221361"/>
                </a:lnTo>
                <a:lnTo>
                  <a:pt x="746378" y="192024"/>
                </a:lnTo>
                <a:lnTo>
                  <a:pt x="774192" y="154686"/>
                </a:lnTo>
                <a:lnTo>
                  <a:pt x="786892" y="116839"/>
                </a:lnTo>
                <a:lnTo>
                  <a:pt x="788416" y="101853"/>
                </a:lnTo>
                <a:lnTo>
                  <a:pt x="788416" y="86994"/>
                </a:lnTo>
                <a:lnTo>
                  <a:pt x="786892" y="72262"/>
                </a:lnTo>
                <a:lnTo>
                  <a:pt x="784351" y="57658"/>
                </a:lnTo>
                <a:lnTo>
                  <a:pt x="780923" y="43052"/>
                </a:lnTo>
                <a:lnTo>
                  <a:pt x="776859" y="28575"/>
                </a:lnTo>
                <a:lnTo>
                  <a:pt x="7675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073900" y="3398838"/>
            <a:ext cx="1900238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"/>
                <a:cs typeface="Arial"/>
              </a:rPr>
              <a:t>more </a:t>
            </a:r>
            <a:r>
              <a:rPr sz="1600" b="1" spc="-5" dirty="0">
                <a:latin typeface="Arial"/>
                <a:cs typeface="Arial"/>
              </a:rPr>
              <a:t>entries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added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6992938" y="3887788"/>
            <a:ext cx="844550" cy="419100"/>
          </a:xfrm>
          <a:custGeom>
            <a:avLst/>
            <a:gdLst>
              <a:gd name="T0" fmla="*/ 74803 w 843915"/>
              <a:gd name="T1" fmla="*/ 343915 h 420370"/>
              <a:gd name="T2" fmla="*/ 0 w 843915"/>
              <a:gd name="T3" fmla="*/ 384555 h 420370"/>
              <a:gd name="T4" fmla="*/ 77470 w 843915"/>
              <a:gd name="T5" fmla="*/ 419988 h 420370"/>
              <a:gd name="T6" fmla="*/ 76374 w 843915"/>
              <a:gd name="T7" fmla="*/ 388746 h 420370"/>
              <a:gd name="T8" fmla="*/ 63754 w 843915"/>
              <a:gd name="T9" fmla="*/ 388746 h 420370"/>
              <a:gd name="T10" fmla="*/ 63246 w 843915"/>
              <a:gd name="T11" fmla="*/ 376046 h 420370"/>
              <a:gd name="T12" fmla="*/ 75911 w 843915"/>
              <a:gd name="T13" fmla="*/ 375524 h 420370"/>
              <a:gd name="T14" fmla="*/ 74803 w 843915"/>
              <a:gd name="T15" fmla="*/ 343915 h 420370"/>
              <a:gd name="T16" fmla="*/ 75911 w 843915"/>
              <a:gd name="T17" fmla="*/ 375524 h 420370"/>
              <a:gd name="T18" fmla="*/ 63246 w 843915"/>
              <a:gd name="T19" fmla="*/ 376046 h 420370"/>
              <a:gd name="T20" fmla="*/ 63754 w 843915"/>
              <a:gd name="T21" fmla="*/ 388746 h 420370"/>
              <a:gd name="T22" fmla="*/ 76356 w 843915"/>
              <a:gd name="T23" fmla="*/ 388229 h 420370"/>
              <a:gd name="T24" fmla="*/ 75911 w 843915"/>
              <a:gd name="T25" fmla="*/ 375524 h 420370"/>
              <a:gd name="T26" fmla="*/ 76356 w 843915"/>
              <a:gd name="T27" fmla="*/ 388229 h 420370"/>
              <a:gd name="T28" fmla="*/ 63754 w 843915"/>
              <a:gd name="T29" fmla="*/ 388746 h 420370"/>
              <a:gd name="T30" fmla="*/ 76374 w 843915"/>
              <a:gd name="T31" fmla="*/ 388746 h 420370"/>
              <a:gd name="T32" fmla="*/ 76356 w 843915"/>
              <a:gd name="T33" fmla="*/ 388229 h 420370"/>
              <a:gd name="T34" fmla="*/ 832993 w 843915"/>
              <a:gd name="T35" fmla="*/ 0 h 420370"/>
              <a:gd name="T36" fmla="*/ 801878 w 843915"/>
              <a:gd name="T37" fmla="*/ 45084 h 420370"/>
              <a:gd name="T38" fmla="*/ 770255 w 843915"/>
              <a:gd name="T39" fmla="*/ 89534 h 420370"/>
              <a:gd name="T40" fmla="*/ 737362 w 843915"/>
              <a:gd name="T41" fmla="*/ 132460 h 420370"/>
              <a:gd name="T42" fmla="*/ 702437 w 843915"/>
              <a:gd name="T43" fmla="*/ 173227 h 420370"/>
              <a:gd name="T44" fmla="*/ 665099 w 843915"/>
              <a:gd name="T45" fmla="*/ 211327 h 420370"/>
              <a:gd name="T46" fmla="*/ 624332 w 843915"/>
              <a:gd name="T47" fmla="*/ 245998 h 420370"/>
              <a:gd name="T48" fmla="*/ 579755 w 843915"/>
              <a:gd name="T49" fmla="*/ 276605 h 420370"/>
              <a:gd name="T50" fmla="*/ 530606 w 843915"/>
              <a:gd name="T51" fmla="*/ 302640 h 420370"/>
              <a:gd name="T52" fmla="*/ 476250 w 843915"/>
              <a:gd name="T53" fmla="*/ 323595 h 420370"/>
              <a:gd name="T54" fmla="*/ 417195 w 843915"/>
              <a:gd name="T55" fmla="*/ 339978 h 420370"/>
              <a:gd name="T56" fmla="*/ 354075 w 843915"/>
              <a:gd name="T57" fmla="*/ 352551 h 420370"/>
              <a:gd name="T58" fmla="*/ 287400 w 843915"/>
              <a:gd name="T59" fmla="*/ 361568 h 420370"/>
              <a:gd name="T60" fmla="*/ 217932 w 843915"/>
              <a:gd name="T61" fmla="*/ 368172 h 420370"/>
              <a:gd name="T62" fmla="*/ 146431 w 843915"/>
              <a:gd name="T63" fmla="*/ 372617 h 420370"/>
              <a:gd name="T64" fmla="*/ 75911 w 843915"/>
              <a:gd name="T65" fmla="*/ 375524 h 420370"/>
              <a:gd name="T66" fmla="*/ 76356 w 843915"/>
              <a:gd name="T67" fmla="*/ 388229 h 420370"/>
              <a:gd name="T68" fmla="*/ 147193 w 843915"/>
              <a:gd name="T69" fmla="*/ 385317 h 420370"/>
              <a:gd name="T70" fmla="*/ 219075 w 843915"/>
              <a:gd name="T71" fmla="*/ 380745 h 420370"/>
              <a:gd name="T72" fmla="*/ 288925 w 843915"/>
              <a:gd name="T73" fmla="*/ 374141 h 420370"/>
              <a:gd name="T74" fmla="*/ 356362 w 843915"/>
              <a:gd name="T75" fmla="*/ 364997 h 420370"/>
              <a:gd name="T76" fmla="*/ 420370 w 843915"/>
              <a:gd name="T77" fmla="*/ 352297 h 420370"/>
              <a:gd name="T78" fmla="*/ 480568 w 843915"/>
              <a:gd name="T79" fmla="*/ 335533 h 420370"/>
              <a:gd name="T80" fmla="*/ 536194 w 843915"/>
              <a:gd name="T81" fmla="*/ 314070 h 420370"/>
              <a:gd name="T82" fmla="*/ 586613 w 843915"/>
              <a:gd name="T83" fmla="*/ 287273 h 420370"/>
              <a:gd name="T84" fmla="*/ 632333 w 843915"/>
              <a:gd name="T85" fmla="*/ 255904 h 420370"/>
              <a:gd name="T86" fmla="*/ 673989 w 843915"/>
              <a:gd name="T87" fmla="*/ 220344 h 420370"/>
              <a:gd name="T88" fmla="*/ 711962 w 843915"/>
              <a:gd name="T89" fmla="*/ 181609 h 420370"/>
              <a:gd name="T90" fmla="*/ 747395 w 843915"/>
              <a:gd name="T91" fmla="*/ 140207 h 420370"/>
              <a:gd name="T92" fmla="*/ 780542 w 843915"/>
              <a:gd name="T93" fmla="*/ 96900 h 420370"/>
              <a:gd name="T94" fmla="*/ 812419 w 843915"/>
              <a:gd name="T95" fmla="*/ 52323 h 420370"/>
              <a:gd name="T96" fmla="*/ 843407 w 843915"/>
              <a:gd name="T97" fmla="*/ 7111 h 420370"/>
              <a:gd name="T98" fmla="*/ 832993 w 843915"/>
              <a:gd name="T99" fmla="*/ 0 h 42037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43915"/>
              <a:gd name="T151" fmla="*/ 0 h 420370"/>
              <a:gd name="T152" fmla="*/ 843915 w 843915"/>
              <a:gd name="T153" fmla="*/ 420370 h 42037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43915" h="420370">
                <a:moveTo>
                  <a:pt x="74803" y="343915"/>
                </a:moveTo>
                <a:lnTo>
                  <a:pt x="0" y="384555"/>
                </a:lnTo>
                <a:lnTo>
                  <a:pt x="77470" y="419988"/>
                </a:lnTo>
                <a:lnTo>
                  <a:pt x="76374" y="388746"/>
                </a:lnTo>
                <a:lnTo>
                  <a:pt x="63754" y="388746"/>
                </a:lnTo>
                <a:lnTo>
                  <a:pt x="63246" y="376046"/>
                </a:lnTo>
                <a:lnTo>
                  <a:pt x="75911" y="375524"/>
                </a:lnTo>
                <a:lnTo>
                  <a:pt x="74803" y="343915"/>
                </a:lnTo>
                <a:close/>
              </a:path>
              <a:path w="843915" h="420370">
                <a:moveTo>
                  <a:pt x="75911" y="375524"/>
                </a:moveTo>
                <a:lnTo>
                  <a:pt x="63246" y="376046"/>
                </a:lnTo>
                <a:lnTo>
                  <a:pt x="63754" y="388746"/>
                </a:lnTo>
                <a:lnTo>
                  <a:pt x="76356" y="388229"/>
                </a:lnTo>
                <a:lnTo>
                  <a:pt x="75911" y="375524"/>
                </a:lnTo>
                <a:close/>
              </a:path>
              <a:path w="843915" h="420370">
                <a:moveTo>
                  <a:pt x="76356" y="388229"/>
                </a:moveTo>
                <a:lnTo>
                  <a:pt x="63754" y="388746"/>
                </a:lnTo>
                <a:lnTo>
                  <a:pt x="76374" y="388746"/>
                </a:lnTo>
                <a:lnTo>
                  <a:pt x="76356" y="388229"/>
                </a:lnTo>
                <a:close/>
              </a:path>
              <a:path w="843915" h="420370">
                <a:moveTo>
                  <a:pt x="832993" y="0"/>
                </a:moveTo>
                <a:lnTo>
                  <a:pt x="801878" y="45084"/>
                </a:lnTo>
                <a:lnTo>
                  <a:pt x="770255" y="89534"/>
                </a:lnTo>
                <a:lnTo>
                  <a:pt x="737362" y="132460"/>
                </a:lnTo>
                <a:lnTo>
                  <a:pt x="702437" y="173227"/>
                </a:lnTo>
                <a:lnTo>
                  <a:pt x="665099" y="211327"/>
                </a:lnTo>
                <a:lnTo>
                  <a:pt x="624332" y="245998"/>
                </a:lnTo>
                <a:lnTo>
                  <a:pt x="579755" y="276605"/>
                </a:lnTo>
                <a:lnTo>
                  <a:pt x="530606" y="302640"/>
                </a:lnTo>
                <a:lnTo>
                  <a:pt x="476250" y="323595"/>
                </a:lnTo>
                <a:lnTo>
                  <a:pt x="417195" y="339978"/>
                </a:lnTo>
                <a:lnTo>
                  <a:pt x="354075" y="352551"/>
                </a:lnTo>
                <a:lnTo>
                  <a:pt x="287400" y="361568"/>
                </a:lnTo>
                <a:lnTo>
                  <a:pt x="217932" y="368172"/>
                </a:lnTo>
                <a:lnTo>
                  <a:pt x="146431" y="372617"/>
                </a:lnTo>
                <a:lnTo>
                  <a:pt x="75911" y="375524"/>
                </a:lnTo>
                <a:lnTo>
                  <a:pt x="76356" y="388229"/>
                </a:lnTo>
                <a:lnTo>
                  <a:pt x="147193" y="385317"/>
                </a:lnTo>
                <a:lnTo>
                  <a:pt x="219075" y="380745"/>
                </a:lnTo>
                <a:lnTo>
                  <a:pt x="288925" y="374141"/>
                </a:lnTo>
                <a:lnTo>
                  <a:pt x="356362" y="364997"/>
                </a:lnTo>
                <a:lnTo>
                  <a:pt x="420370" y="352297"/>
                </a:lnTo>
                <a:lnTo>
                  <a:pt x="480568" y="335533"/>
                </a:lnTo>
                <a:lnTo>
                  <a:pt x="536194" y="314070"/>
                </a:lnTo>
                <a:lnTo>
                  <a:pt x="586613" y="287273"/>
                </a:lnTo>
                <a:lnTo>
                  <a:pt x="632333" y="255904"/>
                </a:lnTo>
                <a:lnTo>
                  <a:pt x="673989" y="220344"/>
                </a:lnTo>
                <a:lnTo>
                  <a:pt x="711962" y="181609"/>
                </a:lnTo>
                <a:lnTo>
                  <a:pt x="747395" y="140207"/>
                </a:lnTo>
                <a:lnTo>
                  <a:pt x="780542" y="96900"/>
                </a:lnTo>
                <a:lnTo>
                  <a:pt x="812419" y="52323"/>
                </a:lnTo>
                <a:lnTo>
                  <a:pt x="843407" y="7111"/>
                </a:lnTo>
                <a:lnTo>
                  <a:pt x="8329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6992938" y="3810000"/>
            <a:ext cx="768350" cy="200025"/>
          </a:xfrm>
          <a:custGeom>
            <a:avLst/>
            <a:gdLst>
              <a:gd name="T0" fmla="*/ 78359 w 767079"/>
              <a:gd name="T1" fmla="*/ 123443 h 200025"/>
              <a:gd name="T2" fmla="*/ 0 w 767079"/>
              <a:gd name="T3" fmla="*/ 156844 h 200025"/>
              <a:gd name="T4" fmla="*/ 73787 w 767079"/>
              <a:gd name="T5" fmla="*/ 199516 h 200025"/>
              <a:gd name="T6" fmla="*/ 75695 w 767079"/>
              <a:gd name="T7" fmla="*/ 167767 h 200025"/>
              <a:gd name="T8" fmla="*/ 62992 w 767079"/>
              <a:gd name="T9" fmla="*/ 167004 h 200025"/>
              <a:gd name="T10" fmla="*/ 63754 w 767079"/>
              <a:gd name="T11" fmla="*/ 154304 h 200025"/>
              <a:gd name="T12" fmla="*/ 76504 w 767079"/>
              <a:gd name="T13" fmla="*/ 154304 h 200025"/>
              <a:gd name="T14" fmla="*/ 78359 w 767079"/>
              <a:gd name="T15" fmla="*/ 123443 h 200025"/>
              <a:gd name="T16" fmla="*/ 76450 w 767079"/>
              <a:gd name="T17" fmla="*/ 155193 h 200025"/>
              <a:gd name="T18" fmla="*/ 151003 w 767079"/>
              <a:gd name="T19" fmla="*/ 172084 h 200025"/>
              <a:gd name="T20" fmla="*/ 260223 w 767079"/>
              <a:gd name="T21" fmla="*/ 176656 h 200025"/>
              <a:gd name="T22" fmla="*/ 329438 w 767079"/>
              <a:gd name="T23" fmla="*/ 177800 h 200025"/>
              <a:gd name="T24" fmla="*/ 362585 w 767079"/>
              <a:gd name="T25" fmla="*/ 177672 h 200025"/>
              <a:gd name="T26" fmla="*/ 425450 w 767079"/>
              <a:gd name="T27" fmla="*/ 175640 h 200025"/>
              <a:gd name="T28" fmla="*/ 483235 w 767079"/>
              <a:gd name="T29" fmla="*/ 170941 h 200025"/>
              <a:gd name="T30" fmla="*/ 522644 w 767079"/>
              <a:gd name="T31" fmla="*/ 165100 h 200025"/>
              <a:gd name="T32" fmla="*/ 329311 w 767079"/>
              <a:gd name="T33" fmla="*/ 165100 h 200025"/>
              <a:gd name="T34" fmla="*/ 295402 w 767079"/>
              <a:gd name="T35" fmla="*/ 164719 h 200025"/>
              <a:gd name="T36" fmla="*/ 260477 w 767079"/>
              <a:gd name="T37" fmla="*/ 163956 h 200025"/>
              <a:gd name="T38" fmla="*/ 188468 w 767079"/>
              <a:gd name="T39" fmla="*/ 161289 h 200025"/>
              <a:gd name="T40" fmla="*/ 76450 w 767079"/>
              <a:gd name="T41" fmla="*/ 155193 h 200025"/>
              <a:gd name="T42" fmla="*/ 63754 w 767079"/>
              <a:gd name="T43" fmla="*/ 154304 h 200025"/>
              <a:gd name="T44" fmla="*/ 62992 w 767079"/>
              <a:gd name="T45" fmla="*/ 167004 h 200025"/>
              <a:gd name="T46" fmla="*/ 75695 w 767079"/>
              <a:gd name="T47" fmla="*/ 167767 h 200025"/>
              <a:gd name="T48" fmla="*/ 76450 w 767079"/>
              <a:gd name="T49" fmla="*/ 155193 h 200025"/>
              <a:gd name="T50" fmla="*/ 63754 w 767079"/>
              <a:gd name="T51" fmla="*/ 154304 h 200025"/>
              <a:gd name="T52" fmla="*/ 757047 w 767079"/>
              <a:gd name="T53" fmla="*/ 0 h 200025"/>
              <a:gd name="T54" fmla="*/ 717931 w 767079"/>
              <a:gd name="T55" fmla="*/ 46989 h 200025"/>
              <a:gd name="T56" fmla="*/ 684657 w 767079"/>
              <a:gd name="T57" fmla="*/ 79628 h 200025"/>
              <a:gd name="T58" fmla="*/ 644779 w 767079"/>
              <a:gd name="T59" fmla="*/ 108712 h 200025"/>
              <a:gd name="T60" fmla="*/ 594868 w 767079"/>
              <a:gd name="T61" fmla="*/ 132841 h 200025"/>
              <a:gd name="T62" fmla="*/ 554609 w 767079"/>
              <a:gd name="T63" fmla="*/ 145414 h 200025"/>
              <a:gd name="T64" fmla="*/ 507619 w 767079"/>
              <a:gd name="T65" fmla="*/ 154812 h 200025"/>
              <a:gd name="T66" fmla="*/ 453771 w 767079"/>
              <a:gd name="T67" fmla="*/ 161035 h 200025"/>
              <a:gd name="T68" fmla="*/ 394081 w 767079"/>
              <a:gd name="T69" fmla="*/ 164337 h 200025"/>
              <a:gd name="T70" fmla="*/ 362331 w 767079"/>
              <a:gd name="T71" fmla="*/ 165100 h 200025"/>
              <a:gd name="T72" fmla="*/ 522644 w 767079"/>
              <a:gd name="T73" fmla="*/ 165100 h 200025"/>
              <a:gd name="T74" fmla="*/ 579628 w 767079"/>
              <a:gd name="T75" fmla="*/ 151510 h 200025"/>
              <a:gd name="T76" fmla="*/ 618363 w 767079"/>
              <a:gd name="T77" fmla="*/ 136906 h 200025"/>
              <a:gd name="T78" fmla="*/ 666496 w 767079"/>
              <a:gd name="T79" fmla="*/ 109727 h 200025"/>
              <a:gd name="T80" fmla="*/ 705358 w 767079"/>
              <a:gd name="T81" fmla="*/ 78104 h 200025"/>
              <a:gd name="T82" fmla="*/ 747776 w 767079"/>
              <a:gd name="T83" fmla="*/ 31750 h 200025"/>
              <a:gd name="T84" fmla="*/ 766953 w 767079"/>
              <a:gd name="T85" fmla="*/ 7873 h 200025"/>
              <a:gd name="T86" fmla="*/ 757047 w 767079"/>
              <a:gd name="T87" fmla="*/ 0 h 200025"/>
              <a:gd name="T88" fmla="*/ 76504 w 767079"/>
              <a:gd name="T89" fmla="*/ 154304 h 200025"/>
              <a:gd name="T90" fmla="*/ 63754 w 767079"/>
              <a:gd name="T91" fmla="*/ 154304 h 200025"/>
              <a:gd name="T92" fmla="*/ 76450 w 767079"/>
              <a:gd name="T93" fmla="*/ 155193 h 200025"/>
              <a:gd name="T94" fmla="*/ 76504 w 767079"/>
              <a:gd name="T95" fmla="*/ 154304 h 2000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767079"/>
              <a:gd name="T145" fmla="*/ 0 h 200025"/>
              <a:gd name="T146" fmla="*/ 767079 w 767079"/>
              <a:gd name="T147" fmla="*/ 200025 h 2000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767079" h="200025">
                <a:moveTo>
                  <a:pt x="78359" y="123443"/>
                </a:moveTo>
                <a:lnTo>
                  <a:pt x="0" y="156844"/>
                </a:lnTo>
                <a:lnTo>
                  <a:pt x="73787" y="199516"/>
                </a:lnTo>
                <a:lnTo>
                  <a:pt x="75695" y="167767"/>
                </a:lnTo>
                <a:lnTo>
                  <a:pt x="62992" y="167004"/>
                </a:lnTo>
                <a:lnTo>
                  <a:pt x="63754" y="154304"/>
                </a:lnTo>
                <a:lnTo>
                  <a:pt x="76504" y="154304"/>
                </a:lnTo>
                <a:lnTo>
                  <a:pt x="78359" y="123443"/>
                </a:lnTo>
                <a:close/>
              </a:path>
              <a:path w="767079" h="200025">
                <a:moveTo>
                  <a:pt x="76450" y="155193"/>
                </a:moveTo>
                <a:lnTo>
                  <a:pt x="151003" y="172084"/>
                </a:lnTo>
                <a:lnTo>
                  <a:pt x="260223" y="176656"/>
                </a:lnTo>
                <a:lnTo>
                  <a:pt x="329438" y="177800"/>
                </a:lnTo>
                <a:lnTo>
                  <a:pt x="362585" y="177672"/>
                </a:lnTo>
                <a:lnTo>
                  <a:pt x="425450" y="175640"/>
                </a:lnTo>
                <a:lnTo>
                  <a:pt x="483235" y="170941"/>
                </a:lnTo>
                <a:lnTo>
                  <a:pt x="522644" y="165100"/>
                </a:lnTo>
                <a:lnTo>
                  <a:pt x="329311" y="165100"/>
                </a:lnTo>
                <a:lnTo>
                  <a:pt x="295402" y="164719"/>
                </a:lnTo>
                <a:lnTo>
                  <a:pt x="260477" y="163956"/>
                </a:lnTo>
                <a:lnTo>
                  <a:pt x="188468" y="161289"/>
                </a:lnTo>
                <a:lnTo>
                  <a:pt x="76450" y="155193"/>
                </a:lnTo>
                <a:close/>
              </a:path>
              <a:path w="767079" h="200025">
                <a:moveTo>
                  <a:pt x="63754" y="154304"/>
                </a:moveTo>
                <a:lnTo>
                  <a:pt x="62992" y="167004"/>
                </a:lnTo>
                <a:lnTo>
                  <a:pt x="75695" y="167767"/>
                </a:lnTo>
                <a:lnTo>
                  <a:pt x="76450" y="155193"/>
                </a:lnTo>
                <a:lnTo>
                  <a:pt x="63754" y="154304"/>
                </a:lnTo>
                <a:close/>
              </a:path>
              <a:path w="767079" h="200025">
                <a:moveTo>
                  <a:pt x="757047" y="0"/>
                </a:moveTo>
                <a:lnTo>
                  <a:pt x="717931" y="46989"/>
                </a:lnTo>
                <a:lnTo>
                  <a:pt x="684657" y="79628"/>
                </a:lnTo>
                <a:lnTo>
                  <a:pt x="644779" y="108712"/>
                </a:lnTo>
                <a:lnTo>
                  <a:pt x="594868" y="132841"/>
                </a:lnTo>
                <a:lnTo>
                  <a:pt x="554609" y="145414"/>
                </a:lnTo>
                <a:lnTo>
                  <a:pt x="507619" y="154812"/>
                </a:lnTo>
                <a:lnTo>
                  <a:pt x="453771" y="161035"/>
                </a:lnTo>
                <a:lnTo>
                  <a:pt x="394081" y="164337"/>
                </a:lnTo>
                <a:lnTo>
                  <a:pt x="362331" y="165100"/>
                </a:lnTo>
                <a:lnTo>
                  <a:pt x="522644" y="165100"/>
                </a:lnTo>
                <a:lnTo>
                  <a:pt x="579628" y="151510"/>
                </a:lnTo>
                <a:lnTo>
                  <a:pt x="618363" y="136906"/>
                </a:lnTo>
                <a:lnTo>
                  <a:pt x="666496" y="109727"/>
                </a:lnTo>
                <a:lnTo>
                  <a:pt x="705358" y="78104"/>
                </a:lnTo>
                <a:lnTo>
                  <a:pt x="747776" y="31750"/>
                </a:lnTo>
                <a:lnTo>
                  <a:pt x="766953" y="7873"/>
                </a:lnTo>
                <a:lnTo>
                  <a:pt x="757047" y="0"/>
                </a:lnTo>
                <a:close/>
              </a:path>
              <a:path w="767079" h="200025">
                <a:moveTo>
                  <a:pt x="76504" y="154304"/>
                </a:moveTo>
                <a:lnTo>
                  <a:pt x="63754" y="154304"/>
                </a:lnTo>
                <a:lnTo>
                  <a:pt x="76450" y="155193"/>
                </a:lnTo>
                <a:lnTo>
                  <a:pt x="76504" y="1543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B3040D1-B94B-4C10-A43E-249091DA9E2E}" type="slidenum">
              <a:rPr lang="th-TH" smtClean="0">
                <a:solidFill>
                  <a:schemeClr val="tx1"/>
                </a:solidFill>
              </a:rPr>
              <a:pPr marL="209550"/>
              <a:t>21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963" y="486092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9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>
              <a:gd name="T0" fmla="*/ 8535162 w 8712835"/>
              <a:gd name="T1" fmla="*/ 0 h 1065529"/>
              <a:gd name="T2" fmla="*/ 177545 w 8712835"/>
              <a:gd name="T3" fmla="*/ 0 h 1065529"/>
              <a:gd name="T4" fmla="*/ 130346 w 8712835"/>
              <a:gd name="T5" fmla="*/ 6342 h 1065529"/>
              <a:gd name="T6" fmla="*/ 87934 w 8712835"/>
              <a:gd name="T7" fmla="*/ 24242 h 1065529"/>
              <a:gd name="T8" fmla="*/ 52001 w 8712835"/>
              <a:gd name="T9" fmla="*/ 52006 h 1065529"/>
              <a:gd name="T10" fmla="*/ 24240 w 8712835"/>
              <a:gd name="T11" fmla="*/ 87940 h 1065529"/>
              <a:gd name="T12" fmla="*/ 6342 w 8712835"/>
              <a:gd name="T13" fmla="*/ 130351 h 1065529"/>
              <a:gd name="T14" fmla="*/ 0 w 8712835"/>
              <a:gd name="T15" fmla="*/ 177545 h 1065529"/>
              <a:gd name="T16" fmla="*/ 0 w 8712835"/>
              <a:gd name="T17" fmla="*/ 887717 h 1065529"/>
              <a:gd name="T18" fmla="*/ 6342 w 8712835"/>
              <a:gd name="T19" fmla="*/ 934921 h 1065529"/>
              <a:gd name="T20" fmla="*/ 24240 w 8712835"/>
              <a:gd name="T21" fmla="*/ 977337 h 1065529"/>
              <a:gd name="T22" fmla="*/ 52001 w 8712835"/>
              <a:gd name="T23" fmla="*/ 1013272 h 1065529"/>
              <a:gd name="T24" fmla="*/ 87934 w 8712835"/>
              <a:gd name="T25" fmla="*/ 1041035 h 1065529"/>
              <a:gd name="T26" fmla="*/ 130346 w 8712835"/>
              <a:gd name="T27" fmla="*/ 1058933 h 1065529"/>
              <a:gd name="T28" fmla="*/ 177545 w 8712835"/>
              <a:gd name="T29" fmla="*/ 1065275 h 1065529"/>
              <a:gd name="T30" fmla="*/ 8535162 w 8712835"/>
              <a:gd name="T31" fmla="*/ 1065275 h 1065529"/>
              <a:gd name="T32" fmla="*/ 8582356 w 8712835"/>
              <a:gd name="T33" fmla="*/ 1058933 h 1065529"/>
              <a:gd name="T34" fmla="*/ 8624767 w 8712835"/>
              <a:gd name="T35" fmla="*/ 1041035 h 1065529"/>
              <a:gd name="T36" fmla="*/ 8660701 w 8712835"/>
              <a:gd name="T37" fmla="*/ 1013272 h 1065529"/>
              <a:gd name="T38" fmla="*/ 8688465 w 8712835"/>
              <a:gd name="T39" fmla="*/ 977337 h 1065529"/>
              <a:gd name="T40" fmla="*/ 8706365 w 8712835"/>
              <a:gd name="T41" fmla="*/ 934921 h 1065529"/>
              <a:gd name="T42" fmla="*/ 8712708 w 8712835"/>
              <a:gd name="T43" fmla="*/ 887717 h 1065529"/>
              <a:gd name="T44" fmla="*/ 8712708 w 8712835"/>
              <a:gd name="T45" fmla="*/ 177545 h 1065529"/>
              <a:gd name="T46" fmla="*/ 8706365 w 8712835"/>
              <a:gd name="T47" fmla="*/ 130351 h 1065529"/>
              <a:gd name="T48" fmla="*/ 8688465 w 8712835"/>
              <a:gd name="T49" fmla="*/ 87940 h 1065529"/>
              <a:gd name="T50" fmla="*/ 8660701 w 8712835"/>
              <a:gd name="T51" fmla="*/ 52006 h 1065529"/>
              <a:gd name="T52" fmla="*/ 8624767 w 8712835"/>
              <a:gd name="T53" fmla="*/ 24242 h 1065529"/>
              <a:gd name="T54" fmla="*/ 8582356 w 8712835"/>
              <a:gd name="T55" fmla="*/ 6342 h 1065529"/>
              <a:gd name="T56" fmla="*/ 8535162 w 8712835"/>
              <a:gd name="T57" fmla="*/ 0 h 10655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712835"/>
              <a:gd name="T88" fmla="*/ 0 h 1065529"/>
              <a:gd name="T89" fmla="*/ 8712835 w 8712835"/>
              <a:gd name="T90" fmla="*/ 1065529 h 106552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712835" h="1065529">
                <a:moveTo>
                  <a:pt x="8535162" y="0"/>
                </a:moveTo>
                <a:lnTo>
                  <a:pt x="177545" y="0"/>
                </a:lnTo>
                <a:lnTo>
                  <a:pt x="130346" y="6342"/>
                </a:lnTo>
                <a:lnTo>
                  <a:pt x="87934" y="24242"/>
                </a:lnTo>
                <a:lnTo>
                  <a:pt x="52001" y="52006"/>
                </a:lnTo>
                <a:lnTo>
                  <a:pt x="24240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0" y="887717"/>
                </a:lnTo>
                <a:lnTo>
                  <a:pt x="6342" y="934921"/>
                </a:lnTo>
                <a:lnTo>
                  <a:pt x="24240" y="977337"/>
                </a:lnTo>
                <a:lnTo>
                  <a:pt x="52001" y="1013272"/>
                </a:lnTo>
                <a:lnTo>
                  <a:pt x="87934" y="1041035"/>
                </a:lnTo>
                <a:lnTo>
                  <a:pt x="130346" y="1058933"/>
                </a:lnTo>
                <a:lnTo>
                  <a:pt x="177545" y="1065275"/>
                </a:lnTo>
                <a:lnTo>
                  <a:pt x="8535162" y="1065275"/>
                </a:lnTo>
                <a:lnTo>
                  <a:pt x="8582356" y="1058933"/>
                </a:lnTo>
                <a:lnTo>
                  <a:pt x="8624767" y="1041035"/>
                </a:lnTo>
                <a:lnTo>
                  <a:pt x="8660701" y="1013272"/>
                </a:lnTo>
                <a:lnTo>
                  <a:pt x="8688465" y="977337"/>
                </a:lnTo>
                <a:lnTo>
                  <a:pt x="8706365" y="934921"/>
                </a:lnTo>
                <a:lnTo>
                  <a:pt x="8712708" y="887717"/>
                </a:lnTo>
                <a:lnTo>
                  <a:pt x="8712708" y="177545"/>
                </a:lnTo>
                <a:lnTo>
                  <a:pt x="8706365" y="130351"/>
                </a:lnTo>
                <a:lnTo>
                  <a:pt x="8688465" y="87940"/>
                </a:lnTo>
                <a:lnTo>
                  <a:pt x="8660701" y="52006"/>
                </a:lnTo>
                <a:lnTo>
                  <a:pt x="8624767" y="24242"/>
                </a:lnTo>
                <a:lnTo>
                  <a:pt x="8582356" y="6342"/>
                </a:lnTo>
                <a:lnTo>
                  <a:pt x="8535162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180975" y="5173663"/>
            <a:ext cx="8712200" cy="1065212"/>
          </a:xfrm>
          <a:custGeom>
            <a:avLst/>
            <a:gdLst>
              <a:gd name="T0" fmla="*/ 0 w 8712835"/>
              <a:gd name="T1" fmla="*/ 177545 h 1065529"/>
              <a:gd name="T2" fmla="*/ 6342 w 8712835"/>
              <a:gd name="T3" fmla="*/ 130351 h 1065529"/>
              <a:gd name="T4" fmla="*/ 24240 w 8712835"/>
              <a:gd name="T5" fmla="*/ 87940 h 1065529"/>
              <a:gd name="T6" fmla="*/ 52001 w 8712835"/>
              <a:gd name="T7" fmla="*/ 52006 h 1065529"/>
              <a:gd name="T8" fmla="*/ 87934 w 8712835"/>
              <a:gd name="T9" fmla="*/ 24242 h 1065529"/>
              <a:gd name="T10" fmla="*/ 130346 w 8712835"/>
              <a:gd name="T11" fmla="*/ 6342 h 1065529"/>
              <a:gd name="T12" fmla="*/ 177545 w 8712835"/>
              <a:gd name="T13" fmla="*/ 0 h 1065529"/>
              <a:gd name="T14" fmla="*/ 8535162 w 8712835"/>
              <a:gd name="T15" fmla="*/ 0 h 1065529"/>
              <a:gd name="T16" fmla="*/ 8582356 w 8712835"/>
              <a:gd name="T17" fmla="*/ 6342 h 1065529"/>
              <a:gd name="T18" fmla="*/ 8624767 w 8712835"/>
              <a:gd name="T19" fmla="*/ 24242 h 1065529"/>
              <a:gd name="T20" fmla="*/ 8660701 w 8712835"/>
              <a:gd name="T21" fmla="*/ 52006 h 1065529"/>
              <a:gd name="T22" fmla="*/ 8688465 w 8712835"/>
              <a:gd name="T23" fmla="*/ 87940 h 1065529"/>
              <a:gd name="T24" fmla="*/ 8706365 w 8712835"/>
              <a:gd name="T25" fmla="*/ 130351 h 1065529"/>
              <a:gd name="T26" fmla="*/ 8712708 w 8712835"/>
              <a:gd name="T27" fmla="*/ 177545 h 1065529"/>
              <a:gd name="T28" fmla="*/ 8712708 w 8712835"/>
              <a:gd name="T29" fmla="*/ 887717 h 1065529"/>
              <a:gd name="T30" fmla="*/ 8706365 w 8712835"/>
              <a:gd name="T31" fmla="*/ 934921 h 1065529"/>
              <a:gd name="T32" fmla="*/ 8688465 w 8712835"/>
              <a:gd name="T33" fmla="*/ 977337 h 1065529"/>
              <a:gd name="T34" fmla="*/ 8660701 w 8712835"/>
              <a:gd name="T35" fmla="*/ 1013272 h 1065529"/>
              <a:gd name="T36" fmla="*/ 8624767 w 8712835"/>
              <a:gd name="T37" fmla="*/ 1041035 h 1065529"/>
              <a:gd name="T38" fmla="*/ 8582356 w 8712835"/>
              <a:gd name="T39" fmla="*/ 1058933 h 1065529"/>
              <a:gd name="T40" fmla="*/ 8535162 w 8712835"/>
              <a:gd name="T41" fmla="*/ 1065275 h 1065529"/>
              <a:gd name="T42" fmla="*/ 177545 w 8712835"/>
              <a:gd name="T43" fmla="*/ 1065275 h 1065529"/>
              <a:gd name="T44" fmla="*/ 130346 w 8712835"/>
              <a:gd name="T45" fmla="*/ 1058933 h 1065529"/>
              <a:gd name="T46" fmla="*/ 87934 w 8712835"/>
              <a:gd name="T47" fmla="*/ 1041035 h 1065529"/>
              <a:gd name="T48" fmla="*/ 52001 w 8712835"/>
              <a:gd name="T49" fmla="*/ 1013272 h 1065529"/>
              <a:gd name="T50" fmla="*/ 24240 w 8712835"/>
              <a:gd name="T51" fmla="*/ 977337 h 1065529"/>
              <a:gd name="T52" fmla="*/ 6342 w 8712835"/>
              <a:gd name="T53" fmla="*/ 934921 h 1065529"/>
              <a:gd name="T54" fmla="*/ 0 w 8712835"/>
              <a:gd name="T55" fmla="*/ 887717 h 1065529"/>
              <a:gd name="T56" fmla="*/ 0 w 8712835"/>
              <a:gd name="T57" fmla="*/ 177545 h 10655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712835"/>
              <a:gd name="T88" fmla="*/ 0 h 1065529"/>
              <a:gd name="T89" fmla="*/ 8712835 w 8712835"/>
              <a:gd name="T90" fmla="*/ 1065529 h 106552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712835" h="1065529">
                <a:moveTo>
                  <a:pt x="0" y="177545"/>
                </a:moveTo>
                <a:lnTo>
                  <a:pt x="6342" y="130351"/>
                </a:lnTo>
                <a:lnTo>
                  <a:pt x="24240" y="87940"/>
                </a:lnTo>
                <a:lnTo>
                  <a:pt x="52001" y="52006"/>
                </a:lnTo>
                <a:lnTo>
                  <a:pt x="87934" y="24242"/>
                </a:lnTo>
                <a:lnTo>
                  <a:pt x="130346" y="6342"/>
                </a:lnTo>
                <a:lnTo>
                  <a:pt x="177545" y="0"/>
                </a:lnTo>
                <a:lnTo>
                  <a:pt x="8535162" y="0"/>
                </a:lnTo>
                <a:lnTo>
                  <a:pt x="8582356" y="6342"/>
                </a:lnTo>
                <a:lnTo>
                  <a:pt x="8624767" y="24242"/>
                </a:lnTo>
                <a:lnTo>
                  <a:pt x="8660701" y="52006"/>
                </a:lnTo>
                <a:lnTo>
                  <a:pt x="8688465" y="87940"/>
                </a:lnTo>
                <a:lnTo>
                  <a:pt x="8706365" y="130351"/>
                </a:lnTo>
                <a:lnTo>
                  <a:pt x="8712708" y="177545"/>
                </a:lnTo>
                <a:lnTo>
                  <a:pt x="8712708" y="887717"/>
                </a:lnTo>
                <a:lnTo>
                  <a:pt x="8706365" y="934921"/>
                </a:lnTo>
                <a:lnTo>
                  <a:pt x="8688465" y="977337"/>
                </a:lnTo>
                <a:lnTo>
                  <a:pt x="8660701" y="1013272"/>
                </a:lnTo>
                <a:lnTo>
                  <a:pt x="8624767" y="1041035"/>
                </a:lnTo>
                <a:lnTo>
                  <a:pt x="8582356" y="1058933"/>
                </a:lnTo>
                <a:lnTo>
                  <a:pt x="8535162" y="1065275"/>
                </a:lnTo>
                <a:lnTo>
                  <a:pt x="177545" y="1065275"/>
                </a:lnTo>
                <a:lnTo>
                  <a:pt x="130346" y="1058933"/>
                </a:lnTo>
                <a:lnTo>
                  <a:pt x="87934" y="1041035"/>
                </a:lnTo>
                <a:lnTo>
                  <a:pt x="52001" y="1013272"/>
                </a:lnTo>
                <a:lnTo>
                  <a:pt x="24240" y="977337"/>
                </a:lnTo>
                <a:lnTo>
                  <a:pt x="6342" y="934921"/>
                </a:lnTo>
                <a:lnTo>
                  <a:pt x="0" y="887717"/>
                </a:lnTo>
                <a:lnTo>
                  <a:pt x="0" y="177545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arp</a:t>
            </a:r>
            <a:r>
              <a:rPr spc="-60" dirty="0"/>
              <a:t> </a:t>
            </a:r>
            <a:r>
              <a:rPr spc="-5" dirty="0"/>
              <a:t>command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763" y="2209800"/>
            <a:ext cx="23653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2" name="object 7"/>
          <p:cNvSpPr txBox="1">
            <a:spLocks noChangeArrowheads="1"/>
          </p:cNvSpPr>
          <p:nvPr/>
        </p:nvSpPr>
        <p:spPr bwMode="auto">
          <a:xfrm>
            <a:off x="200025" y="2538413"/>
            <a:ext cx="879633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9850"/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</a:t>
            </a:r>
          </a:p>
          <a:p>
            <a:pPr marL="69850">
              <a:spcBef>
                <a:spcPts val="425"/>
              </a:spcBef>
            </a:pPr>
            <a:r>
              <a:rPr lang="th-TH" sz="1800" u="sng">
                <a:latin typeface="Tahoma" pitchFamily="34" charset="0"/>
                <a:cs typeface="Tahoma" pitchFamily="34" charset="0"/>
              </a:rPr>
              <a:t> delta.cpe.ku.ac.th (158.108.32.3) at 00:16:3e:22:22:00 [ether] on eth0	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anan@cpe:~$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jabber.cpe.ku.ac.th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PING jabber.cpe.ku.ac.th (158.108.32.7) 56(84) bytes of data.</a:t>
            </a:r>
          </a:p>
          <a:p>
            <a:pPr marL="69850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64 bytes from jabber.cpe.ku.ac.th (158.108.32.7): icmp_seq=1 ttl=64 time=0.188 ms  64 bytes from jabber.cpe.ku.ac.th (158.108.32.7): icmp_seq=2 ttl=64 time=0.232 ms</a:t>
            </a:r>
          </a:p>
          <a:p>
            <a:pPr marL="69850">
              <a:spcBef>
                <a:spcPts val="4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^C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8763" y="4843463"/>
            <a:ext cx="23653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anan@cpe:~$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arp</a:t>
            </a:r>
            <a:r>
              <a:rPr sz="18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-a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4" name="object 9"/>
          <p:cNvSpPr txBox="1">
            <a:spLocks noChangeArrowheads="1"/>
          </p:cNvSpPr>
          <p:nvPr/>
        </p:nvSpPr>
        <p:spPr bwMode="auto">
          <a:xfrm>
            <a:off x="258763" y="5118100"/>
            <a:ext cx="83708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>
              <a:lnSpc>
                <a:spcPct val="120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fe-cpegw2-server.cpe.ku.ac.th (158.108.32.1) at 00:1e:f7:11:11:ff [ether] on eth0  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jabber.cpe.ku.ac.th (158.108.32.7) at 00:04:75:33:33:ca [ether] on eth0  </a:t>
            </a:r>
            <a:r>
              <a:rPr lang="th-TH" sz="1800">
                <a:latin typeface="Tahoma" pitchFamily="34" charset="0"/>
                <a:cs typeface="Tahoma" pitchFamily="34" charset="0"/>
              </a:rPr>
              <a:t>delta.cpe.ku.ac.th (158.108.32.3) at 00:16:3e:22:22:00 [ether] on eth0</a:t>
            </a:r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180975" y="2493963"/>
            <a:ext cx="8712200" cy="647700"/>
          </a:xfrm>
          <a:custGeom>
            <a:avLst/>
            <a:gdLst>
              <a:gd name="T0" fmla="*/ 8604758 w 8712835"/>
              <a:gd name="T1" fmla="*/ 0 h 647700"/>
              <a:gd name="T2" fmla="*/ 107949 w 8712835"/>
              <a:gd name="T3" fmla="*/ 0 h 647700"/>
              <a:gd name="T4" fmla="*/ 65933 w 8712835"/>
              <a:gd name="T5" fmla="*/ 8491 h 647700"/>
              <a:gd name="T6" fmla="*/ 31619 w 8712835"/>
              <a:gd name="T7" fmla="*/ 31638 h 647700"/>
              <a:gd name="T8" fmla="*/ 8483 w 8712835"/>
              <a:gd name="T9" fmla="*/ 65954 h 647700"/>
              <a:gd name="T10" fmla="*/ 0 w 8712835"/>
              <a:gd name="T11" fmla="*/ 107950 h 647700"/>
              <a:gd name="T12" fmla="*/ 0 w 8712835"/>
              <a:gd name="T13" fmla="*/ 539750 h 647700"/>
              <a:gd name="T14" fmla="*/ 8483 w 8712835"/>
              <a:gd name="T15" fmla="*/ 581745 h 647700"/>
              <a:gd name="T16" fmla="*/ 31619 w 8712835"/>
              <a:gd name="T17" fmla="*/ 616061 h 647700"/>
              <a:gd name="T18" fmla="*/ 65933 w 8712835"/>
              <a:gd name="T19" fmla="*/ 639208 h 647700"/>
              <a:gd name="T20" fmla="*/ 107949 w 8712835"/>
              <a:gd name="T21" fmla="*/ 647700 h 647700"/>
              <a:gd name="T22" fmla="*/ 8604758 w 8712835"/>
              <a:gd name="T23" fmla="*/ 647700 h 647700"/>
              <a:gd name="T24" fmla="*/ 8646753 w 8712835"/>
              <a:gd name="T25" fmla="*/ 639208 h 647700"/>
              <a:gd name="T26" fmla="*/ 8681069 w 8712835"/>
              <a:gd name="T27" fmla="*/ 616061 h 647700"/>
              <a:gd name="T28" fmla="*/ 8704216 w 8712835"/>
              <a:gd name="T29" fmla="*/ 581745 h 647700"/>
              <a:gd name="T30" fmla="*/ 8712708 w 8712835"/>
              <a:gd name="T31" fmla="*/ 539750 h 647700"/>
              <a:gd name="T32" fmla="*/ 8712708 w 8712835"/>
              <a:gd name="T33" fmla="*/ 107950 h 647700"/>
              <a:gd name="T34" fmla="*/ 8704216 w 8712835"/>
              <a:gd name="T35" fmla="*/ 65954 h 647700"/>
              <a:gd name="T36" fmla="*/ 8681069 w 8712835"/>
              <a:gd name="T37" fmla="*/ 31638 h 647700"/>
              <a:gd name="T38" fmla="*/ 8646753 w 8712835"/>
              <a:gd name="T39" fmla="*/ 8491 h 647700"/>
              <a:gd name="T40" fmla="*/ 8604758 w 8712835"/>
              <a:gd name="T41" fmla="*/ 0 h 647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712835"/>
              <a:gd name="T64" fmla="*/ 0 h 647700"/>
              <a:gd name="T65" fmla="*/ 8712835 w 8712835"/>
              <a:gd name="T66" fmla="*/ 647700 h 6477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712835" h="647700">
                <a:moveTo>
                  <a:pt x="8604758" y="0"/>
                </a:moveTo>
                <a:lnTo>
                  <a:pt x="107949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49" y="647700"/>
                </a:lnTo>
                <a:lnTo>
                  <a:pt x="8604758" y="647700"/>
                </a:lnTo>
                <a:lnTo>
                  <a:pt x="8646753" y="639208"/>
                </a:lnTo>
                <a:lnTo>
                  <a:pt x="8681069" y="616061"/>
                </a:lnTo>
                <a:lnTo>
                  <a:pt x="8704216" y="581745"/>
                </a:lnTo>
                <a:lnTo>
                  <a:pt x="8712708" y="539750"/>
                </a:lnTo>
                <a:lnTo>
                  <a:pt x="8712708" y="107950"/>
                </a:lnTo>
                <a:lnTo>
                  <a:pt x="8704216" y="65954"/>
                </a:lnTo>
                <a:lnTo>
                  <a:pt x="8681069" y="31638"/>
                </a:lnTo>
                <a:lnTo>
                  <a:pt x="8646753" y="8491"/>
                </a:lnTo>
                <a:lnTo>
                  <a:pt x="8604758" y="0"/>
                </a:lnTo>
                <a:close/>
              </a:path>
            </a:pathLst>
          </a:custGeom>
          <a:solidFill>
            <a:srgbClr val="66FF66">
              <a:alpha val="1803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6811963" y="2174875"/>
            <a:ext cx="17637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entry in </a:t>
            </a:r>
            <a:r>
              <a:rPr sz="1600" b="1" spc="-20" dirty="0">
                <a:solidFill>
                  <a:srgbClr val="006600"/>
                </a:solidFill>
                <a:latin typeface="Arial"/>
                <a:cs typeface="Arial"/>
              </a:rPr>
              <a:t>ARP</a:t>
            </a:r>
            <a:r>
              <a:rPr sz="1600" b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94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F22FBB1-BF78-4046-8BB4-4C3807E66E7E}" type="slidenum">
              <a:rPr lang="th-TH" smtClean="0">
                <a:solidFill>
                  <a:schemeClr val="tx1"/>
                </a:solidFill>
              </a:rPr>
              <a:pPr marL="209550"/>
              <a:t>22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Proxy</a:t>
            </a:r>
            <a:r>
              <a:rPr spc="-95" dirty="0"/>
              <a:t> </a:t>
            </a:r>
            <a:r>
              <a:rPr dirty="0"/>
              <a:t>ARP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960563"/>
            <a:ext cx="799306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2000" dirty="0">
                <a:latin typeface="Tahoma"/>
                <a:cs typeface="Tahoma"/>
              </a:rPr>
              <a:t>One node answers ARP </a:t>
            </a:r>
            <a:r>
              <a:rPr sz="2000" spc="-5" dirty="0">
                <a:latin typeface="Tahoma"/>
                <a:cs typeface="Tahoma"/>
              </a:rPr>
              <a:t>request for </a:t>
            </a:r>
            <a:r>
              <a:rPr sz="2000" dirty="0">
                <a:latin typeface="Tahoma"/>
                <a:cs typeface="Tahoma"/>
              </a:rPr>
              <a:t>another: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Router R answers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488" y="2774950"/>
            <a:ext cx="2209800" cy="531813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572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dirty="0">
                <a:latin typeface="Arial"/>
                <a:cs typeface="Arial"/>
              </a:rPr>
              <a:t>IP: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158.108.33.2</a:t>
            </a:r>
            <a:endParaRPr sz="1400">
              <a:latin typeface="Arial"/>
              <a:cs typeface="Arial"/>
            </a:endParaRPr>
          </a:p>
          <a:p>
            <a:pPr marL="857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02:60:8c:2e:b5:8b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4422775" y="4103688"/>
            <a:ext cx="3314700" cy="0"/>
          </a:xfrm>
          <a:custGeom>
            <a:avLst/>
            <a:gdLst>
              <a:gd name="T0" fmla="*/ 0 w 3314065"/>
              <a:gd name="T1" fmla="*/ 3313937 w 3314065"/>
              <a:gd name="T2" fmla="*/ 0 60000 65536"/>
              <a:gd name="T3" fmla="*/ 0 60000 65536"/>
              <a:gd name="T4" fmla="*/ 0 w 3314065"/>
              <a:gd name="T5" fmla="*/ 3314065 w 33140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314065">
                <a:moveTo>
                  <a:pt x="0" y="0"/>
                </a:moveTo>
                <a:lnTo>
                  <a:pt x="331393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479425" y="4103688"/>
            <a:ext cx="3286125" cy="0"/>
          </a:xfrm>
          <a:custGeom>
            <a:avLst/>
            <a:gdLst>
              <a:gd name="T0" fmla="*/ 0 w 3286760"/>
              <a:gd name="T1" fmla="*/ 3286505 w 3286760"/>
              <a:gd name="T2" fmla="*/ 0 60000 65536"/>
              <a:gd name="T3" fmla="*/ 0 60000 65536"/>
              <a:gd name="T4" fmla="*/ 0 w 3286760"/>
              <a:gd name="T5" fmla="*/ 3286760 w 32867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286760">
                <a:moveTo>
                  <a:pt x="0" y="0"/>
                </a:moveTo>
                <a:lnTo>
                  <a:pt x="3286505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1304925" y="3778250"/>
            <a:ext cx="0" cy="309563"/>
          </a:xfrm>
          <a:custGeom>
            <a:avLst/>
            <a:gdLst>
              <a:gd name="T0" fmla="*/ 309371 h 309879"/>
              <a:gd name="T1" fmla="*/ 0 h 309879"/>
              <a:gd name="T2" fmla="*/ 0 60000 65536"/>
              <a:gd name="T3" fmla="*/ 0 60000 65536"/>
              <a:gd name="T4" fmla="*/ 0 h 309879"/>
              <a:gd name="T5" fmla="*/ 309879 h 30987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09879">
                <a:moveTo>
                  <a:pt x="0" y="309371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7280275" y="3911600"/>
            <a:ext cx="0" cy="136525"/>
          </a:xfrm>
          <a:custGeom>
            <a:avLst/>
            <a:gdLst>
              <a:gd name="T0" fmla="*/ 0 h 136525"/>
              <a:gd name="T1" fmla="*/ 136397 h 136525"/>
              <a:gd name="T2" fmla="*/ 0 60000 65536"/>
              <a:gd name="T3" fmla="*/ 0 60000 65536"/>
              <a:gd name="T4" fmla="*/ 0 h 136525"/>
              <a:gd name="T5" fmla="*/ 136525 h 136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6525">
                <a:moveTo>
                  <a:pt x="0" y="0"/>
                </a:moveTo>
                <a:lnTo>
                  <a:pt x="0" y="13639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6248400" y="2740025"/>
            <a:ext cx="2227263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99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IP:158.108.40.1</a:t>
            </a:r>
            <a:endParaRPr sz="1400">
              <a:latin typeface="Arial"/>
              <a:cs typeface="Arial"/>
            </a:endParaRPr>
          </a:p>
          <a:p>
            <a:pPr marL="86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00:00:e8:15:cb:0c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7078663" y="3413125"/>
            <a:ext cx="379412" cy="84138"/>
          </a:xfrm>
          <a:custGeom>
            <a:avLst/>
            <a:gdLst>
              <a:gd name="T0" fmla="*/ 378149 w 378459"/>
              <a:gd name="T1" fmla="*/ 81879 h 83820"/>
              <a:gd name="T2" fmla="*/ 376808 w 378459"/>
              <a:gd name="T3" fmla="*/ 81879 h 83820"/>
              <a:gd name="T4" fmla="*/ 378149 w 378459"/>
              <a:gd name="T5" fmla="*/ 83223 h 83820"/>
              <a:gd name="T6" fmla="*/ 378149 w 378459"/>
              <a:gd name="T7" fmla="*/ 81879 h 83820"/>
              <a:gd name="T8" fmla="*/ 295099 w 378459"/>
              <a:gd name="T9" fmla="*/ 0 h 83820"/>
              <a:gd name="T10" fmla="*/ 0 w 378459"/>
              <a:gd name="T11" fmla="*/ 0 h 83820"/>
              <a:gd name="T12" fmla="*/ 80427 w 378459"/>
              <a:gd name="T13" fmla="*/ 81879 h 83820"/>
              <a:gd name="T14" fmla="*/ 376808 w 378459"/>
              <a:gd name="T15" fmla="*/ 81879 h 83820"/>
              <a:gd name="T16" fmla="*/ 295099 w 378459"/>
              <a:gd name="T17" fmla="*/ 0 h 838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8459"/>
              <a:gd name="T28" fmla="*/ 0 h 83820"/>
              <a:gd name="T29" fmla="*/ 378459 w 378459"/>
              <a:gd name="T30" fmla="*/ 83820 h 838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8459" h="83820">
                <a:moveTo>
                  <a:pt x="378149" y="81879"/>
                </a:moveTo>
                <a:lnTo>
                  <a:pt x="376808" y="81879"/>
                </a:lnTo>
                <a:lnTo>
                  <a:pt x="378149" y="83223"/>
                </a:lnTo>
                <a:lnTo>
                  <a:pt x="378149" y="81879"/>
                </a:lnTo>
                <a:close/>
              </a:path>
              <a:path w="378459" h="83820">
                <a:moveTo>
                  <a:pt x="295099" y="0"/>
                </a:moveTo>
                <a:lnTo>
                  <a:pt x="0" y="0"/>
                </a:lnTo>
                <a:lnTo>
                  <a:pt x="80427" y="81879"/>
                </a:lnTo>
                <a:lnTo>
                  <a:pt x="376808" y="81879"/>
                </a:lnTo>
                <a:lnTo>
                  <a:pt x="295099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7367588" y="3521075"/>
            <a:ext cx="53975" cy="96838"/>
          </a:xfrm>
          <a:custGeom>
            <a:avLst/>
            <a:gdLst>
              <a:gd name="T0" fmla="*/ 0 w 53340"/>
              <a:gd name="T1" fmla="*/ 0 h 97154"/>
              <a:gd name="T2" fmla="*/ 53278 w 53340"/>
              <a:gd name="T3" fmla="*/ 0 h 97154"/>
              <a:gd name="T4" fmla="*/ 53278 w 53340"/>
              <a:gd name="T5" fmla="*/ 96865 h 97154"/>
              <a:gd name="T6" fmla="*/ 0 60000 65536"/>
              <a:gd name="T7" fmla="*/ 0 60000 65536"/>
              <a:gd name="T8" fmla="*/ 0 60000 65536"/>
              <a:gd name="T9" fmla="*/ 0 w 53340"/>
              <a:gd name="T10" fmla="*/ 0 h 97154"/>
              <a:gd name="T11" fmla="*/ 53340 w 53340"/>
              <a:gd name="T12" fmla="*/ 97154 h 97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40" h="97154">
                <a:moveTo>
                  <a:pt x="0" y="0"/>
                </a:moveTo>
                <a:lnTo>
                  <a:pt x="53278" y="0"/>
                </a:lnTo>
                <a:lnTo>
                  <a:pt x="53278" y="9686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7077075" y="3413125"/>
            <a:ext cx="85725" cy="501650"/>
          </a:xfrm>
          <a:custGeom>
            <a:avLst/>
            <a:gdLst>
              <a:gd name="T0" fmla="*/ 2929 w 85725"/>
              <a:gd name="T1" fmla="*/ 0 h 500379"/>
              <a:gd name="T2" fmla="*/ 0 w 85725"/>
              <a:gd name="T3" fmla="*/ 0 h 500379"/>
              <a:gd name="T4" fmla="*/ 0 w 85725"/>
              <a:gd name="T5" fmla="*/ 413845 h 500379"/>
              <a:gd name="T6" fmla="*/ 85253 w 85725"/>
              <a:gd name="T7" fmla="*/ 500282 h 500379"/>
              <a:gd name="T8" fmla="*/ 85253 w 85725"/>
              <a:gd name="T9" fmla="*/ 80877 h 500379"/>
              <a:gd name="T10" fmla="*/ 2929 w 85725"/>
              <a:gd name="T11" fmla="*/ 0 h 5003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725"/>
              <a:gd name="T19" fmla="*/ 0 h 500379"/>
              <a:gd name="T20" fmla="*/ 85725 w 85725"/>
              <a:gd name="T21" fmla="*/ 500379 h 5003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725" h="500379">
                <a:moveTo>
                  <a:pt x="2929" y="0"/>
                </a:moveTo>
                <a:lnTo>
                  <a:pt x="0" y="0"/>
                </a:lnTo>
                <a:lnTo>
                  <a:pt x="0" y="413845"/>
                </a:lnTo>
                <a:lnTo>
                  <a:pt x="85253" y="500282"/>
                </a:lnTo>
                <a:lnTo>
                  <a:pt x="85253" y="80877"/>
                </a:lnTo>
                <a:lnTo>
                  <a:pt x="292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>
            <a:spLocks/>
          </p:cNvSpPr>
          <p:nvPr/>
        </p:nvSpPr>
        <p:spPr bwMode="auto">
          <a:xfrm>
            <a:off x="7091363" y="3421063"/>
            <a:ext cx="76200" cy="79375"/>
          </a:xfrm>
          <a:custGeom>
            <a:avLst/>
            <a:gdLst>
              <a:gd name="T0" fmla="*/ 0 w 77470"/>
              <a:gd name="T1" fmla="*/ 0 h 78104"/>
              <a:gd name="T2" fmla="*/ 77255 w 77470"/>
              <a:gd name="T3" fmla="*/ 78022 h 78104"/>
              <a:gd name="T4" fmla="*/ 0 60000 65536"/>
              <a:gd name="T5" fmla="*/ 0 60000 65536"/>
              <a:gd name="T6" fmla="*/ 0 w 77470"/>
              <a:gd name="T7" fmla="*/ 0 h 78104"/>
              <a:gd name="T8" fmla="*/ 77470 w 77470"/>
              <a:gd name="T9" fmla="*/ 78104 h 78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470" h="78104">
                <a:moveTo>
                  <a:pt x="0" y="0"/>
                </a:moveTo>
                <a:lnTo>
                  <a:pt x="77255" y="78022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7162800" y="3494088"/>
            <a:ext cx="295275" cy="417512"/>
          </a:xfrm>
          <a:custGeom>
            <a:avLst/>
            <a:gdLst>
              <a:gd name="T0" fmla="*/ 0 w 295909"/>
              <a:gd name="T1" fmla="*/ 417055 h 417195"/>
              <a:gd name="T2" fmla="*/ 295716 w 295909"/>
              <a:gd name="T3" fmla="*/ 417055 h 417195"/>
              <a:gd name="T4" fmla="*/ 295716 w 295909"/>
              <a:gd name="T5" fmla="*/ 0 h 417195"/>
              <a:gd name="T6" fmla="*/ 0 w 295909"/>
              <a:gd name="T7" fmla="*/ 0 h 417195"/>
              <a:gd name="T8" fmla="*/ 0 w 295909"/>
              <a:gd name="T9" fmla="*/ 417055 h 417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09"/>
              <a:gd name="T16" fmla="*/ 0 h 417195"/>
              <a:gd name="T17" fmla="*/ 295909 w 295909"/>
              <a:gd name="T18" fmla="*/ 417195 h 417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09" h="417195">
                <a:moveTo>
                  <a:pt x="0" y="417055"/>
                </a:moveTo>
                <a:lnTo>
                  <a:pt x="295716" y="417055"/>
                </a:lnTo>
                <a:lnTo>
                  <a:pt x="295716" y="0"/>
                </a:lnTo>
                <a:lnTo>
                  <a:pt x="0" y="0"/>
                </a:lnTo>
                <a:lnTo>
                  <a:pt x="0" y="417055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4" name="object 15"/>
          <p:cNvSpPr>
            <a:spLocks/>
          </p:cNvSpPr>
          <p:nvPr/>
        </p:nvSpPr>
        <p:spPr bwMode="auto">
          <a:xfrm>
            <a:off x="7161213" y="3494088"/>
            <a:ext cx="296862" cy="0"/>
          </a:xfrm>
          <a:custGeom>
            <a:avLst/>
            <a:gdLst>
              <a:gd name="T0" fmla="*/ 0 w 295909"/>
              <a:gd name="T1" fmla="*/ 295387 w 295909"/>
              <a:gd name="T2" fmla="*/ 0 60000 65536"/>
              <a:gd name="T3" fmla="*/ 0 60000 65536"/>
              <a:gd name="T4" fmla="*/ 0 w 295909"/>
              <a:gd name="T5" fmla="*/ 295909 w 2959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5909">
                <a:moveTo>
                  <a:pt x="0" y="0"/>
                </a:moveTo>
                <a:lnTo>
                  <a:pt x="295387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5" name="object 16"/>
          <p:cNvSpPr>
            <a:spLocks/>
          </p:cNvSpPr>
          <p:nvPr/>
        </p:nvSpPr>
        <p:spPr bwMode="auto">
          <a:xfrm>
            <a:off x="7162800" y="3497263"/>
            <a:ext cx="0" cy="414337"/>
          </a:xfrm>
          <a:custGeom>
            <a:avLst/>
            <a:gdLst>
              <a:gd name="T0" fmla="*/ 0 h 414020"/>
              <a:gd name="T1" fmla="*/ 414025 h 414020"/>
              <a:gd name="T2" fmla="*/ 0 60000 65536"/>
              <a:gd name="T3" fmla="*/ 0 60000 65536"/>
              <a:gd name="T4" fmla="*/ 0 h 414020"/>
              <a:gd name="T5" fmla="*/ 414020 h 4140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4020">
                <a:moveTo>
                  <a:pt x="0" y="0"/>
                </a:moveTo>
                <a:lnTo>
                  <a:pt x="0" y="414025"/>
                </a:lnTo>
              </a:path>
            </a:pathLst>
          </a:custGeom>
          <a:noFill/>
          <a:ln w="3175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6" name="object 17"/>
          <p:cNvSpPr>
            <a:spLocks/>
          </p:cNvSpPr>
          <p:nvPr/>
        </p:nvSpPr>
        <p:spPr bwMode="auto">
          <a:xfrm>
            <a:off x="7194550" y="386715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7" name="object 18"/>
          <p:cNvSpPr>
            <a:spLocks/>
          </p:cNvSpPr>
          <p:nvPr/>
        </p:nvSpPr>
        <p:spPr bwMode="auto">
          <a:xfrm>
            <a:off x="7194550" y="384333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8" name="object 19"/>
          <p:cNvSpPr>
            <a:spLocks/>
          </p:cNvSpPr>
          <p:nvPr/>
        </p:nvSpPr>
        <p:spPr bwMode="auto">
          <a:xfrm>
            <a:off x="7194550" y="38465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9" name="object 20"/>
          <p:cNvSpPr>
            <a:spLocks/>
          </p:cNvSpPr>
          <p:nvPr/>
        </p:nvSpPr>
        <p:spPr bwMode="auto">
          <a:xfrm>
            <a:off x="7194550" y="381952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0" name="object 21"/>
          <p:cNvSpPr>
            <a:spLocks/>
          </p:cNvSpPr>
          <p:nvPr/>
        </p:nvSpPr>
        <p:spPr bwMode="auto">
          <a:xfrm>
            <a:off x="7194550" y="38211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1" name="object 22"/>
          <p:cNvSpPr>
            <a:spLocks/>
          </p:cNvSpPr>
          <p:nvPr/>
        </p:nvSpPr>
        <p:spPr bwMode="auto">
          <a:xfrm>
            <a:off x="7194550" y="379412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2" name="object 23"/>
          <p:cNvSpPr>
            <a:spLocks/>
          </p:cNvSpPr>
          <p:nvPr/>
        </p:nvSpPr>
        <p:spPr bwMode="auto">
          <a:xfrm>
            <a:off x="7194550" y="379730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3" name="object 24"/>
          <p:cNvSpPr>
            <a:spLocks/>
          </p:cNvSpPr>
          <p:nvPr/>
        </p:nvSpPr>
        <p:spPr bwMode="auto">
          <a:xfrm>
            <a:off x="7194550" y="377031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4" name="object 25"/>
          <p:cNvSpPr>
            <a:spLocks/>
          </p:cNvSpPr>
          <p:nvPr/>
        </p:nvSpPr>
        <p:spPr bwMode="auto">
          <a:xfrm>
            <a:off x="7194550" y="37734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5" name="object 26"/>
          <p:cNvSpPr>
            <a:spLocks/>
          </p:cNvSpPr>
          <p:nvPr/>
        </p:nvSpPr>
        <p:spPr bwMode="auto">
          <a:xfrm>
            <a:off x="7194550" y="3746500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6" name="object 27"/>
          <p:cNvSpPr>
            <a:spLocks/>
          </p:cNvSpPr>
          <p:nvPr/>
        </p:nvSpPr>
        <p:spPr bwMode="auto">
          <a:xfrm>
            <a:off x="7194550" y="374967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7" name="object 28"/>
          <p:cNvSpPr>
            <a:spLocks/>
          </p:cNvSpPr>
          <p:nvPr/>
        </p:nvSpPr>
        <p:spPr bwMode="auto">
          <a:xfrm>
            <a:off x="7194550" y="37226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8" name="object 29"/>
          <p:cNvSpPr>
            <a:spLocks/>
          </p:cNvSpPr>
          <p:nvPr/>
        </p:nvSpPr>
        <p:spPr bwMode="auto">
          <a:xfrm>
            <a:off x="7194550" y="3724275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89" name="object 30"/>
          <p:cNvSpPr>
            <a:spLocks/>
          </p:cNvSpPr>
          <p:nvPr/>
        </p:nvSpPr>
        <p:spPr bwMode="auto">
          <a:xfrm>
            <a:off x="7194550" y="3697288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0" name="object 31"/>
          <p:cNvSpPr>
            <a:spLocks/>
          </p:cNvSpPr>
          <p:nvPr/>
        </p:nvSpPr>
        <p:spPr bwMode="auto">
          <a:xfrm>
            <a:off x="7194550" y="3700463"/>
            <a:ext cx="234950" cy="0"/>
          </a:xfrm>
          <a:custGeom>
            <a:avLst/>
            <a:gdLst>
              <a:gd name="T0" fmla="*/ 0 w 234950"/>
              <a:gd name="T1" fmla="*/ 234445 w 234950"/>
              <a:gd name="T2" fmla="*/ 0 60000 65536"/>
              <a:gd name="T3" fmla="*/ 0 60000 65536"/>
              <a:gd name="T4" fmla="*/ 0 w 234950"/>
              <a:gd name="T5" fmla="*/ 234950 w 234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4950">
                <a:moveTo>
                  <a:pt x="0" y="0"/>
                </a:moveTo>
                <a:lnTo>
                  <a:pt x="234445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1" name="object 32"/>
          <p:cNvSpPr>
            <a:spLocks/>
          </p:cNvSpPr>
          <p:nvPr/>
        </p:nvSpPr>
        <p:spPr bwMode="auto">
          <a:xfrm>
            <a:off x="7191375" y="3529013"/>
            <a:ext cx="228600" cy="103187"/>
          </a:xfrm>
          <a:custGeom>
            <a:avLst/>
            <a:gdLst>
              <a:gd name="T0" fmla="*/ 0 w 228600"/>
              <a:gd name="T1" fmla="*/ 103254 h 103504"/>
              <a:gd name="T2" fmla="*/ 228453 w 228600"/>
              <a:gd name="T3" fmla="*/ 103254 h 103504"/>
              <a:gd name="T4" fmla="*/ 228453 w 228600"/>
              <a:gd name="T5" fmla="*/ 0 h 103504"/>
              <a:gd name="T6" fmla="*/ 0 w 228600"/>
              <a:gd name="T7" fmla="*/ 0 h 103504"/>
              <a:gd name="T8" fmla="*/ 0 w 228600"/>
              <a:gd name="T9" fmla="*/ 103254 h 10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600"/>
              <a:gd name="T16" fmla="*/ 0 h 103504"/>
              <a:gd name="T17" fmla="*/ 228600 w 228600"/>
              <a:gd name="T18" fmla="*/ 103504 h 10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600" h="103504">
                <a:moveTo>
                  <a:pt x="0" y="103254"/>
                </a:moveTo>
                <a:lnTo>
                  <a:pt x="228453" y="103254"/>
                </a:lnTo>
                <a:lnTo>
                  <a:pt x="228453" y="0"/>
                </a:lnTo>
                <a:lnTo>
                  <a:pt x="0" y="0"/>
                </a:lnTo>
                <a:lnTo>
                  <a:pt x="0" y="103254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2" name="object 33"/>
          <p:cNvSpPr>
            <a:spLocks/>
          </p:cNvSpPr>
          <p:nvPr/>
        </p:nvSpPr>
        <p:spPr bwMode="auto">
          <a:xfrm>
            <a:off x="7192963" y="3530600"/>
            <a:ext cx="230187" cy="33338"/>
          </a:xfrm>
          <a:custGeom>
            <a:avLst/>
            <a:gdLst>
              <a:gd name="T0" fmla="*/ 187155 w 229870"/>
              <a:gd name="T1" fmla="*/ 0 h 33654"/>
              <a:gd name="T2" fmla="*/ 187155 w 229870"/>
              <a:gd name="T3" fmla="*/ 33636 h 33654"/>
              <a:gd name="T4" fmla="*/ 229781 w 229870"/>
              <a:gd name="T5" fmla="*/ 33636 h 33654"/>
              <a:gd name="T6" fmla="*/ 0 w 229870"/>
              <a:gd name="T7" fmla="*/ 33636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229870"/>
              <a:gd name="T13" fmla="*/ 0 h 33654"/>
              <a:gd name="T14" fmla="*/ 229870 w 229870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870" h="33654">
                <a:moveTo>
                  <a:pt x="187155" y="0"/>
                </a:moveTo>
                <a:lnTo>
                  <a:pt x="187155" y="33636"/>
                </a:lnTo>
                <a:lnTo>
                  <a:pt x="229781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3" name="object 34"/>
          <p:cNvSpPr>
            <a:spLocks/>
          </p:cNvSpPr>
          <p:nvPr/>
        </p:nvSpPr>
        <p:spPr bwMode="auto">
          <a:xfrm>
            <a:off x="7331075" y="3571875"/>
            <a:ext cx="77788" cy="36513"/>
          </a:xfrm>
          <a:custGeom>
            <a:avLst/>
            <a:gdLst>
              <a:gd name="T0" fmla="*/ 0 w 78740"/>
              <a:gd name="T1" fmla="*/ 35651 h 36195"/>
              <a:gd name="T2" fmla="*/ 78259 w 78740"/>
              <a:gd name="T3" fmla="*/ 35651 h 36195"/>
              <a:gd name="T4" fmla="*/ 78259 w 78740"/>
              <a:gd name="T5" fmla="*/ 0 h 36195"/>
              <a:gd name="T6" fmla="*/ 0 w 78740"/>
              <a:gd name="T7" fmla="*/ 0 h 36195"/>
              <a:gd name="T8" fmla="*/ 0 w 78740"/>
              <a:gd name="T9" fmla="*/ 35651 h 36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40"/>
              <a:gd name="T16" fmla="*/ 0 h 36195"/>
              <a:gd name="T17" fmla="*/ 78740 w 78740"/>
              <a:gd name="T18" fmla="*/ 36195 h 36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40" h="36195">
                <a:moveTo>
                  <a:pt x="0" y="35651"/>
                </a:moveTo>
                <a:lnTo>
                  <a:pt x="78259" y="35651"/>
                </a:lnTo>
                <a:lnTo>
                  <a:pt x="78259" y="0"/>
                </a:lnTo>
                <a:lnTo>
                  <a:pt x="0" y="0"/>
                </a:lnTo>
                <a:lnTo>
                  <a:pt x="0" y="35651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4" name="object 35"/>
          <p:cNvSpPr>
            <a:spLocks/>
          </p:cNvSpPr>
          <p:nvPr/>
        </p:nvSpPr>
        <p:spPr bwMode="auto">
          <a:xfrm>
            <a:off x="7178675" y="3509963"/>
            <a:ext cx="258763" cy="376237"/>
          </a:xfrm>
          <a:custGeom>
            <a:avLst/>
            <a:gdLst>
              <a:gd name="T0" fmla="*/ 0 w 259079"/>
              <a:gd name="T1" fmla="*/ 374683 h 375285"/>
              <a:gd name="T2" fmla="*/ 259082 w 259079"/>
              <a:gd name="T3" fmla="*/ 374683 h 375285"/>
              <a:gd name="T4" fmla="*/ 259082 w 259079"/>
              <a:gd name="T5" fmla="*/ 0 h 375285"/>
              <a:gd name="T6" fmla="*/ 0 w 259079"/>
              <a:gd name="T7" fmla="*/ 0 h 375285"/>
              <a:gd name="T8" fmla="*/ 0 w 259079"/>
              <a:gd name="T9" fmla="*/ 37468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079"/>
              <a:gd name="T16" fmla="*/ 0 h 375285"/>
              <a:gd name="T17" fmla="*/ 259079 w 259079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079" h="375285">
                <a:moveTo>
                  <a:pt x="0" y="374683"/>
                </a:moveTo>
                <a:lnTo>
                  <a:pt x="259082" y="374683"/>
                </a:lnTo>
                <a:lnTo>
                  <a:pt x="259082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5" name="object 36"/>
          <p:cNvSpPr>
            <a:spLocks/>
          </p:cNvSpPr>
          <p:nvPr/>
        </p:nvSpPr>
        <p:spPr bwMode="auto">
          <a:xfrm>
            <a:off x="7204075" y="3535363"/>
            <a:ext cx="142875" cy="20637"/>
          </a:xfrm>
          <a:custGeom>
            <a:avLst/>
            <a:gdLst>
              <a:gd name="T0" fmla="*/ 0 w 142240"/>
              <a:gd name="T1" fmla="*/ 20852 h 20954"/>
              <a:gd name="T2" fmla="*/ 141860 w 142240"/>
              <a:gd name="T3" fmla="*/ 20852 h 20954"/>
              <a:gd name="T4" fmla="*/ 141860 w 142240"/>
              <a:gd name="T5" fmla="*/ 0 h 20954"/>
              <a:gd name="T6" fmla="*/ 0 w 142240"/>
              <a:gd name="T7" fmla="*/ 0 h 20954"/>
              <a:gd name="T8" fmla="*/ 0 w 142240"/>
              <a:gd name="T9" fmla="*/ 20852 h 20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240"/>
              <a:gd name="T16" fmla="*/ 0 h 20954"/>
              <a:gd name="T17" fmla="*/ 142240 w 142240"/>
              <a:gd name="T18" fmla="*/ 20954 h 209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240" h="20954">
                <a:moveTo>
                  <a:pt x="0" y="20852"/>
                </a:moveTo>
                <a:lnTo>
                  <a:pt x="141860" y="20852"/>
                </a:lnTo>
                <a:lnTo>
                  <a:pt x="141860" y="0"/>
                </a:lnTo>
                <a:lnTo>
                  <a:pt x="0" y="0"/>
                </a:lnTo>
                <a:lnTo>
                  <a:pt x="0" y="208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6" name="object 37"/>
          <p:cNvSpPr>
            <a:spLocks/>
          </p:cNvSpPr>
          <p:nvPr/>
        </p:nvSpPr>
        <p:spPr bwMode="auto">
          <a:xfrm>
            <a:off x="7175500" y="3513138"/>
            <a:ext cx="260350" cy="374650"/>
          </a:xfrm>
          <a:custGeom>
            <a:avLst/>
            <a:gdLst>
              <a:gd name="T0" fmla="*/ 0 w 259715"/>
              <a:gd name="T1" fmla="*/ 374683 h 375285"/>
              <a:gd name="T2" fmla="*/ 259424 w 259715"/>
              <a:gd name="T3" fmla="*/ 374683 h 375285"/>
              <a:gd name="T4" fmla="*/ 259424 w 259715"/>
              <a:gd name="T5" fmla="*/ 0 h 375285"/>
              <a:gd name="T6" fmla="*/ 0 w 259715"/>
              <a:gd name="T7" fmla="*/ 0 h 375285"/>
              <a:gd name="T8" fmla="*/ 0 w 259715"/>
              <a:gd name="T9" fmla="*/ 374683 h 375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715"/>
              <a:gd name="T16" fmla="*/ 0 h 375285"/>
              <a:gd name="T17" fmla="*/ 259715 w 259715"/>
              <a:gd name="T18" fmla="*/ 375285 h 375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715" h="375285">
                <a:moveTo>
                  <a:pt x="0" y="374683"/>
                </a:moveTo>
                <a:lnTo>
                  <a:pt x="259424" y="374683"/>
                </a:lnTo>
                <a:lnTo>
                  <a:pt x="259424" y="0"/>
                </a:lnTo>
                <a:lnTo>
                  <a:pt x="0" y="0"/>
                </a:lnTo>
                <a:lnTo>
                  <a:pt x="0" y="374683"/>
                </a:lnTo>
                <a:close/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7" name="object 38"/>
          <p:cNvSpPr>
            <a:spLocks/>
          </p:cNvSpPr>
          <p:nvPr/>
        </p:nvSpPr>
        <p:spPr bwMode="auto">
          <a:xfrm>
            <a:off x="7192963" y="3525838"/>
            <a:ext cx="228600" cy="104775"/>
          </a:xfrm>
          <a:custGeom>
            <a:avLst/>
            <a:gdLst>
              <a:gd name="T0" fmla="*/ 0 w 228600"/>
              <a:gd name="T1" fmla="*/ 102918 h 103504"/>
              <a:gd name="T2" fmla="*/ 228453 w 228600"/>
              <a:gd name="T3" fmla="*/ 102918 h 103504"/>
              <a:gd name="T4" fmla="*/ 228453 w 228600"/>
              <a:gd name="T5" fmla="*/ 0 h 103504"/>
              <a:gd name="T6" fmla="*/ 0 w 228600"/>
              <a:gd name="T7" fmla="*/ 0 h 103504"/>
              <a:gd name="T8" fmla="*/ 0 w 228600"/>
              <a:gd name="T9" fmla="*/ 102918 h 10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600"/>
              <a:gd name="T16" fmla="*/ 0 h 103504"/>
              <a:gd name="T17" fmla="*/ 228600 w 228600"/>
              <a:gd name="T18" fmla="*/ 103504 h 10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600" h="103504">
                <a:moveTo>
                  <a:pt x="0" y="102918"/>
                </a:moveTo>
                <a:lnTo>
                  <a:pt x="228453" y="102918"/>
                </a:lnTo>
                <a:lnTo>
                  <a:pt x="228453" y="0"/>
                </a:lnTo>
                <a:lnTo>
                  <a:pt x="0" y="0"/>
                </a:lnTo>
                <a:lnTo>
                  <a:pt x="0" y="10291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8" name="object 39"/>
          <p:cNvSpPr>
            <a:spLocks/>
          </p:cNvSpPr>
          <p:nvPr/>
        </p:nvSpPr>
        <p:spPr bwMode="auto">
          <a:xfrm>
            <a:off x="7196138" y="3527425"/>
            <a:ext cx="228600" cy="34925"/>
          </a:xfrm>
          <a:custGeom>
            <a:avLst/>
            <a:gdLst>
              <a:gd name="T0" fmla="*/ 187159 w 229870"/>
              <a:gd name="T1" fmla="*/ 0 h 33654"/>
              <a:gd name="T2" fmla="*/ 187159 w 229870"/>
              <a:gd name="T3" fmla="*/ 33636 h 33654"/>
              <a:gd name="T4" fmla="*/ 229784 w 229870"/>
              <a:gd name="T5" fmla="*/ 33636 h 33654"/>
              <a:gd name="T6" fmla="*/ 0 w 229870"/>
              <a:gd name="T7" fmla="*/ 33636 h 33654"/>
              <a:gd name="T8" fmla="*/ 0 60000 65536"/>
              <a:gd name="T9" fmla="*/ 0 60000 65536"/>
              <a:gd name="T10" fmla="*/ 0 60000 65536"/>
              <a:gd name="T11" fmla="*/ 0 60000 65536"/>
              <a:gd name="T12" fmla="*/ 0 w 229870"/>
              <a:gd name="T13" fmla="*/ 0 h 33654"/>
              <a:gd name="T14" fmla="*/ 229870 w 229870"/>
              <a:gd name="T15" fmla="*/ 33654 h 33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870" h="33654">
                <a:moveTo>
                  <a:pt x="187159" y="0"/>
                </a:moveTo>
                <a:lnTo>
                  <a:pt x="187159" y="33636"/>
                </a:lnTo>
                <a:lnTo>
                  <a:pt x="229784" y="33636"/>
                </a:lnTo>
                <a:lnTo>
                  <a:pt x="0" y="3363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99" name="object 40"/>
          <p:cNvSpPr>
            <a:spLocks/>
          </p:cNvSpPr>
          <p:nvPr/>
        </p:nvSpPr>
        <p:spPr bwMode="auto">
          <a:xfrm>
            <a:off x="7207250" y="3592513"/>
            <a:ext cx="93663" cy="20637"/>
          </a:xfrm>
          <a:custGeom>
            <a:avLst/>
            <a:gdLst>
              <a:gd name="T0" fmla="*/ 0 w 93979"/>
              <a:gd name="T1" fmla="*/ 19507 h 19685"/>
              <a:gd name="T2" fmla="*/ 93911 w 93979"/>
              <a:gd name="T3" fmla="*/ 19507 h 19685"/>
              <a:gd name="T4" fmla="*/ 93911 w 93979"/>
              <a:gd name="T5" fmla="*/ 0 h 19685"/>
              <a:gd name="T6" fmla="*/ 0 w 93979"/>
              <a:gd name="T7" fmla="*/ 0 h 19685"/>
              <a:gd name="T8" fmla="*/ 0 w 93979"/>
              <a:gd name="T9" fmla="*/ 19507 h 196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979"/>
              <a:gd name="T16" fmla="*/ 0 h 19685"/>
              <a:gd name="T17" fmla="*/ 93979 w 93979"/>
              <a:gd name="T18" fmla="*/ 19685 h 196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979" h="19685">
                <a:moveTo>
                  <a:pt x="0" y="19507"/>
                </a:moveTo>
                <a:lnTo>
                  <a:pt x="93911" y="19507"/>
                </a:lnTo>
                <a:lnTo>
                  <a:pt x="93911" y="0"/>
                </a:lnTo>
                <a:lnTo>
                  <a:pt x="0" y="0"/>
                </a:lnTo>
                <a:lnTo>
                  <a:pt x="0" y="195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0" name="object 41"/>
          <p:cNvSpPr>
            <a:spLocks/>
          </p:cNvSpPr>
          <p:nvPr/>
        </p:nvSpPr>
        <p:spPr bwMode="auto">
          <a:xfrm>
            <a:off x="7354888" y="3649663"/>
            <a:ext cx="73025" cy="34925"/>
          </a:xfrm>
          <a:custGeom>
            <a:avLst/>
            <a:gdLst>
              <a:gd name="T0" fmla="*/ 0 w 73659"/>
              <a:gd name="T1" fmla="*/ 34979 h 35560"/>
              <a:gd name="T2" fmla="*/ 73263 w 73659"/>
              <a:gd name="T3" fmla="*/ 34979 h 35560"/>
              <a:gd name="T4" fmla="*/ 73263 w 73659"/>
              <a:gd name="T5" fmla="*/ 0 h 35560"/>
              <a:gd name="T6" fmla="*/ 0 w 73659"/>
              <a:gd name="T7" fmla="*/ 0 h 35560"/>
              <a:gd name="T8" fmla="*/ 0 w 73659"/>
              <a:gd name="T9" fmla="*/ 34979 h 35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59"/>
              <a:gd name="T16" fmla="*/ 0 h 35560"/>
              <a:gd name="T17" fmla="*/ 73659 w 73659"/>
              <a:gd name="T18" fmla="*/ 35560 h 35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59" h="35560">
                <a:moveTo>
                  <a:pt x="0" y="34979"/>
                </a:moveTo>
                <a:lnTo>
                  <a:pt x="73263" y="34979"/>
                </a:lnTo>
                <a:lnTo>
                  <a:pt x="73263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1" name="object 42"/>
          <p:cNvSpPr>
            <a:spLocks/>
          </p:cNvSpPr>
          <p:nvPr/>
        </p:nvSpPr>
        <p:spPr bwMode="auto">
          <a:xfrm>
            <a:off x="7332663" y="3570288"/>
            <a:ext cx="77787" cy="34925"/>
          </a:xfrm>
          <a:custGeom>
            <a:avLst/>
            <a:gdLst>
              <a:gd name="T0" fmla="*/ 0 w 78104"/>
              <a:gd name="T1" fmla="*/ 34979 h 35560"/>
              <a:gd name="T2" fmla="*/ 77926 w 78104"/>
              <a:gd name="T3" fmla="*/ 34979 h 35560"/>
              <a:gd name="T4" fmla="*/ 77926 w 78104"/>
              <a:gd name="T5" fmla="*/ 0 h 35560"/>
              <a:gd name="T6" fmla="*/ 0 w 78104"/>
              <a:gd name="T7" fmla="*/ 0 h 35560"/>
              <a:gd name="T8" fmla="*/ 0 w 78104"/>
              <a:gd name="T9" fmla="*/ 34979 h 35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104"/>
              <a:gd name="T16" fmla="*/ 0 h 35560"/>
              <a:gd name="T17" fmla="*/ 78104 w 78104"/>
              <a:gd name="T18" fmla="*/ 35560 h 35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104" h="35560">
                <a:moveTo>
                  <a:pt x="0" y="34979"/>
                </a:moveTo>
                <a:lnTo>
                  <a:pt x="77926" y="34979"/>
                </a:lnTo>
                <a:lnTo>
                  <a:pt x="77926" y="0"/>
                </a:lnTo>
                <a:lnTo>
                  <a:pt x="0" y="0"/>
                </a:lnTo>
                <a:lnTo>
                  <a:pt x="0" y="34979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2" name="object 43"/>
          <p:cNvSpPr>
            <a:spLocks/>
          </p:cNvSpPr>
          <p:nvPr/>
        </p:nvSpPr>
        <p:spPr bwMode="auto">
          <a:xfrm>
            <a:off x="7204075" y="3536950"/>
            <a:ext cx="141288" cy="19050"/>
          </a:xfrm>
          <a:custGeom>
            <a:avLst/>
            <a:gdLst>
              <a:gd name="T0" fmla="*/ 0 w 141604"/>
              <a:gd name="T1" fmla="*/ 18834 h 19050"/>
              <a:gd name="T2" fmla="*/ 141201 w 141604"/>
              <a:gd name="T3" fmla="*/ 18834 h 19050"/>
              <a:gd name="T4" fmla="*/ 141201 w 141604"/>
              <a:gd name="T5" fmla="*/ 0 h 19050"/>
              <a:gd name="T6" fmla="*/ 0 w 141604"/>
              <a:gd name="T7" fmla="*/ 0 h 19050"/>
              <a:gd name="T8" fmla="*/ 0 w 141604"/>
              <a:gd name="T9" fmla="*/ 18834 h 19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604"/>
              <a:gd name="T16" fmla="*/ 0 h 19050"/>
              <a:gd name="T17" fmla="*/ 141604 w 141604"/>
              <a:gd name="T18" fmla="*/ 19050 h 19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604" h="19050">
                <a:moveTo>
                  <a:pt x="0" y="18834"/>
                </a:moveTo>
                <a:lnTo>
                  <a:pt x="141201" y="18834"/>
                </a:lnTo>
                <a:lnTo>
                  <a:pt x="141201" y="0"/>
                </a:lnTo>
                <a:lnTo>
                  <a:pt x="0" y="0"/>
                </a:lnTo>
                <a:lnTo>
                  <a:pt x="0" y="1883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3" name="object 44"/>
          <p:cNvSpPr>
            <a:spLocks/>
          </p:cNvSpPr>
          <p:nvPr/>
        </p:nvSpPr>
        <p:spPr bwMode="auto">
          <a:xfrm>
            <a:off x="7207250" y="3597275"/>
            <a:ext cx="92075" cy="17463"/>
          </a:xfrm>
          <a:custGeom>
            <a:avLst/>
            <a:gdLst>
              <a:gd name="T0" fmla="*/ 0 w 92075"/>
              <a:gd name="T1" fmla="*/ 17489 h 17779"/>
              <a:gd name="T2" fmla="*/ 91913 w 92075"/>
              <a:gd name="T3" fmla="*/ 17489 h 17779"/>
              <a:gd name="T4" fmla="*/ 91913 w 92075"/>
              <a:gd name="T5" fmla="*/ 0 h 17779"/>
              <a:gd name="T6" fmla="*/ 0 w 92075"/>
              <a:gd name="T7" fmla="*/ 0 h 17779"/>
              <a:gd name="T8" fmla="*/ 0 w 92075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"/>
              <a:gd name="T16" fmla="*/ 0 h 17779"/>
              <a:gd name="T17" fmla="*/ 92075 w 92075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4" name="object 45"/>
          <p:cNvSpPr>
            <a:spLocks/>
          </p:cNvSpPr>
          <p:nvPr/>
        </p:nvSpPr>
        <p:spPr bwMode="auto">
          <a:xfrm>
            <a:off x="7353300" y="3652838"/>
            <a:ext cx="73025" cy="33337"/>
          </a:xfrm>
          <a:custGeom>
            <a:avLst/>
            <a:gdLst>
              <a:gd name="T0" fmla="*/ 0 w 72390"/>
              <a:gd name="T1" fmla="*/ 32287 h 32385"/>
              <a:gd name="T2" fmla="*/ 71932 w 72390"/>
              <a:gd name="T3" fmla="*/ 32287 h 32385"/>
              <a:gd name="T4" fmla="*/ 71932 w 72390"/>
              <a:gd name="T5" fmla="*/ 0 h 32385"/>
              <a:gd name="T6" fmla="*/ 0 w 72390"/>
              <a:gd name="T7" fmla="*/ 0 h 32385"/>
              <a:gd name="T8" fmla="*/ 0 w 72390"/>
              <a:gd name="T9" fmla="*/ 32287 h 32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32385"/>
              <a:gd name="T17" fmla="*/ 72390 w 72390"/>
              <a:gd name="T18" fmla="*/ 32385 h 32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5" name="object 46"/>
          <p:cNvSpPr>
            <a:spLocks/>
          </p:cNvSpPr>
          <p:nvPr/>
        </p:nvSpPr>
        <p:spPr bwMode="auto">
          <a:xfrm>
            <a:off x="7205663" y="3536950"/>
            <a:ext cx="139700" cy="17463"/>
          </a:xfrm>
          <a:custGeom>
            <a:avLst/>
            <a:gdLst>
              <a:gd name="T0" fmla="*/ 0 w 140334"/>
              <a:gd name="T1" fmla="*/ 17489 h 17779"/>
              <a:gd name="T2" fmla="*/ 139871 w 140334"/>
              <a:gd name="T3" fmla="*/ 17489 h 17779"/>
              <a:gd name="T4" fmla="*/ 139871 w 140334"/>
              <a:gd name="T5" fmla="*/ 0 h 17779"/>
              <a:gd name="T6" fmla="*/ 0 w 140334"/>
              <a:gd name="T7" fmla="*/ 0 h 17779"/>
              <a:gd name="T8" fmla="*/ 0 w 140334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334"/>
              <a:gd name="T16" fmla="*/ 0 h 17779"/>
              <a:gd name="T17" fmla="*/ 140334 w 140334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334" h="17779">
                <a:moveTo>
                  <a:pt x="0" y="17489"/>
                </a:moveTo>
                <a:lnTo>
                  <a:pt x="139871" y="17489"/>
                </a:lnTo>
                <a:lnTo>
                  <a:pt x="139871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6" name="object 47"/>
          <p:cNvSpPr>
            <a:spLocks/>
          </p:cNvSpPr>
          <p:nvPr/>
        </p:nvSpPr>
        <p:spPr bwMode="auto">
          <a:xfrm>
            <a:off x="7208838" y="3595688"/>
            <a:ext cx="92075" cy="17462"/>
          </a:xfrm>
          <a:custGeom>
            <a:avLst/>
            <a:gdLst>
              <a:gd name="T0" fmla="*/ 0 w 92075"/>
              <a:gd name="T1" fmla="*/ 17489 h 17779"/>
              <a:gd name="T2" fmla="*/ 91913 w 92075"/>
              <a:gd name="T3" fmla="*/ 17489 h 17779"/>
              <a:gd name="T4" fmla="*/ 91913 w 92075"/>
              <a:gd name="T5" fmla="*/ 0 h 17779"/>
              <a:gd name="T6" fmla="*/ 0 w 92075"/>
              <a:gd name="T7" fmla="*/ 0 h 17779"/>
              <a:gd name="T8" fmla="*/ 0 w 92075"/>
              <a:gd name="T9" fmla="*/ 17489 h 17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075"/>
              <a:gd name="T16" fmla="*/ 0 h 17779"/>
              <a:gd name="T17" fmla="*/ 92075 w 92075"/>
              <a:gd name="T18" fmla="*/ 17779 h 17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075" h="17779">
                <a:moveTo>
                  <a:pt x="0" y="17489"/>
                </a:moveTo>
                <a:lnTo>
                  <a:pt x="91913" y="17489"/>
                </a:lnTo>
                <a:lnTo>
                  <a:pt x="91913" y="0"/>
                </a:lnTo>
                <a:lnTo>
                  <a:pt x="0" y="0"/>
                </a:lnTo>
                <a:lnTo>
                  <a:pt x="0" y="17489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7" name="object 48"/>
          <p:cNvSpPr>
            <a:spLocks/>
          </p:cNvSpPr>
          <p:nvPr/>
        </p:nvSpPr>
        <p:spPr bwMode="auto">
          <a:xfrm>
            <a:off x="7354888" y="3651250"/>
            <a:ext cx="71437" cy="33338"/>
          </a:xfrm>
          <a:custGeom>
            <a:avLst/>
            <a:gdLst>
              <a:gd name="T0" fmla="*/ 0 w 72390"/>
              <a:gd name="T1" fmla="*/ 32287 h 32385"/>
              <a:gd name="T2" fmla="*/ 71932 w 72390"/>
              <a:gd name="T3" fmla="*/ 32287 h 32385"/>
              <a:gd name="T4" fmla="*/ 71932 w 72390"/>
              <a:gd name="T5" fmla="*/ 0 h 32385"/>
              <a:gd name="T6" fmla="*/ 0 w 72390"/>
              <a:gd name="T7" fmla="*/ 0 h 32385"/>
              <a:gd name="T8" fmla="*/ 0 w 72390"/>
              <a:gd name="T9" fmla="*/ 32287 h 32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32385"/>
              <a:gd name="T17" fmla="*/ 72390 w 72390"/>
              <a:gd name="T18" fmla="*/ 32385 h 32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32385">
                <a:moveTo>
                  <a:pt x="0" y="32287"/>
                </a:moveTo>
                <a:lnTo>
                  <a:pt x="71932" y="32287"/>
                </a:lnTo>
                <a:lnTo>
                  <a:pt x="71932" y="0"/>
                </a:lnTo>
                <a:lnTo>
                  <a:pt x="0" y="0"/>
                </a:lnTo>
                <a:lnTo>
                  <a:pt x="0" y="3228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8" name="object 49"/>
          <p:cNvSpPr>
            <a:spLocks/>
          </p:cNvSpPr>
          <p:nvPr/>
        </p:nvSpPr>
        <p:spPr bwMode="auto">
          <a:xfrm>
            <a:off x="1085850" y="3630613"/>
            <a:ext cx="496888" cy="57150"/>
          </a:xfrm>
          <a:custGeom>
            <a:avLst/>
            <a:gdLst>
              <a:gd name="T0" fmla="*/ 445371 w 497840"/>
              <a:gd name="T1" fmla="*/ 0 h 56514"/>
              <a:gd name="T2" fmla="*/ 0 w 497840"/>
              <a:gd name="T3" fmla="*/ 0 h 56514"/>
              <a:gd name="T4" fmla="*/ 52395 w 497840"/>
              <a:gd name="T5" fmla="*/ 56088 h 56514"/>
              <a:gd name="T6" fmla="*/ 497764 w 497840"/>
              <a:gd name="T7" fmla="*/ 56088 h 56514"/>
              <a:gd name="T8" fmla="*/ 445371 w 497840"/>
              <a:gd name="T9" fmla="*/ 0 h 56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7840"/>
              <a:gd name="T16" fmla="*/ 0 h 56514"/>
              <a:gd name="T17" fmla="*/ 497840 w 497840"/>
              <a:gd name="T18" fmla="*/ 56514 h 56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7840" h="56514">
                <a:moveTo>
                  <a:pt x="445371" y="0"/>
                </a:moveTo>
                <a:lnTo>
                  <a:pt x="0" y="0"/>
                </a:lnTo>
                <a:lnTo>
                  <a:pt x="52395" y="56088"/>
                </a:lnTo>
                <a:lnTo>
                  <a:pt x="497764" y="56088"/>
                </a:lnTo>
                <a:lnTo>
                  <a:pt x="44537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09" name="object 50"/>
          <p:cNvSpPr>
            <a:spLocks/>
          </p:cNvSpPr>
          <p:nvPr/>
        </p:nvSpPr>
        <p:spPr bwMode="auto">
          <a:xfrm>
            <a:off x="1085850" y="3630613"/>
            <a:ext cx="55563" cy="155575"/>
          </a:xfrm>
          <a:custGeom>
            <a:avLst/>
            <a:gdLst>
              <a:gd name="T0" fmla="*/ 0 w 54609"/>
              <a:gd name="T1" fmla="*/ 0 h 155575"/>
              <a:gd name="T2" fmla="*/ 0 w 54609"/>
              <a:gd name="T3" fmla="*/ 101460 h 155575"/>
              <a:gd name="T4" fmla="*/ 54034 w 54609"/>
              <a:gd name="T5" fmla="*/ 155085 h 155575"/>
              <a:gd name="T6" fmla="*/ 54034 w 54609"/>
              <a:gd name="T7" fmla="*/ 51961 h 155575"/>
              <a:gd name="T8" fmla="*/ 0 w 54609"/>
              <a:gd name="T9" fmla="*/ 0 h 155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609"/>
              <a:gd name="T16" fmla="*/ 0 h 155575"/>
              <a:gd name="T17" fmla="*/ 54609 w 54609"/>
              <a:gd name="T18" fmla="*/ 155575 h 155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609" h="155575">
                <a:moveTo>
                  <a:pt x="0" y="0"/>
                </a:moveTo>
                <a:lnTo>
                  <a:pt x="0" y="101460"/>
                </a:lnTo>
                <a:lnTo>
                  <a:pt x="54034" y="155085"/>
                </a:lnTo>
                <a:lnTo>
                  <a:pt x="54034" y="51961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0" name="object 51"/>
          <p:cNvSpPr>
            <a:spLocks/>
          </p:cNvSpPr>
          <p:nvPr/>
        </p:nvSpPr>
        <p:spPr bwMode="auto">
          <a:xfrm>
            <a:off x="1138238" y="3684588"/>
            <a:ext cx="446087" cy="101600"/>
          </a:xfrm>
          <a:custGeom>
            <a:avLst/>
            <a:gdLst>
              <a:gd name="T0" fmla="*/ 0 w 445769"/>
              <a:gd name="T1" fmla="*/ 101462 h 101600"/>
              <a:gd name="T2" fmla="*/ 445371 w 445769"/>
              <a:gd name="T3" fmla="*/ 101462 h 101600"/>
              <a:gd name="T4" fmla="*/ 445371 w 445769"/>
              <a:gd name="T5" fmla="*/ 0 h 101600"/>
              <a:gd name="T6" fmla="*/ 0 w 445769"/>
              <a:gd name="T7" fmla="*/ 0 h 101600"/>
              <a:gd name="T8" fmla="*/ 0 w 445769"/>
              <a:gd name="T9" fmla="*/ 101462 h 10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769"/>
              <a:gd name="T16" fmla="*/ 0 h 101600"/>
              <a:gd name="T17" fmla="*/ 445769 w 445769"/>
              <a:gd name="T18" fmla="*/ 101600 h 10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769" h="101600">
                <a:moveTo>
                  <a:pt x="0" y="101462"/>
                </a:moveTo>
                <a:lnTo>
                  <a:pt x="445371" y="101462"/>
                </a:lnTo>
                <a:lnTo>
                  <a:pt x="445371" y="0"/>
                </a:lnTo>
                <a:lnTo>
                  <a:pt x="0" y="0"/>
                </a:lnTo>
                <a:lnTo>
                  <a:pt x="0" y="10146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1" name="object 52"/>
          <p:cNvSpPr>
            <a:spLocks/>
          </p:cNvSpPr>
          <p:nvPr/>
        </p:nvSpPr>
        <p:spPr bwMode="auto">
          <a:xfrm>
            <a:off x="1458913" y="3733800"/>
            <a:ext cx="107950" cy="0"/>
          </a:xfrm>
          <a:custGeom>
            <a:avLst/>
            <a:gdLst>
              <a:gd name="T0" fmla="*/ 0 w 108584"/>
              <a:gd name="T1" fmla="*/ 108067 w 108584"/>
              <a:gd name="T2" fmla="*/ 0 60000 65536"/>
              <a:gd name="T3" fmla="*/ 0 60000 65536"/>
              <a:gd name="T4" fmla="*/ 0 w 108584"/>
              <a:gd name="T5" fmla="*/ 108584 w 1085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8584">
                <a:moveTo>
                  <a:pt x="0" y="0"/>
                </a:moveTo>
                <a:lnTo>
                  <a:pt x="108067" y="0"/>
                </a:lnTo>
              </a:path>
            </a:pathLst>
          </a:custGeom>
          <a:noFill/>
          <a:ln w="14848">
            <a:solidFill>
              <a:srgbClr val="312C25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2" name="object 53"/>
          <p:cNvSpPr>
            <a:spLocks/>
          </p:cNvSpPr>
          <p:nvPr/>
        </p:nvSpPr>
        <p:spPr bwMode="auto">
          <a:xfrm>
            <a:off x="1536700" y="3776663"/>
            <a:ext cx="31750" cy="0"/>
          </a:xfrm>
          <a:custGeom>
            <a:avLst/>
            <a:gdLst>
              <a:gd name="T0" fmla="*/ 0 w 31750"/>
              <a:gd name="T1" fmla="*/ 31520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520" y="0"/>
                </a:lnTo>
              </a:path>
            </a:pathLst>
          </a:custGeom>
          <a:noFill/>
          <a:ln w="11548">
            <a:solidFill>
              <a:srgbClr val="5FC8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3" name="object 54"/>
          <p:cNvSpPr>
            <a:spLocks/>
          </p:cNvSpPr>
          <p:nvPr/>
        </p:nvSpPr>
        <p:spPr bwMode="auto">
          <a:xfrm>
            <a:off x="1157288" y="3724275"/>
            <a:ext cx="407987" cy="0"/>
          </a:xfrm>
          <a:custGeom>
            <a:avLst/>
            <a:gdLst>
              <a:gd name="T0" fmla="*/ 0 w 407669"/>
              <a:gd name="T1" fmla="*/ 407302 w 407669"/>
              <a:gd name="T2" fmla="*/ 0 60000 65536"/>
              <a:gd name="T3" fmla="*/ 0 60000 65536"/>
              <a:gd name="T4" fmla="*/ 0 w 407669"/>
              <a:gd name="T5" fmla="*/ 407669 w 4076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4" name="object 55"/>
          <p:cNvSpPr>
            <a:spLocks/>
          </p:cNvSpPr>
          <p:nvPr/>
        </p:nvSpPr>
        <p:spPr bwMode="auto">
          <a:xfrm>
            <a:off x="1157288" y="3740150"/>
            <a:ext cx="407987" cy="0"/>
          </a:xfrm>
          <a:custGeom>
            <a:avLst/>
            <a:gdLst>
              <a:gd name="T0" fmla="*/ 0 w 407669"/>
              <a:gd name="T1" fmla="*/ 407302 w 407669"/>
              <a:gd name="T2" fmla="*/ 0 60000 65536"/>
              <a:gd name="T3" fmla="*/ 0 60000 65536"/>
              <a:gd name="T4" fmla="*/ 0 w 407669"/>
              <a:gd name="T5" fmla="*/ 407669 w 4076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07669">
                <a:moveTo>
                  <a:pt x="0" y="0"/>
                </a:moveTo>
                <a:lnTo>
                  <a:pt x="407302" y="0"/>
                </a:lnTo>
              </a:path>
            </a:pathLst>
          </a:custGeom>
          <a:noFill/>
          <a:ln w="3299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5" name="object 56"/>
          <p:cNvSpPr>
            <a:spLocks/>
          </p:cNvSpPr>
          <p:nvPr/>
        </p:nvSpPr>
        <p:spPr bwMode="auto">
          <a:xfrm>
            <a:off x="1106488" y="3386138"/>
            <a:ext cx="63500" cy="268287"/>
          </a:xfrm>
          <a:custGeom>
            <a:avLst/>
            <a:gdLst>
              <a:gd name="T0" fmla="*/ 0 w 64134"/>
              <a:gd name="T1" fmla="*/ 0 h 267335"/>
              <a:gd name="T2" fmla="*/ 0 w 64134"/>
              <a:gd name="T3" fmla="*/ 169104 h 267335"/>
              <a:gd name="T4" fmla="*/ 63857 w 64134"/>
              <a:gd name="T5" fmla="*/ 266856 h 267335"/>
              <a:gd name="T6" fmla="*/ 60173 w 64134"/>
              <a:gd name="T7" fmla="*/ 12380 h 267335"/>
              <a:gd name="T8" fmla="*/ 0 w 64134"/>
              <a:gd name="T9" fmla="*/ 0 h 267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4"/>
              <a:gd name="T16" fmla="*/ 0 h 267335"/>
              <a:gd name="T17" fmla="*/ 64134 w 64134"/>
              <a:gd name="T18" fmla="*/ 267335 h 267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4" h="267335">
                <a:moveTo>
                  <a:pt x="0" y="0"/>
                </a:moveTo>
                <a:lnTo>
                  <a:pt x="0" y="169104"/>
                </a:lnTo>
                <a:lnTo>
                  <a:pt x="63857" y="266856"/>
                </a:lnTo>
                <a:lnTo>
                  <a:pt x="60173" y="12380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57"/>
          <p:cNvSpPr>
            <a:spLocks/>
          </p:cNvSpPr>
          <p:nvPr/>
        </p:nvSpPr>
        <p:spPr bwMode="auto">
          <a:xfrm>
            <a:off x="1104900" y="3395663"/>
            <a:ext cx="304800" cy="0"/>
          </a:xfrm>
          <a:custGeom>
            <a:avLst/>
            <a:gdLst>
              <a:gd name="T0" fmla="*/ 0 w 305434"/>
              <a:gd name="T1" fmla="*/ 305369 w 305434"/>
              <a:gd name="T2" fmla="*/ 0 60000 65536"/>
              <a:gd name="T3" fmla="*/ 0 60000 65536"/>
              <a:gd name="T4" fmla="*/ 0 w 305434"/>
              <a:gd name="T5" fmla="*/ 305434 w 3054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5434">
                <a:moveTo>
                  <a:pt x="0" y="0"/>
                </a:moveTo>
                <a:lnTo>
                  <a:pt x="305369" y="0"/>
                </a:lnTo>
              </a:path>
            </a:pathLst>
          </a:custGeom>
          <a:noFill/>
          <a:ln w="16914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7" name="object 58"/>
          <p:cNvSpPr>
            <a:spLocks/>
          </p:cNvSpPr>
          <p:nvPr/>
        </p:nvSpPr>
        <p:spPr bwMode="auto">
          <a:xfrm>
            <a:off x="1147763" y="3355975"/>
            <a:ext cx="387350" cy="44450"/>
          </a:xfrm>
          <a:custGeom>
            <a:avLst/>
            <a:gdLst>
              <a:gd name="T0" fmla="*/ 344257 w 387350"/>
              <a:gd name="T1" fmla="*/ 0 h 43814"/>
              <a:gd name="T2" fmla="*/ 0 w 387350"/>
              <a:gd name="T3" fmla="*/ 0 h 43814"/>
              <a:gd name="T4" fmla="*/ 41752 w 387350"/>
              <a:gd name="T5" fmla="*/ 42069 h 43814"/>
              <a:gd name="T6" fmla="*/ 387245 w 387350"/>
              <a:gd name="T7" fmla="*/ 43301 h 43814"/>
              <a:gd name="T8" fmla="*/ 344257 w 387350"/>
              <a:gd name="T9" fmla="*/ 0 h 43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350"/>
              <a:gd name="T16" fmla="*/ 0 h 43814"/>
              <a:gd name="T17" fmla="*/ 387350 w 387350"/>
              <a:gd name="T18" fmla="*/ 43814 h 43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350" h="43814">
                <a:moveTo>
                  <a:pt x="344257" y="0"/>
                </a:moveTo>
                <a:lnTo>
                  <a:pt x="0" y="0"/>
                </a:lnTo>
                <a:lnTo>
                  <a:pt x="41752" y="42069"/>
                </a:lnTo>
                <a:lnTo>
                  <a:pt x="387245" y="43301"/>
                </a:lnTo>
                <a:lnTo>
                  <a:pt x="34425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8" name="object 59"/>
          <p:cNvSpPr>
            <a:spLocks/>
          </p:cNvSpPr>
          <p:nvPr/>
        </p:nvSpPr>
        <p:spPr bwMode="auto">
          <a:xfrm>
            <a:off x="1147763" y="3355975"/>
            <a:ext cx="42862" cy="322263"/>
          </a:xfrm>
          <a:custGeom>
            <a:avLst/>
            <a:gdLst>
              <a:gd name="T0" fmla="*/ 0 w 43180"/>
              <a:gd name="T1" fmla="*/ 0 h 322579"/>
              <a:gd name="T2" fmla="*/ 0 w 43180"/>
              <a:gd name="T3" fmla="*/ 281282 h 322579"/>
              <a:gd name="T4" fmla="*/ 42981 w 43180"/>
              <a:gd name="T5" fmla="*/ 322526 h 322579"/>
              <a:gd name="T6" fmla="*/ 42572 w 43180"/>
              <a:gd name="T7" fmla="*/ 39174 h 322579"/>
              <a:gd name="T8" fmla="*/ 0 w 43180"/>
              <a:gd name="T9" fmla="*/ 0 h 322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"/>
              <a:gd name="T16" fmla="*/ 0 h 322579"/>
              <a:gd name="T17" fmla="*/ 43180 w 43180"/>
              <a:gd name="T18" fmla="*/ 322579 h 322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" h="322579">
                <a:moveTo>
                  <a:pt x="0" y="0"/>
                </a:moveTo>
                <a:lnTo>
                  <a:pt x="0" y="281282"/>
                </a:lnTo>
                <a:lnTo>
                  <a:pt x="42981" y="322526"/>
                </a:lnTo>
                <a:lnTo>
                  <a:pt x="42572" y="3917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60"/>
          <p:cNvSpPr>
            <a:spLocks/>
          </p:cNvSpPr>
          <p:nvPr/>
        </p:nvSpPr>
        <p:spPr bwMode="auto">
          <a:xfrm>
            <a:off x="1189038" y="3395663"/>
            <a:ext cx="346075" cy="284162"/>
          </a:xfrm>
          <a:custGeom>
            <a:avLst/>
            <a:gdLst>
              <a:gd name="T0" fmla="*/ 0 w 346075"/>
              <a:gd name="T1" fmla="*/ 283352 h 283845"/>
              <a:gd name="T2" fmla="*/ 345490 w 346075"/>
              <a:gd name="T3" fmla="*/ 283352 h 283845"/>
              <a:gd name="T4" fmla="*/ 345490 w 346075"/>
              <a:gd name="T5" fmla="*/ 0 h 283845"/>
              <a:gd name="T6" fmla="*/ 0 w 346075"/>
              <a:gd name="T7" fmla="*/ 0 h 283845"/>
              <a:gd name="T8" fmla="*/ 0 w 346075"/>
              <a:gd name="T9" fmla="*/ 283352 h 283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6075"/>
              <a:gd name="T16" fmla="*/ 0 h 283845"/>
              <a:gd name="T17" fmla="*/ 346075 w 346075"/>
              <a:gd name="T18" fmla="*/ 283845 h 2838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6075" h="283845">
                <a:moveTo>
                  <a:pt x="0" y="283352"/>
                </a:moveTo>
                <a:lnTo>
                  <a:pt x="345490" y="283352"/>
                </a:lnTo>
                <a:lnTo>
                  <a:pt x="345490" y="0"/>
                </a:lnTo>
                <a:lnTo>
                  <a:pt x="0" y="0"/>
                </a:lnTo>
                <a:lnTo>
                  <a:pt x="0" y="283352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61"/>
          <p:cNvSpPr>
            <a:spLocks/>
          </p:cNvSpPr>
          <p:nvPr/>
        </p:nvSpPr>
        <p:spPr bwMode="auto">
          <a:xfrm>
            <a:off x="1527175" y="3395663"/>
            <a:ext cx="0" cy="277812"/>
          </a:xfrm>
          <a:custGeom>
            <a:avLst/>
            <a:gdLst>
              <a:gd name="T0" fmla="*/ 0 h 277495"/>
              <a:gd name="T1" fmla="*/ 277167 h 277495"/>
              <a:gd name="T2" fmla="*/ 0 h 277495"/>
              <a:gd name="T3" fmla="*/ 0 60000 65536"/>
              <a:gd name="T4" fmla="*/ 0 60000 65536"/>
              <a:gd name="T5" fmla="*/ 0 60000 65536"/>
              <a:gd name="T6" fmla="*/ 0 h 277495"/>
              <a:gd name="T7" fmla="*/ 277495 h 277495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T6" r="0" b="T7"/>
            <a:pathLst>
              <a:path h="277495">
                <a:moveTo>
                  <a:pt x="0" y="0"/>
                </a:moveTo>
                <a:lnTo>
                  <a:pt x="0" y="277167"/>
                </a:lnTo>
                <a:lnTo>
                  <a:pt x="0" y="0"/>
                </a:lnTo>
                <a:close/>
              </a:path>
            </a:pathLst>
          </a:custGeom>
          <a:noFill/>
          <a:ln w="3302">
            <a:solidFill>
              <a:srgbClr val="E9E7D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62"/>
          <p:cNvSpPr>
            <a:spLocks/>
          </p:cNvSpPr>
          <p:nvPr/>
        </p:nvSpPr>
        <p:spPr bwMode="auto">
          <a:xfrm>
            <a:off x="1089025" y="3800475"/>
            <a:ext cx="71438" cy="107950"/>
          </a:xfrm>
          <a:custGeom>
            <a:avLst/>
            <a:gdLst>
              <a:gd name="T0" fmla="*/ 409 w 70484"/>
              <a:gd name="T1" fmla="*/ 0 h 108585"/>
              <a:gd name="T2" fmla="*/ 0 w 70484"/>
              <a:gd name="T3" fmla="*/ 39182 h 108585"/>
              <a:gd name="T4" fmla="*/ 69998 w 70484"/>
              <a:gd name="T5" fmla="*/ 108060 h 108585"/>
              <a:gd name="T6" fmla="*/ 69998 w 70484"/>
              <a:gd name="T7" fmla="*/ 85789 h 108585"/>
              <a:gd name="T8" fmla="*/ 409 w 70484"/>
              <a:gd name="T9" fmla="*/ 0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84"/>
              <a:gd name="T16" fmla="*/ 0 h 108585"/>
              <a:gd name="T17" fmla="*/ 70484 w 70484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84" h="108585">
                <a:moveTo>
                  <a:pt x="409" y="0"/>
                </a:moveTo>
                <a:lnTo>
                  <a:pt x="0" y="39182"/>
                </a:lnTo>
                <a:lnTo>
                  <a:pt x="69998" y="108060"/>
                </a:lnTo>
                <a:lnTo>
                  <a:pt x="69998" y="85789"/>
                </a:lnTo>
                <a:lnTo>
                  <a:pt x="409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2" name="object 63"/>
          <p:cNvSpPr>
            <a:spLocks/>
          </p:cNvSpPr>
          <p:nvPr/>
        </p:nvSpPr>
        <p:spPr bwMode="auto">
          <a:xfrm>
            <a:off x="1155700" y="3895725"/>
            <a:ext cx="496888" cy="0"/>
          </a:xfrm>
          <a:custGeom>
            <a:avLst/>
            <a:gdLst>
              <a:gd name="T0" fmla="*/ 0 w 495935"/>
              <a:gd name="T1" fmla="*/ 495718 w 495935"/>
              <a:gd name="T2" fmla="*/ 0 60000 65536"/>
              <a:gd name="T3" fmla="*/ 0 60000 65536"/>
              <a:gd name="T4" fmla="*/ 0 w 495935"/>
              <a:gd name="T5" fmla="*/ 495935 w 4959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95935">
                <a:moveTo>
                  <a:pt x="0" y="0"/>
                </a:moveTo>
                <a:lnTo>
                  <a:pt x="495718" y="0"/>
                </a:lnTo>
              </a:path>
            </a:pathLst>
          </a:custGeom>
          <a:noFill/>
          <a:ln w="21034">
            <a:solidFill>
              <a:srgbClr val="BBB7A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3" name="object 64"/>
          <p:cNvSpPr>
            <a:spLocks/>
          </p:cNvSpPr>
          <p:nvPr/>
        </p:nvSpPr>
        <p:spPr bwMode="auto">
          <a:xfrm>
            <a:off x="1087438" y="3798888"/>
            <a:ext cx="563562" cy="88900"/>
          </a:xfrm>
          <a:custGeom>
            <a:avLst/>
            <a:gdLst>
              <a:gd name="T0" fmla="*/ 494901 w 563244"/>
              <a:gd name="T1" fmla="*/ 0 h 88900"/>
              <a:gd name="T2" fmla="*/ 0 w 563244"/>
              <a:gd name="T3" fmla="*/ 0 h 88900"/>
              <a:gd name="T4" fmla="*/ 67132 w 563244"/>
              <a:gd name="T5" fmla="*/ 88676 h 88900"/>
              <a:gd name="T6" fmla="*/ 562853 w 563244"/>
              <a:gd name="T7" fmla="*/ 88676 h 88900"/>
              <a:gd name="T8" fmla="*/ 494901 w 563244"/>
              <a:gd name="T9" fmla="*/ 0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244"/>
              <a:gd name="T16" fmla="*/ 0 h 88900"/>
              <a:gd name="T17" fmla="*/ 563244 w 563244"/>
              <a:gd name="T18" fmla="*/ 88900 h 88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244" h="88900">
                <a:moveTo>
                  <a:pt x="494901" y="0"/>
                </a:moveTo>
                <a:lnTo>
                  <a:pt x="0" y="0"/>
                </a:lnTo>
                <a:lnTo>
                  <a:pt x="67132" y="88676"/>
                </a:lnTo>
                <a:lnTo>
                  <a:pt x="562853" y="88676"/>
                </a:lnTo>
                <a:lnTo>
                  <a:pt x="494901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4" name="object 65"/>
          <p:cNvSpPr>
            <a:spLocks/>
          </p:cNvSpPr>
          <p:nvPr/>
        </p:nvSpPr>
        <p:spPr bwMode="auto">
          <a:xfrm>
            <a:off x="1146175" y="3359150"/>
            <a:ext cx="1588" cy="274638"/>
          </a:xfrm>
          <a:custGeom>
            <a:avLst/>
            <a:gdLst>
              <a:gd name="T0" fmla="*/ 0 w 1269"/>
              <a:gd name="T1" fmla="*/ 0 h 274954"/>
              <a:gd name="T2" fmla="*/ 819 w 1269"/>
              <a:gd name="T3" fmla="*/ 274691 h 274954"/>
              <a:gd name="T4" fmla="*/ 0 60000 65536"/>
              <a:gd name="T5" fmla="*/ 0 60000 65536"/>
              <a:gd name="T6" fmla="*/ 0 w 1269"/>
              <a:gd name="T7" fmla="*/ 0 h 274954"/>
              <a:gd name="T8" fmla="*/ 1269 w 1269"/>
              <a:gd name="T9" fmla="*/ 274954 h 274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9" h="274954">
                <a:moveTo>
                  <a:pt x="0" y="0"/>
                </a:moveTo>
                <a:lnTo>
                  <a:pt x="819" y="274691"/>
                </a:lnTo>
              </a:path>
            </a:pathLst>
          </a:custGeom>
          <a:noFill/>
          <a:ln w="3302">
            <a:solidFill>
              <a:srgbClr val="52483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5" name="object 66"/>
          <p:cNvSpPr>
            <a:spLocks/>
          </p:cNvSpPr>
          <p:nvPr/>
        </p:nvSpPr>
        <p:spPr bwMode="auto">
          <a:xfrm>
            <a:off x="1225550" y="3427413"/>
            <a:ext cx="277813" cy="215900"/>
          </a:xfrm>
          <a:custGeom>
            <a:avLst/>
            <a:gdLst>
              <a:gd name="T0" fmla="*/ 0 w 277494"/>
              <a:gd name="T1" fmla="*/ 0 h 215900"/>
              <a:gd name="T2" fmla="*/ 0 w 277494"/>
              <a:gd name="T3" fmla="*/ 215707 h 215900"/>
              <a:gd name="T4" fmla="*/ 277132 w 277494"/>
              <a:gd name="T5" fmla="*/ 215707 h 215900"/>
              <a:gd name="T6" fmla="*/ 0 w 277494"/>
              <a:gd name="T7" fmla="*/ 0 h 215900"/>
              <a:gd name="T8" fmla="*/ 0 60000 65536"/>
              <a:gd name="T9" fmla="*/ 0 60000 65536"/>
              <a:gd name="T10" fmla="*/ 0 60000 65536"/>
              <a:gd name="T11" fmla="*/ 0 60000 65536"/>
              <a:gd name="T12" fmla="*/ 0 w 277494"/>
              <a:gd name="T13" fmla="*/ 0 h 215900"/>
              <a:gd name="T14" fmla="*/ 277494 w 277494"/>
              <a:gd name="T15" fmla="*/ 215900 h 215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94" h="215900">
                <a:moveTo>
                  <a:pt x="0" y="0"/>
                </a:moveTo>
                <a:lnTo>
                  <a:pt x="0" y="215707"/>
                </a:lnTo>
                <a:lnTo>
                  <a:pt x="277132" y="215707"/>
                </a:lnTo>
                <a:lnTo>
                  <a:pt x="0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6" name="object 67"/>
          <p:cNvSpPr>
            <a:spLocks/>
          </p:cNvSpPr>
          <p:nvPr/>
        </p:nvSpPr>
        <p:spPr bwMode="auto">
          <a:xfrm>
            <a:off x="1225550" y="3424238"/>
            <a:ext cx="277813" cy="220662"/>
          </a:xfrm>
          <a:custGeom>
            <a:avLst/>
            <a:gdLst>
              <a:gd name="T0" fmla="*/ 277132 w 277494"/>
              <a:gd name="T1" fmla="*/ 0 h 220345"/>
              <a:gd name="T2" fmla="*/ 0 w 277494"/>
              <a:gd name="T3" fmla="*/ 0 h 220345"/>
              <a:gd name="T4" fmla="*/ 277132 w 277494"/>
              <a:gd name="T5" fmla="*/ 220253 h 220345"/>
              <a:gd name="T6" fmla="*/ 277132 w 277494"/>
              <a:gd name="T7" fmla="*/ 0 h 220345"/>
              <a:gd name="T8" fmla="*/ 0 60000 65536"/>
              <a:gd name="T9" fmla="*/ 0 60000 65536"/>
              <a:gd name="T10" fmla="*/ 0 60000 65536"/>
              <a:gd name="T11" fmla="*/ 0 60000 65536"/>
              <a:gd name="T12" fmla="*/ 0 w 277494"/>
              <a:gd name="T13" fmla="*/ 0 h 220345"/>
              <a:gd name="T14" fmla="*/ 277494 w 277494"/>
              <a:gd name="T15" fmla="*/ 220345 h 2203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94" h="220345">
                <a:moveTo>
                  <a:pt x="277132" y="0"/>
                </a:moveTo>
                <a:lnTo>
                  <a:pt x="0" y="0"/>
                </a:lnTo>
                <a:lnTo>
                  <a:pt x="277132" y="220253"/>
                </a:lnTo>
                <a:lnTo>
                  <a:pt x="277132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7" name="object 68"/>
          <p:cNvSpPr>
            <a:spLocks/>
          </p:cNvSpPr>
          <p:nvPr/>
        </p:nvSpPr>
        <p:spPr bwMode="auto">
          <a:xfrm>
            <a:off x="1238250" y="3435350"/>
            <a:ext cx="252413" cy="198438"/>
          </a:xfrm>
          <a:custGeom>
            <a:avLst/>
            <a:gdLst>
              <a:gd name="T0" fmla="*/ 0 w 252094"/>
              <a:gd name="T1" fmla="*/ 198806 h 199389"/>
              <a:gd name="T2" fmla="*/ 251748 w 252094"/>
              <a:gd name="T3" fmla="*/ 198806 h 199389"/>
              <a:gd name="T4" fmla="*/ 251748 w 252094"/>
              <a:gd name="T5" fmla="*/ 0 h 199389"/>
              <a:gd name="T6" fmla="*/ 0 w 252094"/>
              <a:gd name="T7" fmla="*/ 0 h 199389"/>
              <a:gd name="T8" fmla="*/ 0 w 252094"/>
              <a:gd name="T9" fmla="*/ 198806 h 199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4"/>
              <a:gd name="T16" fmla="*/ 0 h 199389"/>
              <a:gd name="T17" fmla="*/ 252094 w 252094"/>
              <a:gd name="T18" fmla="*/ 199389 h 199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4" h="199389">
                <a:moveTo>
                  <a:pt x="0" y="198806"/>
                </a:moveTo>
                <a:lnTo>
                  <a:pt x="251748" y="198806"/>
                </a:lnTo>
                <a:lnTo>
                  <a:pt x="251748" y="0"/>
                </a:lnTo>
                <a:lnTo>
                  <a:pt x="0" y="0"/>
                </a:lnTo>
                <a:lnTo>
                  <a:pt x="0" y="198806"/>
                </a:lnTo>
                <a:close/>
              </a:path>
            </a:pathLst>
          </a:custGeom>
          <a:solidFill>
            <a:srgbClr val="44F8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8" name="object 69"/>
          <p:cNvSpPr>
            <a:spLocks/>
          </p:cNvSpPr>
          <p:nvPr/>
        </p:nvSpPr>
        <p:spPr bwMode="auto">
          <a:xfrm>
            <a:off x="1189038" y="3679825"/>
            <a:ext cx="342900" cy="0"/>
          </a:xfrm>
          <a:custGeom>
            <a:avLst/>
            <a:gdLst>
              <a:gd name="T0" fmla="*/ 0 w 342900"/>
              <a:gd name="T1" fmla="*/ 342617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617" y="0"/>
                </a:lnTo>
              </a:path>
            </a:pathLst>
          </a:custGeom>
          <a:noFill/>
          <a:ln w="7834">
            <a:solidFill>
              <a:srgbClr val="70675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9" name="object 70"/>
          <p:cNvSpPr>
            <a:spLocks/>
          </p:cNvSpPr>
          <p:nvPr/>
        </p:nvSpPr>
        <p:spPr bwMode="auto">
          <a:xfrm>
            <a:off x="1709738" y="3470275"/>
            <a:ext cx="539750" cy="150813"/>
          </a:xfrm>
          <a:custGeom>
            <a:avLst/>
            <a:gdLst>
              <a:gd name="T0" fmla="*/ 438911 w 539750"/>
              <a:gd name="T1" fmla="*/ 75437 h 151129"/>
              <a:gd name="T2" fmla="*/ 388619 w 539750"/>
              <a:gd name="T3" fmla="*/ 150875 h 151129"/>
              <a:gd name="T4" fmla="*/ 489203 w 539750"/>
              <a:gd name="T5" fmla="*/ 100584 h 151129"/>
              <a:gd name="T6" fmla="*/ 438911 w 539750"/>
              <a:gd name="T7" fmla="*/ 100584 h 151129"/>
              <a:gd name="T8" fmla="*/ 438911 w 539750"/>
              <a:gd name="T9" fmla="*/ 75437 h 151129"/>
              <a:gd name="T10" fmla="*/ 422147 w 539750"/>
              <a:gd name="T11" fmla="*/ 50291 h 151129"/>
              <a:gd name="T12" fmla="*/ 0 w 539750"/>
              <a:gd name="T13" fmla="*/ 50291 h 151129"/>
              <a:gd name="T14" fmla="*/ 0 w 539750"/>
              <a:gd name="T15" fmla="*/ 100584 h 151129"/>
              <a:gd name="T16" fmla="*/ 422147 w 539750"/>
              <a:gd name="T17" fmla="*/ 100584 h 151129"/>
              <a:gd name="T18" fmla="*/ 438911 w 539750"/>
              <a:gd name="T19" fmla="*/ 75437 h 151129"/>
              <a:gd name="T20" fmla="*/ 422147 w 539750"/>
              <a:gd name="T21" fmla="*/ 50291 h 151129"/>
              <a:gd name="T22" fmla="*/ 489203 w 539750"/>
              <a:gd name="T23" fmla="*/ 50291 h 151129"/>
              <a:gd name="T24" fmla="*/ 438911 w 539750"/>
              <a:gd name="T25" fmla="*/ 50291 h 151129"/>
              <a:gd name="T26" fmla="*/ 438911 w 539750"/>
              <a:gd name="T27" fmla="*/ 100584 h 151129"/>
              <a:gd name="T28" fmla="*/ 489203 w 539750"/>
              <a:gd name="T29" fmla="*/ 100584 h 151129"/>
              <a:gd name="T30" fmla="*/ 539495 w 539750"/>
              <a:gd name="T31" fmla="*/ 75437 h 151129"/>
              <a:gd name="T32" fmla="*/ 489203 w 539750"/>
              <a:gd name="T33" fmla="*/ 50291 h 151129"/>
              <a:gd name="T34" fmla="*/ 388619 w 539750"/>
              <a:gd name="T35" fmla="*/ 0 h 151129"/>
              <a:gd name="T36" fmla="*/ 438911 w 539750"/>
              <a:gd name="T37" fmla="*/ 75437 h 151129"/>
              <a:gd name="T38" fmla="*/ 438911 w 539750"/>
              <a:gd name="T39" fmla="*/ 50291 h 151129"/>
              <a:gd name="T40" fmla="*/ 489203 w 539750"/>
              <a:gd name="T41" fmla="*/ 50291 h 151129"/>
              <a:gd name="T42" fmla="*/ 388619 w 539750"/>
              <a:gd name="T43" fmla="*/ 0 h 1511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39750"/>
              <a:gd name="T67" fmla="*/ 0 h 151129"/>
              <a:gd name="T68" fmla="*/ 539750 w 539750"/>
              <a:gd name="T69" fmla="*/ 151129 h 1511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39750" h="151129">
                <a:moveTo>
                  <a:pt x="438911" y="75437"/>
                </a:moveTo>
                <a:lnTo>
                  <a:pt x="388619" y="150875"/>
                </a:lnTo>
                <a:lnTo>
                  <a:pt x="489203" y="100584"/>
                </a:lnTo>
                <a:lnTo>
                  <a:pt x="438911" y="100584"/>
                </a:lnTo>
                <a:lnTo>
                  <a:pt x="438911" y="75437"/>
                </a:lnTo>
                <a:close/>
              </a:path>
              <a:path w="539750" h="151129">
                <a:moveTo>
                  <a:pt x="422147" y="50291"/>
                </a:moveTo>
                <a:lnTo>
                  <a:pt x="0" y="50291"/>
                </a:lnTo>
                <a:lnTo>
                  <a:pt x="0" y="100584"/>
                </a:lnTo>
                <a:lnTo>
                  <a:pt x="422147" y="100584"/>
                </a:lnTo>
                <a:lnTo>
                  <a:pt x="438911" y="75437"/>
                </a:lnTo>
                <a:lnTo>
                  <a:pt x="422147" y="50291"/>
                </a:lnTo>
                <a:close/>
              </a:path>
              <a:path w="539750" h="151129">
                <a:moveTo>
                  <a:pt x="489203" y="50291"/>
                </a:moveTo>
                <a:lnTo>
                  <a:pt x="438911" y="50291"/>
                </a:lnTo>
                <a:lnTo>
                  <a:pt x="438911" y="100584"/>
                </a:lnTo>
                <a:lnTo>
                  <a:pt x="489203" y="100584"/>
                </a:lnTo>
                <a:lnTo>
                  <a:pt x="539495" y="75437"/>
                </a:lnTo>
                <a:lnTo>
                  <a:pt x="489203" y="50291"/>
                </a:lnTo>
                <a:close/>
              </a:path>
              <a:path w="539750" h="151129">
                <a:moveTo>
                  <a:pt x="388619" y="0"/>
                </a:moveTo>
                <a:lnTo>
                  <a:pt x="438911" y="75437"/>
                </a:lnTo>
                <a:lnTo>
                  <a:pt x="438911" y="50291"/>
                </a:lnTo>
                <a:lnTo>
                  <a:pt x="489203" y="50291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0" name="object 71"/>
          <p:cNvSpPr>
            <a:spLocks/>
          </p:cNvSpPr>
          <p:nvPr/>
        </p:nvSpPr>
        <p:spPr bwMode="auto">
          <a:xfrm>
            <a:off x="3765550" y="4148138"/>
            <a:ext cx="657225" cy="19050"/>
          </a:xfrm>
          <a:custGeom>
            <a:avLst/>
            <a:gdLst>
              <a:gd name="T0" fmla="*/ 0 w 657225"/>
              <a:gd name="T1" fmla="*/ 18415 h 18414"/>
              <a:gd name="T2" fmla="*/ 656844 w 657225"/>
              <a:gd name="T3" fmla="*/ 18415 h 18414"/>
              <a:gd name="T4" fmla="*/ 656844 w 657225"/>
              <a:gd name="T5" fmla="*/ 0 h 18414"/>
              <a:gd name="T6" fmla="*/ 0 w 657225"/>
              <a:gd name="T7" fmla="*/ 0 h 18414"/>
              <a:gd name="T8" fmla="*/ 0 w 657225"/>
              <a:gd name="T9" fmla="*/ 18415 h 18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18414"/>
              <a:gd name="T17" fmla="*/ 657225 w 657225"/>
              <a:gd name="T18" fmla="*/ 18414 h 18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18414">
                <a:moveTo>
                  <a:pt x="0" y="18415"/>
                </a:moveTo>
                <a:lnTo>
                  <a:pt x="656844" y="18415"/>
                </a:lnTo>
                <a:lnTo>
                  <a:pt x="656844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1" name="object 72"/>
          <p:cNvSpPr>
            <a:spLocks/>
          </p:cNvSpPr>
          <p:nvPr/>
        </p:nvSpPr>
        <p:spPr bwMode="auto">
          <a:xfrm>
            <a:off x="3771900" y="4044950"/>
            <a:ext cx="650875" cy="246063"/>
          </a:xfrm>
          <a:custGeom>
            <a:avLst/>
            <a:gdLst>
              <a:gd name="T0" fmla="*/ 325374 w 650875"/>
              <a:gd name="T1" fmla="*/ 0 h 245745"/>
              <a:gd name="T2" fmla="*/ 259798 w 650875"/>
              <a:gd name="T3" fmla="*/ 2489 h 245745"/>
              <a:gd name="T4" fmla="*/ 198721 w 650875"/>
              <a:gd name="T5" fmla="*/ 9632 h 245745"/>
              <a:gd name="T6" fmla="*/ 143451 w 650875"/>
              <a:gd name="T7" fmla="*/ 20935 h 245745"/>
              <a:gd name="T8" fmla="*/ 95297 w 650875"/>
              <a:gd name="T9" fmla="*/ 35909 h 245745"/>
              <a:gd name="T10" fmla="*/ 55567 w 650875"/>
              <a:gd name="T11" fmla="*/ 54061 h 245745"/>
              <a:gd name="T12" fmla="*/ 6610 w 650875"/>
              <a:gd name="T13" fmla="*/ 97939 h 245745"/>
              <a:gd name="T14" fmla="*/ 0 w 650875"/>
              <a:gd name="T15" fmla="*/ 122681 h 245745"/>
              <a:gd name="T16" fmla="*/ 6610 w 650875"/>
              <a:gd name="T17" fmla="*/ 147424 h 245745"/>
              <a:gd name="T18" fmla="*/ 55567 w 650875"/>
              <a:gd name="T19" fmla="*/ 191302 h 245745"/>
              <a:gd name="T20" fmla="*/ 95297 w 650875"/>
              <a:gd name="T21" fmla="*/ 209454 h 245745"/>
              <a:gd name="T22" fmla="*/ 143451 w 650875"/>
              <a:gd name="T23" fmla="*/ 224428 h 245745"/>
              <a:gd name="T24" fmla="*/ 198721 w 650875"/>
              <a:gd name="T25" fmla="*/ 235731 h 245745"/>
              <a:gd name="T26" fmla="*/ 259798 w 650875"/>
              <a:gd name="T27" fmla="*/ 242874 h 245745"/>
              <a:gd name="T28" fmla="*/ 325374 w 650875"/>
              <a:gd name="T29" fmla="*/ 245363 h 245745"/>
              <a:gd name="T30" fmla="*/ 390949 w 650875"/>
              <a:gd name="T31" fmla="*/ 242874 h 245745"/>
              <a:gd name="T32" fmla="*/ 452026 w 650875"/>
              <a:gd name="T33" fmla="*/ 235731 h 245745"/>
              <a:gd name="T34" fmla="*/ 507296 w 650875"/>
              <a:gd name="T35" fmla="*/ 224428 h 245745"/>
              <a:gd name="T36" fmla="*/ 555450 w 650875"/>
              <a:gd name="T37" fmla="*/ 209454 h 245745"/>
              <a:gd name="T38" fmla="*/ 595180 w 650875"/>
              <a:gd name="T39" fmla="*/ 191302 h 245745"/>
              <a:gd name="T40" fmla="*/ 644137 w 650875"/>
              <a:gd name="T41" fmla="*/ 147424 h 245745"/>
              <a:gd name="T42" fmla="*/ 650748 w 650875"/>
              <a:gd name="T43" fmla="*/ 122681 h 245745"/>
              <a:gd name="T44" fmla="*/ 644137 w 650875"/>
              <a:gd name="T45" fmla="*/ 97939 h 245745"/>
              <a:gd name="T46" fmla="*/ 595180 w 650875"/>
              <a:gd name="T47" fmla="*/ 54061 h 245745"/>
              <a:gd name="T48" fmla="*/ 555450 w 650875"/>
              <a:gd name="T49" fmla="*/ 35909 h 245745"/>
              <a:gd name="T50" fmla="*/ 507296 w 650875"/>
              <a:gd name="T51" fmla="*/ 20935 h 245745"/>
              <a:gd name="T52" fmla="*/ 452026 w 650875"/>
              <a:gd name="T53" fmla="*/ 9632 h 245745"/>
              <a:gd name="T54" fmla="*/ 390949 w 650875"/>
              <a:gd name="T55" fmla="*/ 2489 h 245745"/>
              <a:gd name="T56" fmla="*/ 325374 w 650875"/>
              <a:gd name="T57" fmla="*/ 0 h 245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5745"/>
              <a:gd name="T89" fmla="*/ 650875 w 650875"/>
              <a:gd name="T90" fmla="*/ 245745 h 2457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8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2" name="object 73"/>
          <p:cNvSpPr>
            <a:spLocks/>
          </p:cNvSpPr>
          <p:nvPr/>
        </p:nvSpPr>
        <p:spPr bwMode="auto">
          <a:xfrm>
            <a:off x="3771900" y="3911600"/>
            <a:ext cx="650875" cy="242888"/>
          </a:xfrm>
          <a:custGeom>
            <a:avLst/>
            <a:gdLst>
              <a:gd name="T0" fmla="*/ 325374 w 650875"/>
              <a:gd name="T1" fmla="*/ 0 h 242570"/>
              <a:gd name="T2" fmla="*/ 259798 w 650875"/>
              <a:gd name="T3" fmla="*/ 2460 h 242570"/>
              <a:gd name="T4" fmla="*/ 198721 w 650875"/>
              <a:gd name="T5" fmla="*/ 9519 h 242570"/>
              <a:gd name="T6" fmla="*/ 143451 w 650875"/>
              <a:gd name="T7" fmla="*/ 20687 h 242570"/>
              <a:gd name="T8" fmla="*/ 95297 w 650875"/>
              <a:gd name="T9" fmla="*/ 35480 h 242570"/>
              <a:gd name="T10" fmla="*/ 55567 w 650875"/>
              <a:gd name="T11" fmla="*/ 53410 h 242570"/>
              <a:gd name="T12" fmla="*/ 6610 w 650875"/>
              <a:gd name="T13" fmla="*/ 96736 h 242570"/>
              <a:gd name="T14" fmla="*/ 0 w 650875"/>
              <a:gd name="T15" fmla="*/ 121158 h 242570"/>
              <a:gd name="T16" fmla="*/ 6610 w 650875"/>
              <a:gd name="T17" fmla="*/ 145579 h 242570"/>
              <a:gd name="T18" fmla="*/ 55567 w 650875"/>
              <a:gd name="T19" fmla="*/ 188905 h 242570"/>
              <a:gd name="T20" fmla="*/ 95297 w 650875"/>
              <a:gd name="T21" fmla="*/ 206835 h 242570"/>
              <a:gd name="T22" fmla="*/ 143451 w 650875"/>
              <a:gd name="T23" fmla="*/ 221628 h 242570"/>
              <a:gd name="T24" fmla="*/ 198721 w 650875"/>
              <a:gd name="T25" fmla="*/ 232796 h 242570"/>
              <a:gd name="T26" fmla="*/ 259798 w 650875"/>
              <a:gd name="T27" fmla="*/ 239855 h 242570"/>
              <a:gd name="T28" fmla="*/ 325374 w 650875"/>
              <a:gd name="T29" fmla="*/ 242316 h 242570"/>
              <a:gd name="T30" fmla="*/ 390949 w 650875"/>
              <a:gd name="T31" fmla="*/ 239855 h 242570"/>
              <a:gd name="T32" fmla="*/ 452026 w 650875"/>
              <a:gd name="T33" fmla="*/ 232796 h 242570"/>
              <a:gd name="T34" fmla="*/ 507296 w 650875"/>
              <a:gd name="T35" fmla="*/ 221628 h 242570"/>
              <a:gd name="T36" fmla="*/ 555450 w 650875"/>
              <a:gd name="T37" fmla="*/ 206835 h 242570"/>
              <a:gd name="T38" fmla="*/ 595180 w 650875"/>
              <a:gd name="T39" fmla="*/ 188905 h 242570"/>
              <a:gd name="T40" fmla="*/ 644137 w 650875"/>
              <a:gd name="T41" fmla="*/ 145579 h 242570"/>
              <a:gd name="T42" fmla="*/ 650748 w 650875"/>
              <a:gd name="T43" fmla="*/ 121158 h 242570"/>
              <a:gd name="T44" fmla="*/ 644137 w 650875"/>
              <a:gd name="T45" fmla="*/ 96736 h 242570"/>
              <a:gd name="T46" fmla="*/ 595180 w 650875"/>
              <a:gd name="T47" fmla="*/ 53410 h 242570"/>
              <a:gd name="T48" fmla="*/ 555450 w 650875"/>
              <a:gd name="T49" fmla="*/ 35480 h 242570"/>
              <a:gd name="T50" fmla="*/ 507296 w 650875"/>
              <a:gd name="T51" fmla="*/ 20687 h 242570"/>
              <a:gd name="T52" fmla="*/ 452026 w 650875"/>
              <a:gd name="T53" fmla="*/ 9519 h 242570"/>
              <a:gd name="T54" fmla="*/ 390949 w 650875"/>
              <a:gd name="T55" fmla="*/ 2460 h 242570"/>
              <a:gd name="T56" fmla="*/ 325374 w 650875"/>
              <a:gd name="T57" fmla="*/ 0 h 2425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2570"/>
              <a:gd name="T89" fmla="*/ 650875 w 650875"/>
              <a:gd name="T90" fmla="*/ 242570 h 24257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2570">
                <a:moveTo>
                  <a:pt x="325374" y="0"/>
                </a:moveTo>
                <a:lnTo>
                  <a:pt x="259798" y="2460"/>
                </a:lnTo>
                <a:lnTo>
                  <a:pt x="198721" y="9519"/>
                </a:lnTo>
                <a:lnTo>
                  <a:pt x="143451" y="20687"/>
                </a:lnTo>
                <a:lnTo>
                  <a:pt x="95297" y="35480"/>
                </a:lnTo>
                <a:lnTo>
                  <a:pt x="55567" y="53410"/>
                </a:lnTo>
                <a:lnTo>
                  <a:pt x="6610" y="96736"/>
                </a:lnTo>
                <a:lnTo>
                  <a:pt x="0" y="121158"/>
                </a:lnTo>
                <a:lnTo>
                  <a:pt x="6610" y="145579"/>
                </a:lnTo>
                <a:lnTo>
                  <a:pt x="55567" y="188905"/>
                </a:lnTo>
                <a:lnTo>
                  <a:pt x="95297" y="206835"/>
                </a:lnTo>
                <a:lnTo>
                  <a:pt x="143451" y="221628"/>
                </a:lnTo>
                <a:lnTo>
                  <a:pt x="198721" y="232796"/>
                </a:lnTo>
                <a:lnTo>
                  <a:pt x="259798" y="239855"/>
                </a:lnTo>
                <a:lnTo>
                  <a:pt x="325374" y="242316"/>
                </a:lnTo>
                <a:lnTo>
                  <a:pt x="390949" y="239855"/>
                </a:lnTo>
                <a:lnTo>
                  <a:pt x="452026" y="232796"/>
                </a:lnTo>
                <a:lnTo>
                  <a:pt x="507296" y="221628"/>
                </a:lnTo>
                <a:lnTo>
                  <a:pt x="555450" y="206835"/>
                </a:lnTo>
                <a:lnTo>
                  <a:pt x="595180" y="188905"/>
                </a:lnTo>
                <a:lnTo>
                  <a:pt x="644137" y="145579"/>
                </a:lnTo>
                <a:lnTo>
                  <a:pt x="650748" y="121158"/>
                </a:lnTo>
                <a:lnTo>
                  <a:pt x="644137" y="96736"/>
                </a:lnTo>
                <a:lnTo>
                  <a:pt x="595180" y="53410"/>
                </a:lnTo>
                <a:lnTo>
                  <a:pt x="555450" y="35480"/>
                </a:lnTo>
                <a:lnTo>
                  <a:pt x="507296" y="20687"/>
                </a:lnTo>
                <a:lnTo>
                  <a:pt x="452026" y="9519"/>
                </a:lnTo>
                <a:lnTo>
                  <a:pt x="390949" y="2460"/>
                </a:lnTo>
                <a:lnTo>
                  <a:pt x="32537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3" name="object 74"/>
          <p:cNvSpPr>
            <a:spLocks/>
          </p:cNvSpPr>
          <p:nvPr/>
        </p:nvSpPr>
        <p:spPr bwMode="auto">
          <a:xfrm>
            <a:off x="3762375" y="4014788"/>
            <a:ext cx="657225" cy="133350"/>
          </a:xfrm>
          <a:custGeom>
            <a:avLst/>
            <a:gdLst>
              <a:gd name="T0" fmla="*/ 0 w 657225"/>
              <a:gd name="T1" fmla="*/ 0 h 133985"/>
              <a:gd name="T2" fmla="*/ 656844 w 657225"/>
              <a:gd name="T3" fmla="*/ 0 h 133985"/>
              <a:gd name="T4" fmla="*/ 656844 w 657225"/>
              <a:gd name="T5" fmla="*/ 133984 h 133985"/>
              <a:gd name="T6" fmla="*/ 0 w 657225"/>
              <a:gd name="T7" fmla="*/ 133984 h 133985"/>
              <a:gd name="T8" fmla="*/ 0 w 657225"/>
              <a:gd name="T9" fmla="*/ 0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7225"/>
              <a:gd name="T16" fmla="*/ 0 h 133985"/>
              <a:gd name="T17" fmla="*/ 657225 w 657225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7225" h="133985">
                <a:moveTo>
                  <a:pt x="0" y="0"/>
                </a:moveTo>
                <a:lnTo>
                  <a:pt x="656844" y="0"/>
                </a:lnTo>
                <a:lnTo>
                  <a:pt x="656844" y="133984"/>
                </a:lnTo>
                <a:lnTo>
                  <a:pt x="0" y="133984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4" name="object 75"/>
          <p:cNvSpPr>
            <a:spLocks/>
          </p:cNvSpPr>
          <p:nvPr/>
        </p:nvSpPr>
        <p:spPr bwMode="auto">
          <a:xfrm>
            <a:off x="3759200" y="4021138"/>
            <a:ext cx="650875" cy="244475"/>
          </a:xfrm>
          <a:custGeom>
            <a:avLst/>
            <a:gdLst>
              <a:gd name="T0" fmla="*/ 325374 w 650875"/>
              <a:gd name="T1" fmla="*/ 0 h 243839"/>
              <a:gd name="T2" fmla="*/ 259798 w 650875"/>
              <a:gd name="T3" fmla="*/ 2477 h 243839"/>
              <a:gd name="T4" fmla="*/ 198721 w 650875"/>
              <a:gd name="T5" fmla="*/ 9584 h 243839"/>
              <a:gd name="T6" fmla="*/ 143451 w 650875"/>
              <a:gd name="T7" fmla="*/ 20828 h 243839"/>
              <a:gd name="T8" fmla="*/ 95297 w 650875"/>
              <a:gd name="T9" fmla="*/ 35718 h 243839"/>
              <a:gd name="T10" fmla="*/ 55567 w 650875"/>
              <a:gd name="T11" fmla="*/ 53764 h 243839"/>
              <a:gd name="T12" fmla="*/ 6610 w 650875"/>
              <a:gd name="T13" fmla="*/ 97355 h 243839"/>
              <a:gd name="T14" fmla="*/ 0 w 650875"/>
              <a:gd name="T15" fmla="*/ 121919 h 243839"/>
              <a:gd name="T16" fmla="*/ 6610 w 650875"/>
              <a:gd name="T17" fmla="*/ 146484 h 243839"/>
              <a:gd name="T18" fmla="*/ 55567 w 650875"/>
              <a:gd name="T19" fmla="*/ 190075 h 243839"/>
              <a:gd name="T20" fmla="*/ 95297 w 650875"/>
              <a:gd name="T21" fmla="*/ 208121 h 243839"/>
              <a:gd name="T22" fmla="*/ 143451 w 650875"/>
              <a:gd name="T23" fmla="*/ 223011 h 243839"/>
              <a:gd name="T24" fmla="*/ 198721 w 650875"/>
              <a:gd name="T25" fmla="*/ 234255 h 243839"/>
              <a:gd name="T26" fmla="*/ 259798 w 650875"/>
              <a:gd name="T27" fmla="*/ 241362 h 243839"/>
              <a:gd name="T28" fmla="*/ 325374 w 650875"/>
              <a:gd name="T29" fmla="*/ 243839 h 243839"/>
              <a:gd name="T30" fmla="*/ 390949 w 650875"/>
              <a:gd name="T31" fmla="*/ 241362 h 243839"/>
              <a:gd name="T32" fmla="*/ 452026 w 650875"/>
              <a:gd name="T33" fmla="*/ 234255 h 243839"/>
              <a:gd name="T34" fmla="*/ 507296 w 650875"/>
              <a:gd name="T35" fmla="*/ 223011 h 243839"/>
              <a:gd name="T36" fmla="*/ 555450 w 650875"/>
              <a:gd name="T37" fmla="*/ 208121 h 243839"/>
              <a:gd name="T38" fmla="*/ 595180 w 650875"/>
              <a:gd name="T39" fmla="*/ 190075 h 243839"/>
              <a:gd name="T40" fmla="*/ 644137 w 650875"/>
              <a:gd name="T41" fmla="*/ 146484 h 243839"/>
              <a:gd name="T42" fmla="*/ 650747 w 650875"/>
              <a:gd name="T43" fmla="*/ 121919 h 243839"/>
              <a:gd name="T44" fmla="*/ 644137 w 650875"/>
              <a:gd name="T45" fmla="*/ 97355 h 243839"/>
              <a:gd name="T46" fmla="*/ 595180 w 650875"/>
              <a:gd name="T47" fmla="*/ 53764 h 243839"/>
              <a:gd name="T48" fmla="*/ 555450 w 650875"/>
              <a:gd name="T49" fmla="*/ 35718 h 243839"/>
              <a:gd name="T50" fmla="*/ 507296 w 650875"/>
              <a:gd name="T51" fmla="*/ 20828 h 243839"/>
              <a:gd name="T52" fmla="*/ 452026 w 650875"/>
              <a:gd name="T53" fmla="*/ 9584 h 243839"/>
              <a:gd name="T54" fmla="*/ 390949 w 650875"/>
              <a:gd name="T55" fmla="*/ 2477 h 243839"/>
              <a:gd name="T56" fmla="*/ 325374 w 650875"/>
              <a:gd name="T57" fmla="*/ 0 h 243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3839"/>
              <a:gd name="T89" fmla="*/ 650875 w 650875"/>
              <a:gd name="T90" fmla="*/ 243839 h 243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3839">
                <a:moveTo>
                  <a:pt x="325374" y="0"/>
                </a:moveTo>
                <a:lnTo>
                  <a:pt x="259798" y="2477"/>
                </a:lnTo>
                <a:lnTo>
                  <a:pt x="198721" y="9584"/>
                </a:lnTo>
                <a:lnTo>
                  <a:pt x="143451" y="20828"/>
                </a:lnTo>
                <a:lnTo>
                  <a:pt x="95297" y="35718"/>
                </a:lnTo>
                <a:lnTo>
                  <a:pt x="55567" y="53764"/>
                </a:lnTo>
                <a:lnTo>
                  <a:pt x="6610" y="97355"/>
                </a:lnTo>
                <a:lnTo>
                  <a:pt x="0" y="121919"/>
                </a:lnTo>
                <a:lnTo>
                  <a:pt x="6610" y="146484"/>
                </a:lnTo>
                <a:lnTo>
                  <a:pt x="55567" y="190075"/>
                </a:lnTo>
                <a:lnTo>
                  <a:pt x="95297" y="208121"/>
                </a:lnTo>
                <a:lnTo>
                  <a:pt x="143451" y="223011"/>
                </a:lnTo>
                <a:lnTo>
                  <a:pt x="198721" y="234255"/>
                </a:lnTo>
                <a:lnTo>
                  <a:pt x="259798" y="241362"/>
                </a:lnTo>
                <a:lnTo>
                  <a:pt x="325374" y="243839"/>
                </a:lnTo>
                <a:lnTo>
                  <a:pt x="390949" y="241362"/>
                </a:lnTo>
                <a:lnTo>
                  <a:pt x="452026" y="234255"/>
                </a:lnTo>
                <a:lnTo>
                  <a:pt x="507296" y="223011"/>
                </a:lnTo>
                <a:lnTo>
                  <a:pt x="555450" y="208121"/>
                </a:lnTo>
                <a:lnTo>
                  <a:pt x="595180" y="190075"/>
                </a:lnTo>
                <a:lnTo>
                  <a:pt x="644137" y="146484"/>
                </a:lnTo>
                <a:lnTo>
                  <a:pt x="650747" y="121919"/>
                </a:lnTo>
                <a:lnTo>
                  <a:pt x="644137" y="97355"/>
                </a:lnTo>
                <a:lnTo>
                  <a:pt x="595180" y="53764"/>
                </a:lnTo>
                <a:lnTo>
                  <a:pt x="555450" y="35718"/>
                </a:lnTo>
                <a:lnTo>
                  <a:pt x="507296" y="20828"/>
                </a:lnTo>
                <a:lnTo>
                  <a:pt x="452026" y="9584"/>
                </a:lnTo>
                <a:lnTo>
                  <a:pt x="390949" y="2477"/>
                </a:lnTo>
                <a:lnTo>
                  <a:pt x="325374" y="0"/>
                </a:lnTo>
                <a:close/>
              </a:path>
            </a:pathLst>
          </a:custGeom>
          <a:solidFill>
            <a:srgbClr val="635D5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5" name="object 76"/>
          <p:cNvSpPr>
            <a:spLocks/>
          </p:cNvSpPr>
          <p:nvPr/>
        </p:nvSpPr>
        <p:spPr bwMode="auto">
          <a:xfrm>
            <a:off x="3759200" y="3892550"/>
            <a:ext cx="650875" cy="246063"/>
          </a:xfrm>
          <a:custGeom>
            <a:avLst/>
            <a:gdLst>
              <a:gd name="T0" fmla="*/ 325374 w 650875"/>
              <a:gd name="T1" fmla="*/ 0 h 245745"/>
              <a:gd name="T2" fmla="*/ 259798 w 650875"/>
              <a:gd name="T3" fmla="*/ 2489 h 245745"/>
              <a:gd name="T4" fmla="*/ 198721 w 650875"/>
              <a:gd name="T5" fmla="*/ 9632 h 245745"/>
              <a:gd name="T6" fmla="*/ 143451 w 650875"/>
              <a:gd name="T7" fmla="*/ 20935 h 245745"/>
              <a:gd name="T8" fmla="*/ 95297 w 650875"/>
              <a:gd name="T9" fmla="*/ 35909 h 245745"/>
              <a:gd name="T10" fmla="*/ 55567 w 650875"/>
              <a:gd name="T11" fmla="*/ 54061 h 245745"/>
              <a:gd name="T12" fmla="*/ 6610 w 650875"/>
              <a:gd name="T13" fmla="*/ 97939 h 245745"/>
              <a:gd name="T14" fmla="*/ 0 w 650875"/>
              <a:gd name="T15" fmla="*/ 122681 h 245745"/>
              <a:gd name="T16" fmla="*/ 6610 w 650875"/>
              <a:gd name="T17" fmla="*/ 147424 h 245745"/>
              <a:gd name="T18" fmla="*/ 55567 w 650875"/>
              <a:gd name="T19" fmla="*/ 191302 h 245745"/>
              <a:gd name="T20" fmla="*/ 95297 w 650875"/>
              <a:gd name="T21" fmla="*/ 209454 h 245745"/>
              <a:gd name="T22" fmla="*/ 143451 w 650875"/>
              <a:gd name="T23" fmla="*/ 224428 h 245745"/>
              <a:gd name="T24" fmla="*/ 198721 w 650875"/>
              <a:gd name="T25" fmla="*/ 235731 h 245745"/>
              <a:gd name="T26" fmla="*/ 259798 w 650875"/>
              <a:gd name="T27" fmla="*/ 242874 h 245745"/>
              <a:gd name="T28" fmla="*/ 325374 w 650875"/>
              <a:gd name="T29" fmla="*/ 245363 h 245745"/>
              <a:gd name="T30" fmla="*/ 390949 w 650875"/>
              <a:gd name="T31" fmla="*/ 242874 h 245745"/>
              <a:gd name="T32" fmla="*/ 452026 w 650875"/>
              <a:gd name="T33" fmla="*/ 235731 h 245745"/>
              <a:gd name="T34" fmla="*/ 507296 w 650875"/>
              <a:gd name="T35" fmla="*/ 224428 h 245745"/>
              <a:gd name="T36" fmla="*/ 555450 w 650875"/>
              <a:gd name="T37" fmla="*/ 209454 h 245745"/>
              <a:gd name="T38" fmla="*/ 595180 w 650875"/>
              <a:gd name="T39" fmla="*/ 191302 h 245745"/>
              <a:gd name="T40" fmla="*/ 644137 w 650875"/>
              <a:gd name="T41" fmla="*/ 147424 h 245745"/>
              <a:gd name="T42" fmla="*/ 650747 w 650875"/>
              <a:gd name="T43" fmla="*/ 122681 h 245745"/>
              <a:gd name="T44" fmla="*/ 644137 w 650875"/>
              <a:gd name="T45" fmla="*/ 97939 h 245745"/>
              <a:gd name="T46" fmla="*/ 595180 w 650875"/>
              <a:gd name="T47" fmla="*/ 54061 h 245745"/>
              <a:gd name="T48" fmla="*/ 555450 w 650875"/>
              <a:gd name="T49" fmla="*/ 35909 h 245745"/>
              <a:gd name="T50" fmla="*/ 507296 w 650875"/>
              <a:gd name="T51" fmla="*/ 20935 h 245745"/>
              <a:gd name="T52" fmla="*/ 452026 w 650875"/>
              <a:gd name="T53" fmla="*/ 9632 h 245745"/>
              <a:gd name="T54" fmla="*/ 390949 w 650875"/>
              <a:gd name="T55" fmla="*/ 2489 h 245745"/>
              <a:gd name="T56" fmla="*/ 325374 w 650875"/>
              <a:gd name="T57" fmla="*/ 0 h 2457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50875"/>
              <a:gd name="T88" fmla="*/ 0 h 245745"/>
              <a:gd name="T89" fmla="*/ 650875 w 650875"/>
              <a:gd name="T90" fmla="*/ 245745 h 2457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50875" h="245745">
                <a:moveTo>
                  <a:pt x="325374" y="0"/>
                </a:moveTo>
                <a:lnTo>
                  <a:pt x="259798" y="2489"/>
                </a:lnTo>
                <a:lnTo>
                  <a:pt x="198721" y="9632"/>
                </a:lnTo>
                <a:lnTo>
                  <a:pt x="143451" y="20935"/>
                </a:lnTo>
                <a:lnTo>
                  <a:pt x="95297" y="35909"/>
                </a:lnTo>
                <a:lnTo>
                  <a:pt x="55567" y="54061"/>
                </a:lnTo>
                <a:lnTo>
                  <a:pt x="6610" y="97939"/>
                </a:lnTo>
                <a:lnTo>
                  <a:pt x="0" y="122681"/>
                </a:lnTo>
                <a:lnTo>
                  <a:pt x="6610" y="147424"/>
                </a:lnTo>
                <a:lnTo>
                  <a:pt x="55567" y="191302"/>
                </a:lnTo>
                <a:lnTo>
                  <a:pt x="95297" y="209454"/>
                </a:lnTo>
                <a:lnTo>
                  <a:pt x="143451" y="224428"/>
                </a:lnTo>
                <a:lnTo>
                  <a:pt x="198721" y="235731"/>
                </a:lnTo>
                <a:lnTo>
                  <a:pt x="259798" y="242874"/>
                </a:lnTo>
                <a:lnTo>
                  <a:pt x="325374" y="245363"/>
                </a:lnTo>
                <a:lnTo>
                  <a:pt x="390949" y="242874"/>
                </a:lnTo>
                <a:lnTo>
                  <a:pt x="452026" y="235731"/>
                </a:lnTo>
                <a:lnTo>
                  <a:pt x="507296" y="224428"/>
                </a:lnTo>
                <a:lnTo>
                  <a:pt x="555450" y="209454"/>
                </a:lnTo>
                <a:lnTo>
                  <a:pt x="595180" y="191302"/>
                </a:lnTo>
                <a:lnTo>
                  <a:pt x="644137" y="147424"/>
                </a:lnTo>
                <a:lnTo>
                  <a:pt x="650747" y="122681"/>
                </a:lnTo>
                <a:lnTo>
                  <a:pt x="644137" y="97939"/>
                </a:lnTo>
                <a:lnTo>
                  <a:pt x="595180" y="54061"/>
                </a:lnTo>
                <a:lnTo>
                  <a:pt x="555450" y="35909"/>
                </a:lnTo>
                <a:lnTo>
                  <a:pt x="507296" y="20935"/>
                </a:lnTo>
                <a:lnTo>
                  <a:pt x="452026" y="9632"/>
                </a:lnTo>
                <a:lnTo>
                  <a:pt x="390949" y="2489"/>
                </a:lnTo>
                <a:lnTo>
                  <a:pt x="325374" y="0"/>
                </a:lnTo>
                <a:close/>
              </a:path>
            </a:pathLst>
          </a:custGeom>
          <a:solidFill>
            <a:srgbClr val="BCBAA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6" name="object 77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>
              <a:gd name="T0" fmla="*/ 44450 w 186054"/>
              <a:gd name="T1" fmla="*/ 0 h 71754"/>
              <a:gd name="T2" fmla="*/ 0 w 186054"/>
              <a:gd name="T3" fmla="*/ 12700 h 71754"/>
              <a:gd name="T4" fmla="*/ 101726 w 186054"/>
              <a:gd name="T5" fmla="*/ 57276 h 71754"/>
              <a:gd name="T6" fmla="*/ 44450 w 186054"/>
              <a:gd name="T7" fmla="*/ 71500 h 71754"/>
              <a:gd name="T8" fmla="*/ 173100 w 186054"/>
              <a:gd name="T9" fmla="*/ 71500 h 71754"/>
              <a:gd name="T10" fmla="*/ 182267 w 186054"/>
              <a:gd name="T11" fmla="*/ 38226 h 71754"/>
              <a:gd name="T12" fmla="*/ 139826 w 186054"/>
              <a:gd name="T13" fmla="*/ 38226 h 71754"/>
              <a:gd name="T14" fmla="*/ 44450 w 186054"/>
              <a:gd name="T15" fmla="*/ 0 h 71754"/>
              <a:gd name="T16" fmla="*/ 185800 w 186054"/>
              <a:gd name="T17" fmla="*/ 25400 h 71754"/>
              <a:gd name="T18" fmla="*/ 139826 w 186054"/>
              <a:gd name="T19" fmla="*/ 38226 h 71754"/>
              <a:gd name="T20" fmla="*/ 182267 w 186054"/>
              <a:gd name="T21" fmla="*/ 38226 h 71754"/>
              <a:gd name="T22" fmla="*/ 185800 w 186054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6054"/>
              <a:gd name="T37" fmla="*/ 0 h 71754"/>
              <a:gd name="T38" fmla="*/ 186054 w 186054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7" name="object 78"/>
          <p:cNvSpPr>
            <a:spLocks/>
          </p:cNvSpPr>
          <p:nvPr/>
        </p:nvSpPr>
        <p:spPr bwMode="auto">
          <a:xfrm>
            <a:off x="3879850" y="3924300"/>
            <a:ext cx="185738" cy="71438"/>
          </a:xfrm>
          <a:custGeom>
            <a:avLst/>
            <a:gdLst>
              <a:gd name="T0" fmla="*/ 44450 w 186054"/>
              <a:gd name="T1" fmla="*/ 0 h 71754"/>
              <a:gd name="T2" fmla="*/ 0 w 186054"/>
              <a:gd name="T3" fmla="*/ 12700 h 71754"/>
              <a:gd name="T4" fmla="*/ 101726 w 186054"/>
              <a:gd name="T5" fmla="*/ 57276 h 71754"/>
              <a:gd name="T6" fmla="*/ 44450 w 186054"/>
              <a:gd name="T7" fmla="*/ 71500 h 71754"/>
              <a:gd name="T8" fmla="*/ 173100 w 186054"/>
              <a:gd name="T9" fmla="*/ 71500 h 71754"/>
              <a:gd name="T10" fmla="*/ 182267 w 186054"/>
              <a:gd name="T11" fmla="*/ 38226 h 71754"/>
              <a:gd name="T12" fmla="*/ 139826 w 186054"/>
              <a:gd name="T13" fmla="*/ 38226 h 71754"/>
              <a:gd name="T14" fmla="*/ 44450 w 186054"/>
              <a:gd name="T15" fmla="*/ 0 h 71754"/>
              <a:gd name="T16" fmla="*/ 185800 w 186054"/>
              <a:gd name="T17" fmla="*/ 25400 h 71754"/>
              <a:gd name="T18" fmla="*/ 139826 w 186054"/>
              <a:gd name="T19" fmla="*/ 38226 h 71754"/>
              <a:gd name="T20" fmla="*/ 182267 w 186054"/>
              <a:gd name="T21" fmla="*/ 38226 h 71754"/>
              <a:gd name="T22" fmla="*/ 185800 w 186054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6054"/>
              <a:gd name="T37" fmla="*/ 0 h 71754"/>
              <a:gd name="T38" fmla="*/ 186054 w 186054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6054" h="71754">
                <a:moveTo>
                  <a:pt x="44450" y="0"/>
                </a:moveTo>
                <a:lnTo>
                  <a:pt x="0" y="12700"/>
                </a:lnTo>
                <a:lnTo>
                  <a:pt x="101726" y="57276"/>
                </a:lnTo>
                <a:lnTo>
                  <a:pt x="44450" y="71500"/>
                </a:lnTo>
                <a:lnTo>
                  <a:pt x="173100" y="71500"/>
                </a:lnTo>
                <a:lnTo>
                  <a:pt x="182267" y="38226"/>
                </a:lnTo>
                <a:lnTo>
                  <a:pt x="139826" y="38226"/>
                </a:lnTo>
                <a:lnTo>
                  <a:pt x="44450" y="0"/>
                </a:lnTo>
                <a:close/>
              </a:path>
              <a:path w="186054" h="71754">
                <a:moveTo>
                  <a:pt x="185800" y="25400"/>
                </a:moveTo>
                <a:lnTo>
                  <a:pt x="139826" y="38226"/>
                </a:lnTo>
                <a:lnTo>
                  <a:pt x="182267" y="38226"/>
                </a:lnTo>
                <a:lnTo>
                  <a:pt x="185800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8" name="object 79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>
              <a:gd name="T0" fmla="*/ 133425 w 190500"/>
              <a:gd name="T1" fmla="*/ 32003 h 64135"/>
              <a:gd name="T2" fmla="*/ 42799 w 190500"/>
              <a:gd name="T3" fmla="*/ 32003 h 64135"/>
              <a:gd name="T4" fmla="*/ 146050 w 190500"/>
              <a:gd name="T5" fmla="*/ 63881 h 64135"/>
              <a:gd name="T6" fmla="*/ 190500 w 190500"/>
              <a:gd name="T7" fmla="*/ 51181 h 64135"/>
              <a:gd name="T8" fmla="*/ 133425 w 190500"/>
              <a:gd name="T9" fmla="*/ 32003 h 64135"/>
              <a:gd name="T10" fmla="*/ 146050 w 190500"/>
              <a:gd name="T11" fmla="*/ 0 h 64135"/>
              <a:gd name="T12" fmla="*/ 12700 w 190500"/>
              <a:gd name="T13" fmla="*/ 0 h 64135"/>
              <a:gd name="T14" fmla="*/ 0 w 190500"/>
              <a:gd name="T15" fmla="*/ 51181 h 64135"/>
              <a:gd name="T16" fmla="*/ 42799 w 190500"/>
              <a:gd name="T17" fmla="*/ 32003 h 64135"/>
              <a:gd name="T18" fmla="*/ 133425 w 190500"/>
              <a:gd name="T19" fmla="*/ 32003 h 64135"/>
              <a:gd name="T20" fmla="*/ 95250 w 190500"/>
              <a:gd name="T21" fmla="*/ 19176 h 64135"/>
              <a:gd name="T22" fmla="*/ 146050 w 190500"/>
              <a:gd name="T23" fmla="*/ 0 h 64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64135"/>
              <a:gd name="T38" fmla="*/ 190500 w 190500"/>
              <a:gd name="T39" fmla="*/ 64135 h 64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39" name="object 80"/>
          <p:cNvSpPr>
            <a:spLocks/>
          </p:cNvSpPr>
          <p:nvPr/>
        </p:nvSpPr>
        <p:spPr bwMode="auto">
          <a:xfrm>
            <a:off x="4097338" y="4040188"/>
            <a:ext cx="190500" cy="63500"/>
          </a:xfrm>
          <a:custGeom>
            <a:avLst/>
            <a:gdLst>
              <a:gd name="T0" fmla="*/ 133425 w 190500"/>
              <a:gd name="T1" fmla="*/ 32003 h 64135"/>
              <a:gd name="T2" fmla="*/ 42799 w 190500"/>
              <a:gd name="T3" fmla="*/ 32003 h 64135"/>
              <a:gd name="T4" fmla="*/ 146050 w 190500"/>
              <a:gd name="T5" fmla="*/ 63881 h 64135"/>
              <a:gd name="T6" fmla="*/ 190500 w 190500"/>
              <a:gd name="T7" fmla="*/ 51181 h 64135"/>
              <a:gd name="T8" fmla="*/ 133425 w 190500"/>
              <a:gd name="T9" fmla="*/ 32003 h 64135"/>
              <a:gd name="T10" fmla="*/ 146050 w 190500"/>
              <a:gd name="T11" fmla="*/ 0 h 64135"/>
              <a:gd name="T12" fmla="*/ 12700 w 190500"/>
              <a:gd name="T13" fmla="*/ 0 h 64135"/>
              <a:gd name="T14" fmla="*/ 0 w 190500"/>
              <a:gd name="T15" fmla="*/ 51181 h 64135"/>
              <a:gd name="T16" fmla="*/ 42799 w 190500"/>
              <a:gd name="T17" fmla="*/ 32003 h 64135"/>
              <a:gd name="T18" fmla="*/ 133425 w 190500"/>
              <a:gd name="T19" fmla="*/ 32003 h 64135"/>
              <a:gd name="T20" fmla="*/ 95250 w 190500"/>
              <a:gd name="T21" fmla="*/ 19176 h 64135"/>
              <a:gd name="T22" fmla="*/ 146050 w 190500"/>
              <a:gd name="T23" fmla="*/ 0 h 64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64135"/>
              <a:gd name="T38" fmla="*/ 190500 w 190500"/>
              <a:gd name="T39" fmla="*/ 64135 h 64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64135">
                <a:moveTo>
                  <a:pt x="133425" y="32003"/>
                </a:moveTo>
                <a:lnTo>
                  <a:pt x="42799" y="32003"/>
                </a:lnTo>
                <a:lnTo>
                  <a:pt x="146050" y="63881"/>
                </a:lnTo>
                <a:lnTo>
                  <a:pt x="190500" y="51181"/>
                </a:lnTo>
                <a:lnTo>
                  <a:pt x="133425" y="32003"/>
                </a:lnTo>
                <a:close/>
              </a:path>
              <a:path w="190500" h="64135">
                <a:moveTo>
                  <a:pt x="146050" y="0"/>
                </a:moveTo>
                <a:lnTo>
                  <a:pt x="12700" y="0"/>
                </a:lnTo>
                <a:lnTo>
                  <a:pt x="0" y="51181"/>
                </a:lnTo>
                <a:lnTo>
                  <a:pt x="42799" y="32003"/>
                </a:lnTo>
                <a:lnTo>
                  <a:pt x="133425" y="32003"/>
                </a:lnTo>
                <a:lnTo>
                  <a:pt x="95250" y="19176"/>
                </a:lnTo>
                <a:lnTo>
                  <a:pt x="1460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0" name="object 81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>
              <a:gd name="T0" fmla="*/ 171450 w 190500"/>
              <a:gd name="T1" fmla="*/ 0 h 71754"/>
              <a:gd name="T2" fmla="*/ 44450 w 190500"/>
              <a:gd name="T3" fmla="*/ 0 h 71754"/>
              <a:gd name="T4" fmla="*/ 107950 w 190500"/>
              <a:gd name="T5" fmla="*/ 12700 h 71754"/>
              <a:gd name="T6" fmla="*/ 0 w 190500"/>
              <a:gd name="T7" fmla="*/ 57276 h 71754"/>
              <a:gd name="T8" fmla="*/ 44450 w 190500"/>
              <a:gd name="T9" fmla="*/ 71500 h 71754"/>
              <a:gd name="T10" fmla="*/ 139700 w 190500"/>
              <a:gd name="T11" fmla="*/ 25400 h 71754"/>
              <a:gd name="T12" fmla="*/ 184107 w 190500"/>
              <a:gd name="T13" fmla="*/ 25400 h 71754"/>
              <a:gd name="T14" fmla="*/ 171450 w 190500"/>
              <a:gd name="T15" fmla="*/ 0 h 71754"/>
              <a:gd name="T16" fmla="*/ 184107 w 190500"/>
              <a:gd name="T17" fmla="*/ 25400 h 71754"/>
              <a:gd name="T18" fmla="*/ 139700 w 190500"/>
              <a:gd name="T19" fmla="*/ 25400 h 71754"/>
              <a:gd name="T20" fmla="*/ 190500 w 190500"/>
              <a:gd name="T21" fmla="*/ 38226 h 71754"/>
              <a:gd name="T22" fmla="*/ 184107 w 190500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71754"/>
              <a:gd name="T38" fmla="*/ 190500 w 190500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1" name="object 82"/>
          <p:cNvSpPr>
            <a:spLocks/>
          </p:cNvSpPr>
          <p:nvPr/>
        </p:nvSpPr>
        <p:spPr bwMode="auto">
          <a:xfrm>
            <a:off x="4084638" y="3924300"/>
            <a:ext cx="190500" cy="71438"/>
          </a:xfrm>
          <a:custGeom>
            <a:avLst/>
            <a:gdLst>
              <a:gd name="T0" fmla="*/ 171450 w 190500"/>
              <a:gd name="T1" fmla="*/ 0 h 71754"/>
              <a:gd name="T2" fmla="*/ 44450 w 190500"/>
              <a:gd name="T3" fmla="*/ 0 h 71754"/>
              <a:gd name="T4" fmla="*/ 107950 w 190500"/>
              <a:gd name="T5" fmla="*/ 12700 h 71754"/>
              <a:gd name="T6" fmla="*/ 0 w 190500"/>
              <a:gd name="T7" fmla="*/ 57276 h 71754"/>
              <a:gd name="T8" fmla="*/ 44450 w 190500"/>
              <a:gd name="T9" fmla="*/ 71500 h 71754"/>
              <a:gd name="T10" fmla="*/ 139700 w 190500"/>
              <a:gd name="T11" fmla="*/ 25400 h 71754"/>
              <a:gd name="T12" fmla="*/ 184107 w 190500"/>
              <a:gd name="T13" fmla="*/ 25400 h 71754"/>
              <a:gd name="T14" fmla="*/ 171450 w 190500"/>
              <a:gd name="T15" fmla="*/ 0 h 71754"/>
              <a:gd name="T16" fmla="*/ 184107 w 190500"/>
              <a:gd name="T17" fmla="*/ 25400 h 71754"/>
              <a:gd name="T18" fmla="*/ 139700 w 190500"/>
              <a:gd name="T19" fmla="*/ 25400 h 71754"/>
              <a:gd name="T20" fmla="*/ 190500 w 190500"/>
              <a:gd name="T21" fmla="*/ 38226 h 71754"/>
              <a:gd name="T22" fmla="*/ 184107 w 190500"/>
              <a:gd name="T23" fmla="*/ 25400 h 717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0500"/>
              <a:gd name="T37" fmla="*/ 0 h 71754"/>
              <a:gd name="T38" fmla="*/ 190500 w 190500"/>
              <a:gd name="T39" fmla="*/ 71754 h 717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0500" h="71754">
                <a:moveTo>
                  <a:pt x="171450" y="0"/>
                </a:moveTo>
                <a:lnTo>
                  <a:pt x="44450" y="0"/>
                </a:lnTo>
                <a:lnTo>
                  <a:pt x="107950" y="12700"/>
                </a:lnTo>
                <a:lnTo>
                  <a:pt x="0" y="57276"/>
                </a:lnTo>
                <a:lnTo>
                  <a:pt x="44450" y="71500"/>
                </a:lnTo>
                <a:lnTo>
                  <a:pt x="139700" y="25400"/>
                </a:lnTo>
                <a:lnTo>
                  <a:pt x="184107" y="25400"/>
                </a:lnTo>
                <a:lnTo>
                  <a:pt x="171450" y="0"/>
                </a:lnTo>
                <a:close/>
              </a:path>
              <a:path w="190500" h="71754">
                <a:moveTo>
                  <a:pt x="184107" y="25400"/>
                </a:moveTo>
                <a:lnTo>
                  <a:pt x="139700" y="25400"/>
                </a:lnTo>
                <a:lnTo>
                  <a:pt x="190500" y="38226"/>
                </a:lnTo>
                <a:lnTo>
                  <a:pt x="184107" y="25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2" name="object 83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>
              <a:gd name="T0" fmla="*/ 0 w 184785"/>
              <a:gd name="T1" fmla="*/ 31750 h 76200"/>
              <a:gd name="T2" fmla="*/ 12700 w 184785"/>
              <a:gd name="T3" fmla="*/ 76200 h 76200"/>
              <a:gd name="T4" fmla="*/ 139826 w 184785"/>
              <a:gd name="T5" fmla="*/ 76200 h 76200"/>
              <a:gd name="T6" fmla="*/ 81025 w 184785"/>
              <a:gd name="T7" fmla="*/ 63500 h 76200"/>
              <a:gd name="T8" fmla="*/ 119745 w 184785"/>
              <a:gd name="T9" fmla="*/ 44450 h 76200"/>
              <a:gd name="T10" fmla="*/ 42925 w 184785"/>
              <a:gd name="T11" fmla="*/ 44450 h 76200"/>
              <a:gd name="T12" fmla="*/ 0 w 184785"/>
              <a:gd name="T13" fmla="*/ 31750 h 76200"/>
              <a:gd name="T14" fmla="*/ 139826 w 184785"/>
              <a:gd name="T15" fmla="*/ 0 h 76200"/>
              <a:gd name="T16" fmla="*/ 42925 w 184785"/>
              <a:gd name="T17" fmla="*/ 44450 h 76200"/>
              <a:gd name="T18" fmla="*/ 119745 w 184785"/>
              <a:gd name="T19" fmla="*/ 44450 h 76200"/>
              <a:gd name="T20" fmla="*/ 184276 w 184785"/>
              <a:gd name="T21" fmla="*/ 12700 h 76200"/>
              <a:gd name="T22" fmla="*/ 139826 w 184785"/>
              <a:gd name="T23" fmla="*/ 0 h 76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4785"/>
              <a:gd name="T37" fmla="*/ 0 h 76200"/>
              <a:gd name="T38" fmla="*/ 184785 w 184785"/>
              <a:gd name="T39" fmla="*/ 76200 h 76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3" name="object 84"/>
          <p:cNvSpPr>
            <a:spLocks/>
          </p:cNvSpPr>
          <p:nvPr/>
        </p:nvSpPr>
        <p:spPr bwMode="auto">
          <a:xfrm>
            <a:off x="3894138" y="4027488"/>
            <a:ext cx="184150" cy="76200"/>
          </a:xfrm>
          <a:custGeom>
            <a:avLst/>
            <a:gdLst>
              <a:gd name="T0" fmla="*/ 0 w 184785"/>
              <a:gd name="T1" fmla="*/ 31750 h 76200"/>
              <a:gd name="T2" fmla="*/ 12700 w 184785"/>
              <a:gd name="T3" fmla="*/ 76200 h 76200"/>
              <a:gd name="T4" fmla="*/ 139826 w 184785"/>
              <a:gd name="T5" fmla="*/ 76200 h 76200"/>
              <a:gd name="T6" fmla="*/ 81025 w 184785"/>
              <a:gd name="T7" fmla="*/ 63500 h 76200"/>
              <a:gd name="T8" fmla="*/ 119745 w 184785"/>
              <a:gd name="T9" fmla="*/ 44450 h 76200"/>
              <a:gd name="T10" fmla="*/ 42925 w 184785"/>
              <a:gd name="T11" fmla="*/ 44450 h 76200"/>
              <a:gd name="T12" fmla="*/ 0 w 184785"/>
              <a:gd name="T13" fmla="*/ 31750 h 76200"/>
              <a:gd name="T14" fmla="*/ 139826 w 184785"/>
              <a:gd name="T15" fmla="*/ 0 h 76200"/>
              <a:gd name="T16" fmla="*/ 42925 w 184785"/>
              <a:gd name="T17" fmla="*/ 44450 h 76200"/>
              <a:gd name="T18" fmla="*/ 119745 w 184785"/>
              <a:gd name="T19" fmla="*/ 44450 h 76200"/>
              <a:gd name="T20" fmla="*/ 184276 w 184785"/>
              <a:gd name="T21" fmla="*/ 12700 h 76200"/>
              <a:gd name="T22" fmla="*/ 139826 w 184785"/>
              <a:gd name="T23" fmla="*/ 0 h 76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4785"/>
              <a:gd name="T37" fmla="*/ 0 h 76200"/>
              <a:gd name="T38" fmla="*/ 184785 w 184785"/>
              <a:gd name="T39" fmla="*/ 76200 h 762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4785" h="76200">
                <a:moveTo>
                  <a:pt x="0" y="31750"/>
                </a:moveTo>
                <a:lnTo>
                  <a:pt x="12700" y="76200"/>
                </a:lnTo>
                <a:lnTo>
                  <a:pt x="139826" y="76200"/>
                </a:lnTo>
                <a:lnTo>
                  <a:pt x="81025" y="63500"/>
                </a:lnTo>
                <a:lnTo>
                  <a:pt x="119745" y="44450"/>
                </a:lnTo>
                <a:lnTo>
                  <a:pt x="42925" y="44450"/>
                </a:lnTo>
                <a:lnTo>
                  <a:pt x="0" y="31750"/>
                </a:lnTo>
                <a:close/>
              </a:path>
              <a:path w="184785" h="76200">
                <a:moveTo>
                  <a:pt x="139826" y="0"/>
                </a:moveTo>
                <a:lnTo>
                  <a:pt x="42925" y="44450"/>
                </a:lnTo>
                <a:lnTo>
                  <a:pt x="119745" y="44450"/>
                </a:lnTo>
                <a:lnTo>
                  <a:pt x="184276" y="12700"/>
                </a:lnTo>
                <a:lnTo>
                  <a:pt x="1398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3581400" y="2968625"/>
            <a:ext cx="2362200" cy="530225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00"/>
            </a:solidFill>
          </a:ln>
        </p:spPr>
        <p:txBody>
          <a:bodyPr lIns="0" tIns="34925" rIns="0" bIns="0">
            <a:spAutoFit/>
          </a:bodyPr>
          <a:lstStyle/>
          <a:p>
            <a:pPr marL="8636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1400" b="1" spc="-5" dirty="0">
                <a:latin typeface="Arial"/>
                <a:cs typeface="Arial"/>
              </a:rPr>
              <a:t>IP:158.108.33.1</a:t>
            </a:r>
            <a:endParaRPr sz="1400">
              <a:latin typeface="Arial"/>
              <a:cs typeface="Arial"/>
            </a:endParaRPr>
          </a:p>
          <a:p>
            <a:pPr marL="86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Arial"/>
                <a:cs typeface="Arial"/>
              </a:rPr>
              <a:t>MAC: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00:00:0c:06:13:4a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0700" y="3630613"/>
            <a:ext cx="13843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X to Y</a:t>
            </a:r>
            <a:r>
              <a:rPr sz="1600" b="1" spc="-10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2788" y="3427413"/>
            <a:ext cx="925512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3865" algn="l"/>
                <a:tab pos="911225" algn="l"/>
              </a:tabLst>
              <a:defRPr/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X	</a:t>
            </a:r>
            <a:r>
              <a:rPr sz="1800" b="1" u="heavy" dirty="0">
                <a:solidFill>
                  <a:srgbClr val="0000FF"/>
                </a:solid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479925" y="3643313"/>
            <a:ext cx="1905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048" name="object 89"/>
          <p:cNvSpPr txBox="1">
            <a:spLocks noChangeArrowheads="1"/>
          </p:cNvSpPr>
          <p:nvPr/>
        </p:nvSpPr>
        <p:spPr bwMode="auto">
          <a:xfrm>
            <a:off x="7181850" y="3514725"/>
            <a:ext cx="6191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06388" algn="l"/>
                <a:tab pos="454025" algn="l"/>
              </a:tabLst>
            </a:pPr>
            <a:r>
              <a:rPr lang="th-TH" sz="1800" b="1" u="sng">
                <a:solidFill>
                  <a:srgbClr val="0000FF"/>
                </a:solidFill>
                <a:cs typeface="Arial" charset="0"/>
              </a:rPr>
              <a:t> 	</a:t>
            </a:r>
            <a:r>
              <a:rPr lang="th-TH" sz="1800" b="1">
                <a:solidFill>
                  <a:srgbClr val="0000FF"/>
                </a:solidFill>
                <a:cs typeface="Arial" charset="0"/>
              </a:rPr>
              <a:t>	Y</a:t>
            </a:r>
            <a:endParaRPr lang="th-TH" sz="1800">
              <a:cs typeface="Arial" charset="0"/>
            </a:endParaRPr>
          </a:p>
        </p:txBody>
      </p:sp>
      <p:sp>
        <p:nvSpPr>
          <p:cNvPr id="41049" name="object 90"/>
          <p:cNvSpPr>
            <a:spLocks/>
          </p:cNvSpPr>
          <p:nvPr/>
        </p:nvSpPr>
        <p:spPr bwMode="auto">
          <a:xfrm>
            <a:off x="3127375" y="4125913"/>
            <a:ext cx="539750" cy="150812"/>
          </a:xfrm>
          <a:custGeom>
            <a:avLst/>
            <a:gdLst>
              <a:gd name="T0" fmla="*/ 150875 w 539750"/>
              <a:gd name="T1" fmla="*/ 0 h 151129"/>
              <a:gd name="T2" fmla="*/ 0 w 539750"/>
              <a:gd name="T3" fmla="*/ 75437 h 151129"/>
              <a:gd name="T4" fmla="*/ 150875 w 539750"/>
              <a:gd name="T5" fmla="*/ 150875 h 151129"/>
              <a:gd name="T6" fmla="*/ 117347 w 539750"/>
              <a:gd name="T7" fmla="*/ 100583 h 151129"/>
              <a:gd name="T8" fmla="*/ 100583 w 539750"/>
              <a:gd name="T9" fmla="*/ 100583 h 151129"/>
              <a:gd name="T10" fmla="*/ 100583 w 539750"/>
              <a:gd name="T11" fmla="*/ 50291 h 151129"/>
              <a:gd name="T12" fmla="*/ 117347 w 539750"/>
              <a:gd name="T13" fmla="*/ 50291 h 151129"/>
              <a:gd name="T14" fmla="*/ 150875 w 539750"/>
              <a:gd name="T15" fmla="*/ 0 h 151129"/>
              <a:gd name="T16" fmla="*/ 100583 w 539750"/>
              <a:gd name="T17" fmla="*/ 75437 h 151129"/>
              <a:gd name="T18" fmla="*/ 100583 w 539750"/>
              <a:gd name="T19" fmla="*/ 100583 h 151129"/>
              <a:gd name="T20" fmla="*/ 117347 w 539750"/>
              <a:gd name="T21" fmla="*/ 100583 h 151129"/>
              <a:gd name="T22" fmla="*/ 100583 w 539750"/>
              <a:gd name="T23" fmla="*/ 75437 h 151129"/>
              <a:gd name="T24" fmla="*/ 539495 w 539750"/>
              <a:gd name="T25" fmla="*/ 50291 h 151129"/>
              <a:gd name="T26" fmla="*/ 117347 w 539750"/>
              <a:gd name="T27" fmla="*/ 50291 h 151129"/>
              <a:gd name="T28" fmla="*/ 100583 w 539750"/>
              <a:gd name="T29" fmla="*/ 75437 h 151129"/>
              <a:gd name="T30" fmla="*/ 117347 w 539750"/>
              <a:gd name="T31" fmla="*/ 100583 h 151129"/>
              <a:gd name="T32" fmla="*/ 539495 w 539750"/>
              <a:gd name="T33" fmla="*/ 100583 h 151129"/>
              <a:gd name="T34" fmla="*/ 539495 w 539750"/>
              <a:gd name="T35" fmla="*/ 50291 h 151129"/>
              <a:gd name="T36" fmla="*/ 117347 w 539750"/>
              <a:gd name="T37" fmla="*/ 50291 h 151129"/>
              <a:gd name="T38" fmla="*/ 100583 w 539750"/>
              <a:gd name="T39" fmla="*/ 50291 h 151129"/>
              <a:gd name="T40" fmla="*/ 100583 w 539750"/>
              <a:gd name="T41" fmla="*/ 75437 h 151129"/>
              <a:gd name="T42" fmla="*/ 117347 w 539750"/>
              <a:gd name="T43" fmla="*/ 50291 h 1511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39750"/>
              <a:gd name="T67" fmla="*/ 0 h 151129"/>
              <a:gd name="T68" fmla="*/ 539750 w 539750"/>
              <a:gd name="T69" fmla="*/ 151129 h 1511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39750" h="151129">
                <a:moveTo>
                  <a:pt x="150875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17347" y="100583"/>
                </a:lnTo>
                <a:lnTo>
                  <a:pt x="100583" y="100583"/>
                </a:lnTo>
                <a:lnTo>
                  <a:pt x="100583" y="50291"/>
                </a:lnTo>
                <a:lnTo>
                  <a:pt x="117347" y="50291"/>
                </a:lnTo>
                <a:lnTo>
                  <a:pt x="150875" y="0"/>
                </a:lnTo>
                <a:close/>
              </a:path>
              <a:path w="539750" h="151129">
                <a:moveTo>
                  <a:pt x="100583" y="75437"/>
                </a:moveTo>
                <a:lnTo>
                  <a:pt x="100583" y="100583"/>
                </a:lnTo>
                <a:lnTo>
                  <a:pt x="117347" y="100583"/>
                </a:lnTo>
                <a:lnTo>
                  <a:pt x="100583" y="75437"/>
                </a:lnTo>
                <a:close/>
              </a:path>
              <a:path w="539750" h="151129">
                <a:moveTo>
                  <a:pt x="539495" y="50291"/>
                </a:moveTo>
                <a:lnTo>
                  <a:pt x="117347" y="50291"/>
                </a:lnTo>
                <a:lnTo>
                  <a:pt x="100583" y="75437"/>
                </a:lnTo>
                <a:lnTo>
                  <a:pt x="117347" y="100583"/>
                </a:lnTo>
                <a:lnTo>
                  <a:pt x="539495" y="100583"/>
                </a:lnTo>
                <a:lnTo>
                  <a:pt x="539495" y="50291"/>
                </a:lnTo>
                <a:close/>
              </a:path>
              <a:path w="539750" h="151129">
                <a:moveTo>
                  <a:pt x="117347" y="50291"/>
                </a:moveTo>
                <a:lnTo>
                  <a:pt x="100583" y="50291"/>
                </a:lnTo>
                <a:lnTo>
                  <a:pt x="100583" y="75437"/>
                </a:lnTo>
                <a:lnTo>
                  <a:pt x="117347" y="502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50" name="object 91"/>
          <p:cNvSpPr txBox="1">
            <a:spLocks noChangeArrowheads="1"/>
          </p:cNvSpPr>
          <p:nvPr/>
        </p:nvSpPr>
        <p:spPr bwMode="auto">
          <a:xfrm>
            <a:off x="803275" y="4287838"/>
            <a:ext cx="72167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419350"/>
            <a:r>
              <a:rPr lang="th-TH" sz="1600" b="1">
                <a:solidFill>
                  <a:srgbClr val="993300"/>
                </a:solidFill>
                <a:cs typeface="Arial" charset="0"/>
              </a:rPr>
              <a:t>R send 158.108.40.1 with 00:00:0c:06:13:4a</a:t>
            </a:r>
            <a:endParaRPr lang="th-TH" sz="1600">
              <a:cs typeface="Arial" charset="0"/>
            </a:endParaRPr>
          </a:p>
          <a:p>
            <a:pPr marL="2419350">
              <a:spcBef>
                <a:spcPts val="25"/>
              </a:spcBef>
            </a:pP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78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Useful when some nodes on a network cannot support subnet</a:t>
            </a:r>
          </a:p>
          <a:p>
            <a:pPr marL="765175" lvl="1" indent="-180975">
              <a:spcBef>
                <a:spcPts val="88"/>
              </a:spcBef>
              <a:buClr>
                <a:srgbClr val="993300"/>
              </a:buClr>
              <a:buSzPct val="66000"/>
              <a:buFont typeface="Wingdings" pitchFamily="2" charset="2"/>
              <a:buChar char=""/>
            </a:pPr>
            <a:r>
              <a:rPr lang="th-TH" sz="1600" b="1">
                <a:latin typeface="Tahoma" pitchFamily="34" charset="0"/>
                <a:cs typeface="Tahoma" pitchFamily="34" charset="0"/>
              </a:rPr>
              <a:t>X do not understand subnet, so it thinks that  Y is on the same subnet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765175" lvl="1" indent="-180975">
              <a:spcBef>
                <a:spcPts val="25"/>
              </a:spcBef>
              <a:buClr>
                <a:srgbClr val="993300"/>
              </a:buClr>
              <a:buFont typeface="Wingdings" pitchFamily="2" charset="2"/>
              <a:buChar char=""/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2419350">
              <a:buClr>
                <a:srgbClr val="993300"/>
              </a:buClr>
              <a:buSzPct val="65000"/>
              <a:buFont typeface="Wingdings" pitchFamily="2" charset="2"/>
              <a:buChar char=""/>
            </a:pPr>
            <a:r>
              <a:rPr lang="th-TH" sz="2000">
                <a:latin typeface="Tahoma" pitchFamily="34" charset="0"/>
                <a:cs typeface="Tahoma" pitchFamily="34" charset="0"/>
              </a:rPr>
              <a:t>Router must be configured to be a proxy ARP</a:t>
            </a:r>
          </a:p>
        </p:txBody>
      </p:sp>
      <p:sp>
        <p:nvSpPr>
          <p:cNvPr id="41051" name="object 9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832FBC7-6DB6-463C-93D0-3834ECAD2A7E}" type="slidenum">
              <a:rPr lang="th-TH" smtClean="0">
                <a:solidFill>
                  <a:schemeClr val="tx1"/>
                </a:solidFill>
              </a:rPr>
              <a:pPr marL="209550"/>
              <a:t>23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RARP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509744E-C16D-4280-89C8-9FE37ED25E09}" type="slidenum">
              <a:rPr lang="th-TH" smtClean="0">
                <a:solidFill>
                  <a:schemeClr val="tx1"/>
                </a:solidFill>
              </a:rPr>
              <a:pPr marL="209550"/>
              <a:t>24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43011" name="objec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2988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Reverse ARP : </a:t>
            </a:r>
            <a:r>
              <a:rPr lang="th-TH" smtClean="0">
                <a:latin typeface="Tahoma" pitchFamily="34" charset="0"/>
                <a:cs typeface="Tahoma" pitchFamily="34" charset="0"/>
              </a:rPr>
              <a:t>map MAC to IP addr</a:t>
            </a:r>
          </a:p>
          <a:p>
            <a:pPr marL="1042988" eaLnBrk="1" hangingPunct="1">
              <a:lnSpc>
                <a:spcPts val="2688"/>
              </a:lnSpc>
              <a:spcBef>
                <a:spcPts val="6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For device that can not store IP, usually  diskless workstations</a:t>
            </a:r>
          </a:p>
          <a:p>
            <a:pPr marL="1042988" eaLnBrk="1" hangingPunct="1">
              <a:spcBef>
                <a:spcPts val="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Need to setup server with RARP table</a:t>
            </a:r>
          </a:p>
          <a:p>
            <a:pPr marL="1042988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Use the same frame format</a:t>
            </a:r>
          </a:p>
          <a:p>
            <a:pPr marL="1444625" lvl="1" indent="-285750" eaLnBrk="1" hangingPunct="1"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0x0835 for Ethernet RARP request</a:t>
            </a:r>
          </a:p>
          <a:p>
            <a:pPr marL="1444625" lvl="1" indent="-285750" eaLnBrk="1" hangingPunct="1">
              <a:lnSpc>
                <a:spcPts val="2600"/>
              </a:lnSpc>
              <a:spcBef>
                <a:spcPct val="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operation 0x003 = RARP request</a:t>
            </a:r>
          </a:p>
          <a:p>
            <a:pPr marL="1042988" eaLnBrk="1" hangingPunct="1">
              <a:lnSpc>
                <a:spcPts val="2588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0x004 = RARP reply</a:t>
            </a:r>
            <a:endParaRPr lang="th-TH" sz="2400" smtClean="0">
              <a:latin typeface="Tahoma" pitchFamily="34" charset="0"/>
              <a:cs typeface="Tahoma" pitchFamily="34" charset="0"/>
            </a:endParaRPr>
          </a:p>
          <a:p>
            <a:pPr marL="1042988" eaLnBrk="1" hangingPunct="1">
              <a:lnSpc>
                <a:spcPts val="3025"/>
              </a:lnSpc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RARP can not operate across router, BOOTP</a:t>
            </a:r>
          </a:p>
          <a:p>
            <a:pPr marL="1042988" eaLnBrk="1" hangingPunct="1">
              <a:lnSpc>
                <a:spcPts val="3025"/>
              </a:lnSpc>
              <a:spcBef>
                <a:spcPct val="0"/>
              </a:spcBef>
              <a:tabLst>
                <a:tab pos="1042988" algn="l"/>
                <a:tab pos="1044575" algn="l"/>
              </a:tabLst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 more spread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5575" y="1922463"/>
            <a:ext cx="6900863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Internet </a:t>
            </a:r>
            <a:r>
              <a:rPr sz="3600" dirty="0"/>
              <a:t>Control Message</a:t>
            </a:r>
            <a:r>
              <a:rPr sz="3600" spc="-110" dirty="0"/>
              <a:t> </a:t>
            </a:r>
            <a:r>
              <a:rPr sz="3600" spc="-5" dirty="0"/>
              <a:t>Protocol</a:t>
            </a:r>
            <a:endParaRPr sz="3600"/>
          </a:p>
        </p:txBody>
      </p:sp>
      <p:sp>
        <p:nvSpPr>
          <p:cNvPr id="4506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385F844-5541-460D-B02F-A281CD398136}" type="slidenum">
              <a:rPr lang="th-TH" smtClean="0">
                <a:solidFill>
                  <a:schemeClr val="tx1"/>
                </a:solidFill>
              </a:rPr>
              <a:pPr marL="209550"/>
              <a:t>25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7813" y="2422525"/>
            <a:ext cx="15811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(ICMP)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460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1578C30-BEBC-4DD9-A15A-333E6BB43626}" type="slidenum">
              <a:rPr lang="th-TH" smtClean="0">
                <a:solidFill>
                  <a:schemeClr val="tx1"/>
                </a:solidFill>
              </a:rPr>
              <a:pPr marL="209550"/>
              <a:t>26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207000" cy="391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 error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generating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problem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TTL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exceed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unreachable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Serve as useful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diagnostics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ping,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traceroute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</a:p>
        </p:txBody>
      </p:sp>
      <p:sp>
        <p:nvSpPr>
          <p:cNvPr id="481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5E76B74E-5FE1-4003-8F88-414B48FC1CE7}" type="slidenum">
              <a:rPr lang="th-TH" smtClean="0">
                <a:solidFill>
                  <a:schemeClr val="tx1"/>
                </a:solidFill>
              </a:rPr>
              <a:pPr marL="209550"/>
              <a:t>27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599362" cy="306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ICMP </a:t>
            </a:r>
            <a:r>
              <a:rPr spc="-5" dirty="0">
                <a:latin typeface="Tahoma"/>
                <a:cs typeface="Tahoma"/>
              </a:rPr>
              <a:t>error </a:t>
            </a:r>
            <a:r>
              <a:rPr spc="-10" dirty="0">
                <a:latin typeface="Tahoma"/>
                <a:cs typeface="Tahoma"/>
              </a:rPr>
              <a:t>messages </a:t>
            </a:r>
            <a:r>
              <a:rPr spc="-5" dirty="0">
                <a:latin typeface="Tahoma"/>
                <a:cs typeface="Tahoma"/>
              </a:rPr>
              <a:t>never generates due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to: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ICMP error messages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selves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Broadcast/Multicast </a:t>
            </a:r>
            <a:r>
              <a:rPr sz="2400" dirty="0">
                <a:latin typeface="Tahoma"/>
                <a:cs typeface="Tahoma"/>
              </a:rPr>
              <a:t>(prevent broadcast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Storms)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What are Broadcast Storms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 large number of broadcast datalink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frames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transmitted </a:t>
            </a:r>
            <a:r>
              <a:rPr sz="2400" dirty="0">
                <a:latin typeface="Tahoma"/>
                <a:cs typeface="Tahoma"/>
              </a:rPr>
              <a:t>nearly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simultaneous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LAN may be </a:t>
            </a:r>
            <a:r>
              <a:rPr sz="2400" spc="-5" dirty="0">
                <a:latin typeface="Tahoma"/>
                <a:cs typeface="Tahoma"/>
              </a:rPr>
              <a:t>freeze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Positioning </a:t>
            </a:r>
            <a:r>
              <a:rPr dirty="0"/>
              <a:t>of</a:t>
            </a:r>
            <a:r>
              <a:rPr spc="-80" dirty="0"/>
              <a:t> </a:t>
            </a:r>
            <a:r>
              <a:rPr spc="-5" dirty="0"/>
              <a:t>ICMP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504825" y="2916238"/>
            <a:ext cx="8181975" cy="1274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E5CABABA-5207-48AC-875D-AE45187DAA68}" type="slidenum">
              <a:rPr lang="th-TH" smtClean="0">
                <a:solidFill>
                  <a:schemeClr val="tx1"/>
                </a:solidFill>
              </a:rPr>
              <a:pPr marL="209550"/>
              <a:t>28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75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539750" y="2276475"/>
            <a:ext cx="7958138" cy="2328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7" name="object 4"/>
          <p:cNvSpPr>
            <a:spLocks/>
          </p:cNvSpPr>
          <p:nvPr/>
        </p:nvSpPr>
        <p:spPr bwMode="auto">
          <a:xfrm>
            <a:off x="4884738" y="6257925"/>
            <a:ext cx="731837" cy="25400"/>
          </a:xfrm>
          <a:custGeom>
            <a:avLst/>
            <a:gdLst>
              <a:gd name="T0" fmla="*/ 0 w 730885"/>
              <a:gd name="T1" fmla="*/ 24268 h 24764"/>
              <a:gd name="T2" fmla="*/ 730732 w 730885"/>
              <a:gd name="T3" fmla="*/ 24268 h 24764"/>
              <a:gd name="T4" fmla="*/ 730732 w 730885"/>
              <a:gd name="T5" fmla="*/ 0 h 24764"/>
              <a:gd name="T6" fmla="*/ 0 w 730885"/>
              <a:gd name="T7" fmla="*/ 0 h 24764"/>
              <a:gd name="T8" fmla="*/ 0 w 730885"/>
              <a:gd name="T9" fmla="*/ 24268 h 24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0885"/>
              <a:gd name="T16" fmla="*/ 0 h 24764"/>
              <a:gd name="T17" fmla="*/ 730885 w 730885"/>
              <a:gd name="T18" fmla="*/ 24764 h 247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0885" h="24764">
                <a:moveTo>
                  <a:pt x="0" y="24268"/>
                </a:moveTo>
                <a:lnTo>
                  <a:pt x="730732" y="24268"/>
                </a:lnTo>
                <a:lnTo>
                  <a:pt x="730732" y="0"/>
                </a:lnTo>
                <a:lnTo>
                  <a:pt x="0" y="0"/>
                </a:lnTo>
                <a:lnTo>
                  <a:pt x="0" y="24268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4884738" y="6281738"/>
            <a:ext cx="731837" cy="12700"/>
          </a:xfrm>
          <a:custGeom>
            <a:avLst/>
            <a:gdLst>
              <a:gd name="T0" fmla="*/ 0 w 730885"/>
              <a:gd name="T1" fmla="*/ 12045 h 12064"/>
              <a:gd name="T2" fmla="*/ 730732 w 730885"/>
              <a:gd name="T3" fmla="*/ 12045 h 12064"/>
              <a:gd name="T4" fmla="*/ 730732 w 730885"/>
              <a:gd name="T5" fmla="*/ 0 h 12064"/>
              <a:gd name="T6" fmla="*/ 0 w 730885"/>
              <a:gd name="T7" fmla="*/ 0 h 12064"/>
              <a:gd name="T8" fmla="*/ 0 w 730885"/>
              <a:gd name="T9" fmla="*/ 12045 h 1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0885"/>
              <a:gd name="T16" fmla="*/ 0 h 12064"/>
              <a:gd name="T17" fmla="*/ 730885 w 730885"/>
              <a:gd name="T18" fmla="*/ 12064 h 1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0885" h="12064">
                <a:moveTo>
                  <a:pt x="0" y="12045"/>
                </a:moveTo>
                <a:lnTo>
                  <a:pt x="730732" y="12045"/>
                </a:lnTo>
                <a:lnTo>
                  <a:pt x="730732" y="0"/>
                </a:lnTo>
                <a:lnTo>
                  <a:pt x="0" y="0"/>
                </a:lnTo>
                <a:lnTo>
                  <a:pt x="0" y="12045"/>
                </a:lnTo>
                <a:close/>
              </a:path>
            </a:pathLst>
          </a:custGeom>
          <a:solidFill>
            <a:srgbClr val="57585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1462088" y="6270625"/>
            <a:ext cx="1304925" cy="0"/>
          </a:xfrm>
          <a:custGeom>
            <a:avLst/>
            <a:gdLst>
              <a:gd name="T0" fmla="*/ 0 w 1304289"/>
              <a:gd name="T1" fmla="*/ 1303986 w 1304289"/>
              <a:gd name="T2" fmla="*/ 0 60000 65536"/>
              <a:gd name="T3" fmla="*/ 0 60000 65536"/>
              <a:gd name="T4" fmla="*/ 0 w 1304289"/>
              <a:gd name="T5" fmla="*/ 1304289 w 1304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04289">
                <a:moveTo>
                  <a:pt x="0" y="0"/>
                </a:moveTo>
                <a:lnTo>
                  <a:pt x="1303986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>
            <a:spLocks/>
          </p:cNvSpPr>
          <p:nvPr/>
        </p:nvSpPr>
        <p:spPr bwMode="auto">
          <a:xfrm>
            <a:off x="1449388" y="6288088"/>
            <a:ext cx="1317625" cy="0"/>
          </a:xfrm>
          <a:custGeom>
            <a:avLst/>
            <a:gdLst>
              <a:gd name="T0" fmla="*/ 0 w 1316355"/>
              <a:gd name="T1" fmla="*/ 1316089 w 1316355"/>
              <a:gd name="T2" fmla="*/ 0 60000 65536"/>
              <a:gd name="T3" fmla="*/ 0 60000 65536"/>
              <a:gd name="T4" fmla="*/ 0 w 1316355"/>
              <a:gd name="T5" fmla="*/ 1316355 w 131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6355">
                <a:moveTo>
                  <a:pt x="0" y="0"/>
                </a:moveTo>
                <a:lnTo>
                  <a:pt x="131608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1" name="object 8"/>
          <p:cNvSpPr>
            <a:spLocks/>
          </p:cNvSpPr>
          <p:nvPr/>
        </p:nvSpPr>
        <p:spPr bwMode="auto">
          <a:xfrm>
            <a:off x="1449388" y="6270625"/>
            <a:ext cx="12700" cy="0"/>
          </a:xfrm>
          <a:custGeom>
            <a:avLst/>
            <a:gdLst>
              <a:gd name="T0" fmla="*/ 0 w 12700"/>
              <a:gd name="T1" fmla="*/ 1210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2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2" name="object 9"/>
          <p:cNvSpPr>
            <a:spLocks/>
          </p:cNvSpPr>
          <p:nvPr/>
        </p:nvSpPr>
        <p:spPr bwMode="auto">
          <a:xfrm>
            <a:off x="5627688" y="6270625"/>
            <a:ext cx="1635125" cy="0"/>
          </a:xfrm>
          <a:custGeom>
            <a:avLst/>
            <a:gdLst>
              <a:gd name="T0" fmla="*/ 0 w 1635125"/>
              <a:gd name="T1" fmla="*/ 1635080 w 1635125"/>
              <a:gd name="T2" fmla="*/ 0 60000 65536"/>
              <a:gd name="T3" fmla="*/ 0 60000 65536"/>
              <a:gd name="T4" fmla="*/ 0 w 1635125"/>
              <a:gd name="T5" fmla="*/ 1635125 w 16351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35125">
                <a:moveTo>
                  <a:pt x="0" y="0"/>
                </a:moveTo>
                <a:lnTo>
                  <a:pt x="1635080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5616575" y="6288088"/>
            <a:ext cx="1646238" cy="0"/>
          </a:xfrm>
          <a:custGeom>
            <a:avLst/>
            <a:gdLst>
              <a:gd name="T0" fmla="*/ 0 w 1647190"/>
              <a:gd name="T1" fmla="*/ 1647169 w 1647190"/>
              <a:gd name="T2" fmla="*/ 0 60000 65536"/>
              <a:gd name="T3" fmla="*/ 0 60000 65536"/>
              <a:gd name="T4" fmla="*/ 0 w 1647190"/>
              <a:gd name="T5" fmla="*/ 1647190 w 16471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7190">
                <a:moveTo>
                  <a:pt x="0" y="0"/>
                </a:moveTo>
                <a:lnTo>
                  <a:pt x="1647169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/>
          </p:cNvSpPr>
          <p:nvPr/>
        </p:nvSpPr>
        <p:spPr bwMode="auto">
          <a:xfrm>
            <a:off x="561657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7275513" y="6270625"/>
            <a:ext cx="777875" cy="0"/>
          </a:xfrm>
          <a:custGeom>
            <a:avLst/>
            <a:gdLst>
              <a:gd name="T0" fmla="*/ 0 w 777240"/>
              <a:gd name="T1" fmla="*/ 777107 w 777240"/>
              <a:gd name="T2" fmla="*/ 0 60000 65536"/>
              <a:gd name="T3" fmla="*/ 0 60000 65536"/>
              <a:gd name="T4" fmla="*/ 0 w 777240"/>
              <a:gd name="T5" fmla="*/ 777240 w 7772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77240">
                <a:moveTo>
                  <a:pt x="0" y="0"/>
                </a:moveTo>
                <a:lnTo>
                  <a:pt x="77710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8040688" y="5751513"/>
            <a:ext cx="0" cy="506412"/>
          </a:xfrm>
          <a:custGeom>
            <a:avLst/>
            <a:gdLst>
              <a:gd name="T0" fmla="*/ 0 h 507364"/>
              <a:gd name="T1" fmla="*/ 506947 h 507364"/>
              <a:gd name="T2" fmla="*/ 0 60000 65536"/>
              <a:gd name="T3" fmla="*/ 0 60000 65536"/>
              <a:gd name="T4" fmla="*/ 0 h 507364"/>
              <a:gd name="T5" fmla="*/ 507364 h 5073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07364">
                <a:moveTo>
                  <a:pt x="0" y="0"/>
                </a:moveTo>
                <a:lnTo>
                  <a:pt x="0" y="506947"/>
                </a:lnTo>
              </a:path>
            </a:pathLst>
          </a:custGeom>
          <a:noFill/>
          <a:ln w="2424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7262813" y="6288088"/>
            <a:ext cx="801687" cy="0"/>
          </a:xfrm>
          <a:custGeom>
            <a:avLst/>
            <a:gdLst>
              <a:gd name="T0" fmla="*/ 0 w 801370"/>
              <a:gd name="T1" fmla="*/ 801284 w 801370"/>
              <a:gd name="T2" fmla="*/ 0 60000 65536"/>
              <a:gd name="T3" fmla="*/ 0 60000 65536"/>
              <a:gd name="T4" fmla="*/ 0 w 801370"/>
              <a:gd name="T5" fmla="*/ 801370 w 8013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1370">
                <a:moveTo>
                  <a:pt x="0" y="0"/>
                </a:moveTo>
                <a:lnTo>
                  <a:pt x="801284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/>
          </p:cNvSpPr>
          <p:nvPr/>
        </p:nvSpPr>
        <p:spPr bwMode="auto">
          <a:xfrm>
            <a:off x="7262813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9" name="object 16"/>
          <p:cNvSpPr>
            <a:spLocks/>
          </p:cNvSpPr>
          <p:nvPr/>
        </p:nvSpPr>
        <p:spPr bwMode="auto">
          <a:xfrm>
            <a:off x="8047038" y="5738813"/>
            <a:ext cx="0" cy="544512"/>
          </a:xfrm>
          <a:custGeom>
            <a:avLst/>
            <a:gdLst>
              <a:gd name="T0" fmla="*/ 0 h 544195"/>
              <a:gd name="T1" fmla="*/ 543700 h 544195"/>
              <a:gd name="T2" fmla="*/ 0 60000 65536"/>
              <a:gd name="T3" fmla="*/ 0 60000 65536"/>
              <a:gd name="T4" fmla="*/ 0 h 544195"/>
              <a:gd name="T5" fmla="*/ 544195 h 5441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36335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0" name="object 17"/>
          <p:cNvSpPr>
            <a:spLocks/>
          </p:cNvSpPr>
          <p:nvPr/>
        </p:nvSpPr>
        <p:spPr bwMode="auto">
          <a:xfrm>
            <a:off x="2778125" y="6270625"/>
            <a:ext cx="1042988" cy="0"/>
          </a:xfrm>
          <a:custGeom>
            <a:avLst/>
            <a:gdLst>
              <a:gd name="T0" fmla="*/ 0 w 1042035"/>
              <a:gd name="T1" fmla="*/ 1041424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1" name="object 18"/>
          <p:cNvSpPr>
            <a:spLocks/>
          </p:cNvSpPr>
          <p:nvPr/>
        </p:nvSpPr>
        <p:spPr bwMode="auto">
          <a:xfrm>
            <a:off x="2765425" y="6288088"/>
            <a:ext cx="1054100" cy="0"/>
          </a:xfrm>
          <a:custGeom>
            <a:avLst/>
            <a:gdLst>
              <a:gd name="T0" fmla="*/ 0 w 1054100"/>
              <a:gd name="T1" fmla="*/ 1053513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13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2" name="object 19"/>
          <p:cNvSpPr>
            <a:spLocks/>
          </p:cNvSpPr>
          <p:nvPr/>
        </p:nvSpPr>
        <p:spPr bwMode="auto">
          <a:xfrm>
            <a:off x="276542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3" name="object 20"/>
          <p:cNvSpPr>
            <a:spLocks/>
          </p:cNvSpPr>
          <p:nvPr/>
        </p:nvSpPr>
        <p:spPr bwMode="auto">
          <a:xfrm>
            <a:off x="3832225" y="6270625"/>
            <a:ext cx="1041400" cy="0"/>
          </a:xfrm>
          <a:custGeom>
            <a:avLst/>
            <a:gdLst>
              <a:gd name="T0" fmla="*/ 0 w 1042035"/>
              <a:gd name="T1" fmla="*/ 1041424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24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4" name="object 21"/>
          <p:cNvSpPr>
            <a:spLocks/>
          </p:cNvSpPr>
          <p:nvPr/>
        </p:nvSpPr>
        <p:spPr bwMode="auto">
          <a:xfrm>
            <a:off x="3819525" y="6288088"/>
            <a:ext cx="1066800" cy="0"/>
          </a:xfrm>
          <a:custGeom>
            <a:avLst/>
            <a:gdLst>
              <a:gd name="T0" fmla="*/ 0 w 1066164"/>
              <a:gd name="T1" fmla="*/ 1065670 w 1066164"/>
              <a:gd name="T2" fmla="*/ 0 60000 65536"/>
              <a:gd name="T3" fmla="*/ 0 60000 65536"/>
              <a:gd name="T4" fmla="*/ 0 w 1066164"/>
              <a:gd name="T5" fmla="*/ 1066164 w 10661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66164">
                <a:moveTo>
                  <a:pt x="0" y="0"/>
                </a:moveTo>
                <a:lnTo>
                  <a:pt x="1065670" y="0"/>
                </a:lnTo>
              </a:path>
            </a:pathLst>
          </a:custGeom>
          <a:noFill/>
          <a:ln w="11406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5" name="object 22"/>
          <p:cNvSpPr>
            <a:spLocks/>
          </p:cNvSpPr>
          <p:nvPr/>
        </p:nvSpPr>
        <p:spPr bwMode="auto">
          <a:xfrm>
            <a:off x="3819525" y="6270625"/>
            <a:ext cx="12700" cy="0"/>
          </a:xfrm>
          <a:custGeom>
            <a:avLst/>
            <a:gdLst>
              <a:gd name="T0" fmla="*/ 0 w 12700"/>
              <a:gd name="T1" fmla="*/ 12157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57" y="0"/>
                </a:lnTo>
              </a:path>
            </a:pathLst>
          </a:custGeom>
          <a:noFill/>
          <a:ln w="24079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6" name="object 23"/>
          <p:cNvSpPr>
            <a:spLocks/>
          </p:cNvSpPr>
          <p:nvPr/>
        </p:nvSpPr>
        <p:spPr bwMode="auto">
          <a:xfrm>
            <a:off x="4873625" y="627062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24268">
            <a:solidFill>
              <a:srgbClr val="57585B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7" name="object 24"/>
          <p:cNvSpPr>
            <a:spLocks/>
          </p:cNvSpPr>
          <p:nvPr/>
        </p:nvSpPr>
        <p:spPr bwMode="auto">
          <a:xfrm>
            <a:off x="4849813" y="5705475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8" name="object 25"/>
          <p:cNvSpPr>
            <a:spLocks/>
          </p:cNvSpPr>
          <p:nvPr/>
        </p:nvSpPr>
        <p:spPr bwMode="auto">
          <a:xfrm>
            <a:off x="4884738" y="6254750"/>
            <a:ext cx="695325" cy="0"/>
          </a:xfrm>
          <a:custGeom>
            <a:avLst/>
            <a:gdLst>
              <a:gd name="T0" fmla="*/ 0 w 694689"/>
              <a:gd name="T1" fmla="*/ 694465 w 694689"/>
              <a:gd name="T2" fmla="*/ 0 60000 65536"/>
              <a:gd name="T3" fmla="*/ 0 60000 65536"/>
              <a:gd name="T4" fmla="*/ 0 w 694689"/>
              <a:gd name="T5" fmla="*/ 694689 w 6946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94689">
                <a:moveTo>
                  <a:pt x="0" y="0"/>
                </a:moveTo>
                <a:lnTo>
                  <a:pt x="69446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9" name="object 26"/>
          <p:cNvSpPr>
            <a:spLocks/>
          </p:cNvSpPr>
          <p:nvPr/>
        </p:nvSpPr>
        <p:spPr bwMode="auto">
          <a:xfrm>
            <a:off x="4849813" y="6254750"/>
            <a:ext cx="23812" cy="0"/>
          </a:xfrm>
          <a:custGeom>
            <a:avLst/>
            <a:gdLst>
              <a:gd name="T0" fmla="*/ 0 w 24764"/>
              <a:gd name="T1" fmla="*/ 24177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0" name="object 27"/>
          <p:cNvSpPr>
            <a:spLocks/>
          </p:cNvSpPr>
          <p:nvPr/>
        </p:nvSpPr>
        <p:spPr bwMode="auto">
          <a:xfrm>
            <a:off x="487362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1" name="object 28"/>
          <p:cNvSpPr>
            <a:spLocks/>
          </p:cNvSpPr>
          <p:nvPr/>
        </p:nvSpPr>
        <p:spPr bwMode="auto">
          <a:xfrm>
            <a:off x="4849813" y="6248400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1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2" name="object 29"/>
          <p:cNvSpPr>
            <a:spLocks/>
          </p:cNvSpPr>
          <p:nvPr/>
        </p:nvSpPr>
        <p:spPr bwMode="auto">
          <a:xfrm>
            <a:off x="4849813" y="5711825"/>
            <a:ext cx="730250" cy="0"/>
          </a:xfrm>
          <a:custGeom>
            <a:avLst/>
            <a:gdLst>
              <a:gd name="T0" fmla="*/ 0 w 730885"/>
              <a:gd name="T1" fmla="*/ 730732 w 730885"/>
              <a:gd name="T2" fmla="*/ 0 60000 65536"/>
              <a:gd name="T3" fmla="*/ 0 60000 65536"/>
              <a:gd name="T4" fmla="*/ 0 w 730885"/>
              <a:gd name="T5" fmla="*/ 730885 w 7308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0885">
                <a:moveTo>
                  <a:pt x="0" y="0"/>
                </a:moveTo>
                <a:lnTo>
                  <a:pt x="730732" y="0"/>
                </a:lnTo>
              </a:path>
            </a:pathLst>
          </a:custGeom>
          <a:noFill/>
          <a:ln w="6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3" name="object 30"/>
          <p:cNvSpPr>
            <a:spLocks/>
          </p:cNvSpPr>
          <p:nvPr/>
        </p:nvSpPr>
        <p:spPr bwMode="auto">
          <a:xfrm>
            <a:off x="1419225" y="5708650"/>
            <a:ext cx="1317625" cy="12700"/>
          </a:xfrm>
          <a:custGeom>
            <a:avLst/>
            <a:gdLst>
              <a:gd name="T0" fmla="*/ 0 w 1316355"/>
              <a:gd name="T1" fmla="*/ 13173 h 13335"/>
              <a:gd name="T2" fmla="*/ 1315918 w 1316355"/>
              <a:gd name="T3" fmla="*/ 13173 h 13335"/>
              <a:gd name="T4" fmla="*/ 1315918 w 1316355"/>
              <a:gd name="T5" fmla="*/ 0 h 13335"/>
              <a:gd name="T6" fmla="*/ 0 w 1316355"/>
              <a:gd name="T7" fmla="*/ 0 h 13335"/>
              <a:gd name="T8" fmla="*/ 0 w 1316355"/>
              <a:gd name="T9" fmla="*/ 13173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6355"/>
              <a:gd name="T16" fmla="*/ 0 h 13335"/>
              <a:gd name="T17" fmla="*/ 1316355 w 1316355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6355" h="13335">
                <a:moveTo>
                  <a:pt x="0" y="13173"/>
                </a:moveTo>
                <a:lnTo>
                  <a:pt x="1315918" y="13173"/>
                </a:lnTo>
                <a:lnTo>
                  <a:pt x="1315918" y="0"/>
                </a:lnTo>
                <a:lnTo>
                  <a:pt x="0" y="0"/>
                </a:lnTo>
                <a:lnTo>
                  <a:pt x="0" y="13173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4" name="object 31"/>
          <p:cNvSpPr>
            <a:spLocks/>
          </p:cNvSpPr>
          <p:nvPr/>
        </p:nvSpPr>
        <p:spPr bwMode="auto">
          <a:xfrm>
            <a:off x="1419225" y="6226175"/>
            <a:ext cx="1317625" cy="25400"/>
          </a:xfrm>
          <a:custGeom>
            <a:avLst/>
            <a:gdLst>
              <a:gd name="T0" fmla="*/ 0 w 1316355"/>
              <a:gd name="T1" fmla="*/ 25474 h 26035"/>
              <a:gd name="T2" fmla="*/ 1315918 w 1316355"/>
              <a:gd name="T3" fmla="*/ 25474 h 26035"/>
              <a:gd name="T4" fmla="*/ 1315918 w 1316355"/>
              <a:gd name="T5" fmla="*/ 0 h 26035"/>
              <a:gd name="T6" fmla="*/ 0 w 1316355"/>
              <a:gd name="T7" fmla="*/ 0 h 26035"/>
              <a:gd name="T8" fmla="*/ 0 w 1316355"/>
              <a:gd name="T9" fmla="*/ 25474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6355"/>
              <a:gd name="T16" fmla="*/ 0 h 26035"/>
              <a:gd name="T17" fmla="*/ 1316355 w 131635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6355" h="26035">
                <a:moveTo>
                  <a:pt x="0" y="25474"/>
                </a:moveTo>
                <a:lnTo>
                  <a:pt x="1315918" y="25474"/>
                </a:lnTo>
                <a:lnTo>
                  <a:pt x="1315918" y="0"/>
                </a:lnTo>
                <a:lnTo>
                  <a:pt x="0" y="0"/>
                </a:lnTo>
                <a:lnTo>
                  <a:pt x="0" y="25474"/>
                </a:lnTo>
                <a:close/>
              </a:path>
            </a:pathLst>
          </a:custGeom>
          <a:solidFill>
            <a:srgbClr val="DCDDD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5" name="object 32"/>
          <p:cNvSpPr>
            <a:spLocks/>
          </p:cNvSpPr>
          <p:nvPr/>
        </p:nvSpPr>
        <p:spPr bwMode="auto">
          <a:xfrm>
            <a:off x="1414463" y="6254750"/>
            <a:ext cx="36512" cy="0"/>
          </a:xfrm>
          <a:custGeom>
            <a:avLst/>
            <a:gdLst>
              <a:gd name="T0" fmla="*/ 0 w 36830"/>
              <a:gd name="T1" fmla="*/ 36300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30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6" name="object 33"/>
          <p:cNvSpPr>
            <a:spLocks/>
          </p:cNvSpPr>
          <p:nvPr/>
        </p:nvSpPr>
        <p:spPr bwMode="auto">
          <a:xfrm>
            <a:off x="1417638" y="6226175"/>
            <a:ext cx="0" cy="25400"/>
          </a:xfrm>
          <a:custGeom>
            <a:avLst/>
            <a:gdLst>
              <a:gd name="T0" fmla="*/ 0 h 26035"/>
              <a:gd name="T1" fmla="*/ 25457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57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7" name="object 34"/>
          <p:cNvSpPr>
            <a:spLocks/>
          </p:cNvSpPr>
          <p:nvPr/>
        </p:nvSpPr>
        <p:spPr bwMode="auto">
          <a:xfrm>
            <a:off x="1417638" y="5708650"/>
            <a:ext cx="0" cy="12700"/>
          </a:xfrm>
          <a:custGeom>
            <a:avLst/>
            <a:gdLst>
              <a:gd name="T0" fmla="*/ 0 h 13970"/>
              <a:gd name="T1" fmla="*/ 13799 h 13970"/>
              <a:gd name="T2" fmla="*/ 0 60000 65536"/>
              <a:gd name="T3" fmla="*/ 0 60000 65536"/>
              <a:gd name="T4" fmla="*/ 0 h 13970"/>
              <a:gd name="T5" fmla="*/ 13970 h 139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970">
                <a:moveTo>
                  <a:pt x="0" y="0"/>
                </a:moveTo>
                <a:lnTo>
                  <a:pt x="0" y="13799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8" name="object 35"/>
          <p:cNvSpPr>
            <a:spLocks/>
          </p:cNvSpPr>
          <p:nvPr/>
        </p:nvSpPr>
        <p:spPr bwMode="auto">
          <a:xfrm>
            <a:off x="1414463" y="5705475"/>
            <a:ext cx="1316037" cy="0"/>
          </a:xfrm>
          <a:custGeom>
            <a:avLst/>
            <a:gdLst>
              <a:gd name="T0" fmla="*/ 0 w 1316355"/>
              <a:gd name="T1" fmla="*/ 1315918 w 1316355"/>
              <a:gd name="T2" fmla="*/ 0 60000 65536"/>
              <a:gd name="T3" fmla="*/ 0 60000 65536"/>
              <a:gd name="T4" fmla="*/ 0 w 1316355"/>
              <a:gd name="T5" fmla="*/ 1316355 w 131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6355">
                <a:moveTo>
                  <a:pt x="0" y="0"/>
                </a:moveTo>
                <a:lnTo>
                  <a:pt x="1315918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9" name="object 36"/>
          <p:cNvSpPr>
            <a:spLocks/>
          </p:cNvSpPr>
          <p:nvPr/>
        </p:nvSpPr>
        <p:spPr bwMode="auto">
          <a:xfrm>
            <a:off x="1462088" y="6254750"/>
            <a:ext cx="1268412" cy="0"/>
          </a:xfrm>
          <a:custGeom>
            <a:avLst/>
            <a:gdLst>
              <a:gd name="T0" fmla="*/ 0 w 1268095"/>
              <a:gd name="T1" fmla="*/ 1267515 w 1268095"/>
              <a:gd name="T2" fmla="*/ 0 60000 65536"/>
              <a:gd name="T3" fmla="*/ 0 60000 65536"/>
              <a:gd name="T4" fmla="*/ 0 w 1268095"/>
              <a:gd name="T5" fmla="*/ 1268095 w 12680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68095">
                <a:moveTo>
                  <a:pt x="0" y="0"/>
                </a:moveTo>
                <a:lnTo>
                  <a:pt x="1267515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0" name="object 37"/>
          <p:cNvSpPr>
            <a:spLocks/>
          </p:cNvSpPr>
          <p:nvPr/>
        </p:nvSpPr>
        <p:spPr bwMode="auto">
          <a:xfrm>
            <a:off x="1449388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1" name="object 38"/>
          <p:cNvSpPr>
            <a:spLocks/>
          </p:cNvSpPr>
          <p:nvPr/>
        </p:nvSpPr>
        <p:spPr bwMode="auto">
          <a:xfrm>
            <a:off x="1419225" y="6248400"/>
            <a:ext cx="1311275" cy="0"/>
          </a:xfrm>
          <a:custGeom>
            <a:avLst/>
            <a:gdLst>
              <a:gd name="T0" fmla="*/ 0 w 1310005"/>
              <a:gd name="T1" fmla="*/ 1309867 w 1310005"/>
              <a:gd name="T2" fmla="*/ 0 60000 65536"/>
              <a:gd name="T3" fmla="*/ 0 60000 65536"/>
              <a:gd name="T4" fmla="*/ 0 w 1310005"/>
              <a:gd name="T5" fmla="*/ 1310005 w 13100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2" name="object 39"/>
          <p:cNvSpPr>
            <a:spLocks/>
          </p:cNvSpPr>
          <p:nvPr/>
        </p:nvSpPr>
        <p:spPr bwMode="auto">
          <a:xfrm>
            <a:off x="1422400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3" name="object 40"/>
          <p:cNvSpPr>
            <a:spLocks/>
          </p:cNvSpPr>
          <p:nvPr/>
        </p:nvSpPr>
        <p:spPr bwMode="auto">
          <a:xfrm>
            <a:off x="1422400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4" name="object 41"/>
          <p:cNvSpPr>
            <a:spLocks/>
          </p:cNvSpPr>
          <p:nvPr/>
        </p:nvSpPr>
        <p:spPr bwMode="auto">
          <a:xfrm>
            <a:off x="1419225" y="5711825"/>
            <a:ext cx="1311275" cy="0"/>
          </a:xfrm>
          <a:custGeom>
            <a:avLst/>
            <a:gdLst>
              <a:gd name="T0" fmla="*/ 0 w 1310005"/>
              <a:gd name="T1" fmla="*/ 1309867 w 1310005"/>
              <a:gd name="T2" fmla="*/ 0 60000 65536"/>
              <a:gd name="T3" fmla="*/ 0 60000 65536"/>
              <a:gd name="T4" fmla="*/ 0 w 1310005"/>
              <a:gd name="T5" fmla="*/ 1310005 w 13100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10005">
                <a:moveTo>
                  <a:pt x="0" y="0"/>
                </a:moveTo>
                <a:lnTo>
                  <a:pt x="1309867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5" name="object 42"/>
          <p:cNvSpPr>
            <a:spLocks/>
          </p:cNvSpPr>
          <p:nvPr/>
        </p:nvSpPr>
        <p:spPr bwMode="auto">
          <a:xfrm>
            <a:off x="5586413" y="5708650"/>
            <a:ext cx="1646237" cy="542925"/>
          </a:xfrm>
          <a:custGeom>
            <a:avLst/>
            <a:gdLst>
              <a:gd name="T0" fmla="*/ 0 w 1647190"/>
              <a:gd name="T1" fmla="*/ 543092 h 543560"/>
              <a:gd name="T2" fmla="*/ 1646964 w 1647190"/>
              <a:gd name="T3" fmla="*/ 543092 h 543560"/>
              <a:gd name="T4" fmla="*/ 1646964 w 1647190"/>
              <a:gd name="T5" fmla="*/ 0 h 543560"/>
              <a:gd name="T6" fmla="*/ 0 w 1647190"/>
              <a:gd name="T7" fmla="*/ 0 h 543560"/>
              <a:gd name="T8" fmla="*/ 0 w 1647190"/>
              <a:gd name="T9" fmla="*/ 543092 h 543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7190"/>
              <a:gd name="T16" fmla="*/ 0 h 543560"/>
              <a:gd name="T17" fmla="*/ 1647190 w 1647190"/>
              <a:gd name="T18" fmla="*/ 543560 h 543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7190" h="543560">
                <a:moveTo>
                  <a:pt x="0" y="543092"/>
                </a:moveTo>
                <a:lnTo>
                  <a:pt x="1646964" y="543092"/>
                </a:lnTo>
                <a:lnTo>
                  <a:pt x="1646964" y="0"/>
                </a:lnTo>
                <a:lnTo>
                  <a:pt x="0" y="0"/>
                </a:lnTo>
                <a:lnTo>
                  <a:pt x="0" y="543092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6" name="object 43"/>
          <p:cNvSpPr>
            <a:spLocks/>
          </p:cNvSpPr>
          <p:nvPr/>
        </p:nvSpPr>
        <p:spPr bwMode="auto">
          <a:xfrm>
            <a:off x="5591175" y="5705475"/>
            <a:ext cx="1635125" cy="0"/>
          </a:xfrm>
          <a:custGeom>
            <a:avLst/>
            <a:gdLst>
              <a:gd name="T0" fmla="*/ 0 w 1635125"/>
              <a:gd name="T1" fmla="*/ 1634875 w 1635125"/>
              <a:gd name="T2" fmla="*/ 0 60000 65536"/>
              <a:gd name="T3" fmla="*/ 0 60000 65536"/>
              <a:gd name="T4" fmla="*/ 0 w 1635125"/>
              <a:gd name="T5" fmla="*/ 1635125 w 16351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35125">
                <a:moveTo>
                  <a:pt x="0" y="0"/>
                </a:moveTo>
                <a:lnTo>
                  <a:pt x="1634875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7" name="object 44"/>
          <p:cNvSpPr>
            <a:spLocks/>
          </p:cNvSpPr>
          <p:nvPr/>
        </p:nvSpPr>
        <p:spPr bwMode="auto">
          <a:xfrm>
            <a:off x="5591175" y="6254750"/>
            <a:ext cx="25400" cy="0"/>
          </a:xfrm>
          <a:custGeom>
            <a:avLst/>
            <a:gdLst>
              <a:gd name="T0" fmla="*/ 0 w 24764"/>
              <a:gd name="T1" fmla="*/ 24200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2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8" name="object 45"/>
          <p:cNvSpPr>
            <a:spLocks/>
          </p:cNvSpPr>
          <p:nvPr/>
        </p:nvSpPr>
        <p:spPr bwMode="auto">
          <a:xfrm>
            <a:off x="5627688" y="6254750"/>
            <a:ext cx="1600200" cy="0"/>
          </a:xfrm>
          <a:custGeom>
            <a:avLst/>
            <a:gdLst>
              <a:gd name="T0" fmla="*/ 0 w 1598929"/>
              <a:gd name="T1" fmla="*/ 1598608 w 1598929"/>
              <a:gd name="T2" fmla="*/ 0 60000 65536"/>
              <a:gd name="T3" fmla="*/ 0 60000 65536"/>
              <a:gd name="T4" fmla="*/ 0 w 1598929"/>
              <a:gd name="T5" fmla="*/ 1598929 w 15989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98929">
                <a:moveTo>
                  <a:pt x="0" y="0"/>
                </a:moveTo>
                <a:lnTo>
                  <a:pt x="159860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9" name="object 46"/>
          <p:cNvSpPr>
            <a:spLocks/>
          </p:cNvSpPr>
          <p:nvPr/>
        </p:nvSpPr>
        <p:spPr bwMode="auto">
          <a:xfrm>
            <a:off x="561657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0" name="object 47"/>
          <p:cNvSpPr>
            <a:spLocks/>
          </p:cNvSpPr>
          <p:nvPr/>
        </p:nvSpPr>
        <p:spPr bwMode="auto">
          <a:xfrm>
            <a:off x="558006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1" name="object 48"/>
          <p:cNvSpPr>
            <a:spLocks/>
          </p:cNvSpPr>
          <p:nvPr/>
        </p:nvSpPr>
        <p:spPr bwMode="auto">
          <a:xfrm>
            <a:off x="558006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49"/>
          <p:cNvSpPr>
            <a:spLocks/>
          </p:cNvSpPr>
          <p:nvPr/>
        </p:nvSpPr>
        <p:spPr bwMode="auto">
          <a:xfrm>
            <a:off x="5583238" y="5708650"/>
            <a:ext cx="0" cy="542925"/>
          </a:xfrm>
          <a:custGeom>
            <a:avLst/>
            <a:gdLst>
              <a:gd name="T0" fmla="*/ 0 h 543560"/>
              <a:gd name="T1" fmla="*/ 543119 h 543560"/>
              <a:gd name="T2" fmla="*/ 0 60000 65536"/>
              <a:gd name="T3" fmla="*/ 0 60000 65536"/>
              <a:gd name="T4" fmla="*/ 0 h 543560"/>
              <a:gd name="T5" fmla="*/ 543560 h 543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3" name="object 50"/>
          <p:cNvSpPr>
            <a:spLocks/>
          </p:cNvSpPr>
          <p:nvPr/>
        </p:nvSpPr>
        <p:spPr bwMode="auto">
          <a:xfrm>
            <a:off x="5586413" y="6248400"/>
            <a:ext cx="1641475" cy="0"/>
          </a:xfrm>
          <a:custGeom>
            <a:avLst/>
            <a:gdLst>
              <a:gd name="T0" fmla="*/ 0 w 1641475"/>
              <a:gd name="T1" fmla="*/ 1640954 w 1641475"/>
              <a:gd name="T2" fmla="*/ 0 60000 65536"/>
              <a:gd name="T3" fmla="*/ 0 60000 65536"/>
              <a:gd name="T4" fmla="*/ 0 w 1641475"/>
              <a:gd name="T5" fmla="*/ 1641475 w 16414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4" name="object 51"/>
          <p:cNvSpPr>
            <a:spLocks/>
          </p:cNvSpPr>
          <p:nvPr/>
        </p:nvSpPr>
        <p:spPr bwMode="auto">
          <a:xfrm>
            <a:off x="5589588" y="5715000"/>
            <a:ext cx="0" cy="530225"/>
          </a:xfrm>
          <a:custGeom>
            <a:avLst/>
            <a:gdLst>
              <a:gd name="T0" fmla="*/ 0 h 531495"/>
              <a:gd name="T1" fmla="*/ 531027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5" name="object 52"/>
          <p:cNvSpPr>
            <a:spLocks/>
          </p:cNvSpPr>
          <p:nvPr/>
        </p:nvSpPr>
        <p:spPr bwMode="auto">
          <a:xfrm>
            <a:off x="5586413" y="5711825"/>
            <a:ext cx="1641475" cy="0"/>
          </a:xfrm>
          <a:custGeom>
            <a:avLst/>
            <a:gdLst>
              <a:gd name="T0" fmla="*/ 0 w 1641475"/>
              <a:gd name="T1" fmla="*/ 1640954 w 1641475"/>
              <a:gd name="T2" fmla="*/ 0 60000 65536"/>
              <a:gd name="T3" fmla="*/ 0 60000 65536"/>
              <a:gd name="T4" fmla="*/ 0 w 1641475"/>
              <a:gd name="T5" fmla="*/ 1641475 w 16414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41475">
                <a:moveTo>
                  <a:pt x="0" y="0"/>
                </a:moveTo>
                <a:lnTo>
                  <a:pt x="1640954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6" name="object 53"/>
          <p:cNvSpPr>
            <a:spLocks/>
          </p:cNvSpPr>
          <p:nvPr/>
        </p:nvSpPr>
        <p:spPr bwMode="auto">
          <a:xfrm>
            <a:off x="7239000" y="5705475"/>
            <a:ext cx="790575" cy="0"/>
          </a:xfrm>
          <a:custGeom>
            <a:avLst/>
            <a:gdLst>
              <a:gd name="T0" fmla="*/ 0 w 789940"/>
              <a:gd name="T1" fmla="*/ 789332 w 789940"/>
              <a:gd name="T2" fmla="*/ 0 60000 65536"/>
              <a:gd name="T3" fmla="*/ 0 60000 65536"/>
              <a:gd name="T4" fmla="*/ 0 w 789940"/>
              <a:gd name="T5" fmla="*/ 789940 w 7899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940">
                <a:moveTo>
                  <a:pt x="0" y="0"/>
                </a:moveTo>
                <a:lnTo>
                  <a:pt x="789332" y="0"/>
                </a:lnTo>
              </a:path>
            </a:pathLst>
          </a:custGeom>
          <a:noFill/>
          <a:ln w="50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7" name="object 54"/>
          <p:cNvSpPr>
            <a:spLocks/>
          </p:cNvSpPr>
          <p:nvPr/>
        </p:nvSpPr>
        <p:spPr bwMode="auto">
          <a:xfrm>
            <a:off x="7239000" y="6254750"/>
            <a:ext cx="25400" cy="0"/>
          </a:xfrm>
          <a:custGeom>
            <a:avLst/>
            <a:gdLst>
              <a:gd name="T0" fmla="*/ 0 w 24765"/>
              <a:gd name="T1" fmla="*/ 24368 w 24765"/>
              <a:gd name="T2" fmla="*/ 0 60000 65536"/>
              <a:gd name="T3" fmla="*/ 0 60000 65536"/>
              <a:gd name="T4" fmla="*/ 0 w 24765"/>
              <a:gd name="T5" fmla="*/ 24765 w 247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5">
                <a:moveTo>
                  <a:pt x="0" y="0"/>
                </a:moveTo>
                <a:lnTo>
                  <a:pt x="24368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8" name="object 55"/>
          <p:cNvSpPr>
            <a:spLocks/>
          </p:cNvSpPr>
          <p:nvPr/>
        </p:nvSpPr>
        <p:spPr bwMode="auto">
          <a:xfrm>
            <a:off x="7275513" y="6254750"/>
            <a:ext cx="752475" cy="0"/>
          </a:xfrm>
          <a:custGeom>
            <a:avLst/>
            <a:gdLst>
              <a:gd name="T0" fmla="*/ 0 w 753109"/>
              <a:gd name="T1" fmla="*/ 752860 w 753109"/>
              <a:gd name="T2" fmla="*/ 0 60000 65536"/>
              <a:gd name="T3" fmla="*/ 0 60000 65536"/>
              <a:gd name="T4" fmla="*/ 0 w 753109"/>
              <a:gd name="T5" fmla="*/ 753109 w 7531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53109">
                <a:moveTo>
                  <a:pt x="0" y="0"/>
                </a:moveTo>
                <a:lnTo>
                  <a:pt x="752860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9" name="object 56"/>
          <p:cNvSpPr>
            <a:spLocks/>
          </p:cNvSpPr>
          <p:nvPr/>
        </p:nvSpPr>
        <p:spPr bwMode="auto">
          <a:xfrm>
            <a:off x="8024813" y="5708650"/>
            <a:ext cx="0" cy="542925"/>
          </a:xfrm>
          <a:custGeom>
            <a:avLst/>
            <a:gdLst>
              <a:gd name="T0" fmla="*/ 0 h 544195"/>
              <a:gd name="T1" fmla="*/ 543700 h 544195"/>
              <a:gd name="T2" fmla="*/ 0 60000 65536"/>
              <a:gd name="T3" fmla="*/ 0 60000 65536"/>
              <a:gd name="T4" fmla="*/ 0 h 544195"/>
              <a:gd name="T5" fmla="*/ 544195 h 5441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4195">
                <a:moveTo>
                  <a:pt x="0" y="0"/>
                </a:moveTo>
                <a:lnTo>
                  <a:pt x="0" y="543700"/>
                </a:lnTo>
              </a:path>
            </a:pathLst>
          </a:custGeom>
          <a:noFill/>
          <a:ln w="621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57"/>
          <p:cNvSpPr>
            <a:spLocks/>
          </p:cNvSpPr>
          <p:nvPr/>
        </p:nvSpPr>
        <p:spPr bwMode="auto">
          <a:xfrm>
            <a:off x="72628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58"/>
          <p:cNvSpPr>
            <a:spLocks/>
          </p:cNvSpPr>
          <p:nvPr/>
        </p:nvSpPr>
        <p:spPr bwMode="auto">
          <a:xfrm>
            <a:off x="7226300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2" name="object 59"/>
          <p:cNvSpPr>
            <a:spLocks/>
          </p:cNvSpPr>
          <p:nvPr/>
        </p:nvSpPr>
        <p:spPr bwMode="auto">
          <a:xfrm>
            <a:off x="7226300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3" name="object 60"/>
          <p:cNvSpPr>
            <a:spLocks/>
          </p:cNvSpPr>
          <p:nvPr/>
        </p:nvSpPr>
        <p:spPr bwMode="auto">
          <a:xfrm>
            <a:off x="7229475" y="5708650"/>
            <a:ext cx="0" cy="542925"/>
          </a:xfrm>
          <a:custGeom>
            <a:avLst/>
            <a:gdLst>
              <a:gd name="T0" fmla="*/ 0 h 543560"/>
              <a:gd name="T1" fmla="*/ 543119 h 543560"/>
              <a:gd name="T2" fmla="*/ 0 60000 65536"/>
              <a:gd name="T3" fmla="*/ 0 60000 65536"/>
              <a:gd name="T4" fmla="*/ 0 h 543560"/>
              <a:gd name="T5" fmla="*/ 543560 h 5435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43560">
                <a:moveTo>
                  <a:pt x="0" y="0"/>
                </a:moveTo>
                <a:lnTo>
                  <a:pt x="0" y="543119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4" name="object 61"/>
          <p:cNvSpPr>
            <a:spLocks/>
          </p:cNvSpPr>
          <p:nvPr/>
        </p:nvSpPr>
        <p:spPr bwMode="auto">
          <a:xfrm>
            <a:off x="7232650" y="6248400"/>
            <a:ext cx="788988" cy="0"/>
          </a:xfrm>
          <a:custGeom>
            <a:avLst/>
            <a:gdLst>
              <a:gd name="T0" fmla="*/ 0 w 789304"/>
              <a:gd name="T1" fmla="*/ 789196 w 789304"/>
              <a:gd name="T2" fmla="*/ 0 60000 65536"/>
              <a:gd name="T3" fmla="*/ 0 60000 65536"/>
              <a:gd name="T4" fmla="*/ 0 w 789304"/>
              <a:gd name="T5" fmla="*/ 789304 w 7893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5" name="object 62"/>
          <p:cNvSpPr>
            <a:spLocks/>
          </p:cNvSpPr>
          <p:nvPr/>
        </p:nvSpPr>
        <p:spPr bwMode="auto">
          <a:xfrm>
            <a:off x="7235825" y="5715000"/>
            <a:ext cx="0" cy="530225"/>
          </a:xfrm>
          <a:custGeom>
            <a:avLst/>
            <a:gdLst>
              <a:gd name="T0" fmla="*/ 0 h 531495"/>
              <a:gd name="T1" fmla="*/ 531027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1027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63"/>
          <p:cNvSpPr>
            <a:spLocks/>
          </p:cNvSpPr>
          <p:nvPr/>
        </p:nvSpPr>
        <p:spPr bwMode="auto">
          <a:xfrm>
            <a:off x="7232650" y="5711825"/>
            <a:ext cx="788988" cy="0"/>
          </a:xfrm>
          <a:custGeom>
            <a:avLst/>
            <a:gdLst>
              <a:gd name="T0" fmla="*/ 0 w 789304"/>
              <a:gd name="T1" fmla="*/ 789196 w 789304"/>
              <a:gd name="T2" fmla="*/ 0 60000 65536"/>
              <a:gd name="T3" fmla="*/ 0 60000 65536"/>
              <a:gd name="T4" fmla="*/ 0 w 789304"/>
              <a:gd name="T5" fmla="*/ 789304 w 7893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9304">
                <a:moveTo>
                  <a:pt x="0" y="0"/>
                </a:moveTo>
                <a:lnTo>
                  <a:pt x="789196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64"/>
          <p:cNvSpPr>
            <a:spLocks/>
          </p:cNvSpPr>
          <p:nvPr/>
        </p:nvSpPr>
        <p:spPr bwMode="auto">
          <a:xfrm>
            <a:off x="8018463" y="5715000"/>
            <a:ext cx="0" cy="531813"/>
          </a:xfrm>
          <a:custGeom>
            <a:avLst/>
            <a:gdLst>
              <a:gd name="T0" fmla="*/ 0 h 531495"/>
              <a:gd name="T1" fmla="*/ 530876 h 531495"/>
              <a:gd name="T2" fmla="*/ 0 60000 65536"/>
              <a:gd name="T3" fmla="*/ 0 60000 65536"/>
              <a:gd name="T4" fmla="*/ 0 h 531495"/>
              <a:gd name="T5" fmla="*/ 531495 h 53149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31495">
                <a:moveTo>
                  <a:pt x="0" y="0"/>
                </a:moveTo>
                <a:lnTo>
                  <a:pt x="0" y="530876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8" name="object 65"/>
          <p:cNvSpPr>
            <a:spLocks/>
          </p:cNvSpPr>
          <p:nvPr/>
        </p:nvSpPr>
        <p:spPr bwMode="auto">
          <a:xfrm>
            <a:off x="2741613" y="5705475"/>
            <a:ext cx="1042987" cy="0"/>
          </a:xfrm>
          <a:custGeom>
            <a:avLst/>
            <a:gdLst>
              <a:gd name="T0" fmla="*/ 0 w 1042035"/>
              <a:gd name="T1" fmla="*/ 1041629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629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9" name="object 66"/>
          <p:cNvSpPr>
            <a:spLocks/>
          </p:cNvSpPr>
          <p:nvPr/>
        </p:nvSpPr>
        <p:spPr bwMode="auto">
          <a:xfrm>
            <a:off x="2741613" y="6254750"/>
            <a:ext cx="25400" cy="0"/>
          </a:xfrm>
          <a:custGeom>
            <a:avLst/>
            <a:gdLst>
              <a:gd name="T0" fmla="*/ 0 w 24764"/>
              <a:gd name="T1" fmla="*/ 24382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2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0" name="object 67"/>
          <p:cNvSpPr>
            <a:spLocks/>
          </p:cNvSpPr>
          <p:nvPr/>
        </p:nvSpPr>
        <p:spPr bwMode="auto">
          <a:xfrm>
            <a:off x="2778125" y="6254750"/>
            <a:ext cx="1004888" cy="0"/>
          </a:xfrm>
          <a:custGeom>
            <a:avLst/>
            <a:gdLst>
              <a:gd name="T0" fmla="*/ 0 w 1005204"/>
              <a:gd name="T1" fmla="*/ 1005157 w 1005204"/>
              <a:gd name="T2" fmla="*/ 0 60000 65536"/>
              <a:gd name="T3" fmla="*/ 0 60000 65536"/>
              <a:gd name="T4" fmla="*/ 0 w 1005204"/>
              <a:gd name="T5" fmla="*/ 1005204 w 10052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1" name="object 68"/>
          <p:cNvSpPr>
            <a:spLocks/>
          </p:cNvSpPr>
          <p:nvPr/>
        </p:nvSpPr>
        <p:spPr bwMode="auto">
          <a:xfrm>
            <a:off x="2765425" y="6254750"/>
            <a:ext cx="12700" cy="0"/>
          </a:xfrm>
          <a:custGeom>
            <a:avLst/>
            <a:gdLst>
              <a:gd name="T0" fmla="*/ 0 w 12700"/>
              <a:gd name="T1" fmla="*/ 12100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00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69"/>
          <p:cNvSpPr>
            <a:spLocks/>
          </p:cNvSpPr>
          <p:nvPr/>
        </p:nvSpPr>
        <p:spPr bwMode="auto">
          <a:xfrm>
            <a:off x="2730500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70"/>
          <p:cNvSpPr>
            <a:spLocks/>
          </p:cNvSpPr>
          <p:nvPr/>
        </p:nvSpPr>
        <p:spPr bwMode="auto">
          <a:xfrm>
            <a:off x="2730500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71"/>
          <p:cNvSpPr>
            <a:spLocks/>
          </p:cNvSpPr>
          <p:nvPr/>
        </p:nvSpPr>
        <p:spPr bwMode="auto">
          <a:xfrm>
            <a:off x="273208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72"/>
          <p:cNvSpPr>
            <a:spLocks/>
          </p:cNvSpPr>
          <p:nvPr/>
        </p:nvSpPr>
        <p:spPr bwMode="auto">
          <a:xfrm>
            <a:off x="273208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73"/>
          <p:cNvSpPr>
            <a:spLocks/>
          </p:cNvSpPr>
          <p:nvPr/>
        </p:nvSpPr>
        <p:spPr bwMode="auto">
          <a:xfrm>
            <a:off x="2735263" y="6248400"/>
            <a:ext cx="1047750" cy="0"/>
          </a:xfrm>
          <a:custGeom>
            <a:avLst/>
            <a:gdLst>
              <a:gd name="T0" fmla="*/ 0 w 1047750"/>
              <a:gd name="T1" fmla="*/ 1047708 w 1047750"/>
              <a:gd name="T2" fmla="*/ 0 60000 65536"/>
              <a:gd name="T3" fmla="*/ 0 60000 65536"/>
              <a:gd name="T4" fmla="*/ 0 w 1047750"/>
              <a:gd name="T5" fmla="*/ 1047750 w 1047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74"/>
          <p:cNvSpPr>
            <a:spLocks/>
          </p:cNvSpPr>
          <p:nvPr/>
        </p:nvSpPr>
        <p:spPr bwMode="auto">
          <a:xfrm>
            <a:off x="2738438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75"/>
          <p:cNvSpPr>
            <a:spLocks/>
          </p:cNvSpPr>
          <p:nvPr/>
        </p:nvSpPr>
        <p:spPr bwMode="auto">
          <a:xfrm>
            <a:off x="2738438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76"/>
          <p:cNvSpPr>
            <a:spLocks/>
          </p:cNvSpPr>
          <p:nvPr/>
        </p:nvSpPr>
        <p:spPr bwMode="auto">
          <a:xfrm>
            <a:off x="2735263" y="5711825"/>
            <a:ext cx="1047750" cy="0"/>
          </a:xfrm>
          <a:custGeom>
            <a:avLst/>
            <a:gdLst>
              <a:gd name="T0" fmla="*/ 0 w 1047750"/>
              <a:gd name="T1" fmla="*/ 1047708 w 1047750"/>
              <a:gd name="T2" fmla="*/ 0 60000 65536"/>
              <a:gd name="T3" fmla="*/ 0 60000 65536"/>
              <a:gd name="T4" fmla="*/ 0 w 1047750"/>
              <a:gd name="T5" fmla="*/ 1047750 w 1047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7750">
                <a:moveTo>
                  <a:pt x="0" y="0"/>
                </a:moveTo>
                <a:lnTo>
                  <a:pt x="1047708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77"/>
          <p:cNvSpPr>
            <a:spLocks/>
          </p:cNvSpPr>
          <p:nvPr/>
        </p:nvSpPr>
        <p:spPr bwMode="auto">
          <a:xfrm>
            <a:off x="3795713" y="5705475"/>
            <a:ext cx="1041400" cy="0"/>
          </a:xfrm>
          <a:custGeom>
            <a:avLst/>
            <a:gdLst>
              <a:gd name="T0" fmla="*/ 0 w 1042035"/>
              <a:gd name="T1" fmla="*/ 1041492 w 1042035"/>
              <a:gd name="T2" fmla="*/ 0 60000 65536"/>
              <a:gd name="T3" fmla="*/ 0 60000 65536"/>
              <a:gd name="T4" fmla="*/ 0 w 1042035"/>
              <a:gd name="T5" fmla="*/ 1042035 w 1042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2035">
                <a:moveTo>
                  <a:pt x="0" y="0"/>
                </a:moveTo>
                <a:lnTo>
                  <a:pt x="1041492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78"/>
          <p:cNvSpPr>
            <a:spLocks/>
          </p:cNvSpPr>
          <p:nvPr/>
        </p:nvSpPr>
        <p:spPr bwMode="auto">
          <a:xfrm>
            <a:off x="3795713" y="6254750"/>
            <a:ext cx="23812" cy="0"/>
          </a:xfrm>
          <a:custGeom>
            <a:avLst/>
            <a:gdLst>
              <a:gd name="T0" fmla="*/ 0 w 24764"/>
              <a:gd name="T1" fmla="*/ 24177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177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2" name="object 79"/>
          <p:cNvSpPr>
            <a:spLocks/>
          </p:cNvSpPr>
          <p:nvPr/>
        </p:nvSpPr>
        <p:spPr bwMode="auto">
          <a:xfrm>
            <a:off x="3832225" y="6254750"/>
            <a:ext cx="1004888" cy="0"/>
          </a:xfrm>
          <a:custGeom>
            <a:avLst/>
            <a:gdLst>
              <a:gd name="T0" fmla="*/ 0 w 1005204"/>
              <a:gd name="T1" fmla="*/ 1005157 w 1005204"/>
              <a:gd name="T2" fmla="*/ 0 60000 65536"/>
              <a:gd name="T3" fmla="*/ 0 60000 65536"/>
              <a:gd name="T4" fmla="*/ 0 w 1005204"/>
              <a:gd name="T5" fmla="*/ 1005204 w 10052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5204">
                <a:moveTo>
                  <a:pt x="0" y="0"/>
                </a:moveTo>
                <a:lnTo>
                  <a:pt x="1005157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3" name="object 80"/>
          <p:cNvSpPr>
            <a:spLocks/>
          </p:cNvSpPr>
          <p:nvPr/>
        </p:nvSpPr>
        <p:spPr bwMode="auto">
          <a:xfrm>
            <a:off x="3819525" y="6254750"/>
            <a:ext cx="12700" cy="0"/>
          </a:xfrm>
          <a:custGeom>
            <a:avLst/>
            <a:gdLst>
              <a:gd name="T0" fmla="*/ 0 w 12700"/>
              <a:gd name="T1" fmla="*/ 12099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99" y="0"/>
                </a:lnTo>
              </a:path>
            </a:pathLst>
          </a:custGeom>
          <a:noFill/>
          <a:ln w="60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4" name="object 81"/>
          <p:cNvSpPr>
            <a:spLocks/>
          </p:cNvSpPr>
          <p:nvPr/>
        </p:nvSpPr>
        <p:spPr bwMode="auto">
          <a:xfrm>
            <a:off x="483711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5" name="object 82"/>
          <p:cNvSpPr>
            <a:spLocks/>
          </p:cNvSpPr>
          <p:nvPr/>
        </p:nvSpPr>
        <p:spPr bwMode="auto">
          <a:xfrm>
            <a:off x="48371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6" name="object 83"/>
          <p:cNvSpPr>
            <a:spLocks/>
          </p:cNvSpPr>
          <p:nvPr/>
        </p:nvSpPr>
        <p:spPr bwMode="auto">
          <a:xfrm>
            <a:off x="484663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7" name="object 84"/>
          <p:cNvSpPr>
            <a:spLocks/>
          </p:cNvSpPr>
          <p:nvPr/>
        </p:nvSpPr>
        <p:spPr bwMode="auto">
          <a:xfrm>
            <a:off x="484663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8" name="object 85"/>
          <p:cNvSpPr>
            <a:spLocks/>
          </p:cNvSpPr>
          <p:nvPr/>
        </p:nvSpPr>
        <p:spPr bwMode="auto">
          <a:xfrm>
            <a:off x="3783013" y="5705475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59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9" name="object 86"/>
          <p:cNvSpPr>
            <a:spLocks/>
          </p:cNvSpPr>
          <p:nvPr/>
        </p:nvSpPr>
        <p:spPr bwMode="auto">
          <a:xfrm>
            <a:off x="3783013" y="6254750"/>
            <a:ext cx="12700" cy="0"/>
          </a:xfrm>
          <a:custGeom>
            <a:avLst/>
            <a:gdLst>
              <a:gd name="T0" fmla="*/ 0 w 12700"/>
              <a:gd name="T1" fmla="*/ 12088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088" y="0"/>
                </a:lnTo>
              </a:path>
            </a:pathLst>
          </a:custGeom>
          <a:noFill/>
          <a:ln w="60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0" name="object 87"/>
          <p:cNvSpPr>
            <a:spLocks/>
          </p:cNvSpPr>
          <p:nvPr/>
        </p:nvSpPr>
        <p:spPr bwMode="auto">
          <a:xfrm>
            <a:off x="3786188" y="5708650"/>
            <a:ext cx="0" cy="12700"/>
          </a:xfrm>
          <a:custGeom>
            <a:avLst/>
            <a:gdLst>
              <a:gd name="T0" fmla="*/ 0 h 13335"/>
              <a:gd name="T1" fmla="*/ 13200 h 13335"/>
              <a:gd name="T2" fmla="*/ 0 60000 65536"/>
              <a:gd name="T3" fmla="*/ 0 60000 65536"/>
              <a:gd name="T4" fmla="*/ 0 h 13335"/>
              <a:gd name="T5" fmla="*/ 13335 h 133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3335">
                <a:moveTo>
                  <a:pt x="0" y="0"/>
                </a:moveTo>
                <a:lnTo>
                  <a:pt x="0" y="13200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1" name="object 88"/>
          <p:cNvSpPr>
            <a:spLocks/>
          </p:cNvSpPr>
          <p:nvPr/>
        </p:nvSpPr>
        <p:spPr bwMode="auto">
          <a:xfrm>
            <a:off x="3786188" y="6226175"/>
            <a:ext cx="0" cy="25400"/>
          </a:xfrm>
          <a:custGeom>
            <a:avLst/>
            <a:gdLst>
              <a:gd name="T0" fmla="*/ 0 h 26035"/>
              <a:gd name="T1" fmla="*/ 25474 h 26035"/>
              <a:gd name="T2" fmla="*/ 0 60000 65536"/>
              <a:gd name="T3" fmla="*/ 0 60000 65536"/>
              <a:gd name="T4" fmla="*/ 0 h 26035"/>
              <a:gd name="T5" fmla="*/ 26035 h 2603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035">
                <a:moveTo>
                  <a:pt x="0" y="0"/>
                </a:moveTo>
                <a:lnTo>
                  <a:pt x="0" y="2547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2" name="object 89"/>
          <p:cNvSpPr>
            <a:spLocks/>
          </p:cNvSpPr>
          <p:nvPr/>
        </p:nvSpPr>
        <p:spPr bwMode="auto">
          <a:xfrm>
            <a:off x="3789363" y="6248400"/>
            <a:ext cx="1054100" cy="0"/>
          </a:xfrm>
          <a:custGeom>
            <a:avLst/>
            <a:gdLst>
              <a:gd name="T0" fmla="*/ 0 w 1054100"/>
              <a:gd name="T1" fmla="*/ 1053581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3" name="object 90"/>
          <p:cNvSpPr>
            <a:spLocks/>
          </p:cNvSpPr>
          <p:nvPr/>
        </p:nvSpPr>
        <p:spPr bwMode="auto">
          <a:xfrm>
            <a:off x="3792538" y="5715000"/>
            <a:ext cx="0" cy="6350"/>
          </a:xfrm>
          <a:custGeom>
            <a:avLst/>
            <a:gdLst>
              <a:gd name="T0" fmla="*/ 0 h 7620"/>
              <a:gd name="T1" fmla="*/ 7462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462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4" name="object 91"/>
          <p:cNvSpPr>
            <a:spLocks/>
          </p:cNvSpPr>
          <p:nvPr/>
        </p:nvSpPr>
        <p:spPr bwMode="auto">
          <a:xfrm>
            <a:off x="3792538" y="6226175"/>
            <a:ext cx="0" cy="19050"/>
          </a:xfrm>
          <a:custGeom>
            <a:avLst/>
            <a:gdLst>
              <a:gd name="T0" fmla="*/ 0 h 19685"/>
              <a:gd name="T1" fmla="*/ 19121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121"/>
                </a:lnTo>
              </a:path>
            </a:pathLst>
          </a:custGeom>
          <a:noFill/>
          <a:ln w="60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5" name="object 92"/>
          <p:cNvSpPr>
            <a:spLocks/>
          </p:cNvSpPr>
          <p:nvPr/>
        </p:nvSpPr>
        <p:spPr bwMode="auto">
          <a:xfrm>
            <a:off x="3789363" y="5711825"/>
            <a:ext cx="1054100" cy="0"/>
          </a:xfrm>
          <a:custGeom>
            <a:avLst/>
            <a:gdLst>
              <a:gd name="T0" fmla="*/ 0 w 1054100"/>
              <a:gd name="T1" fmla="*/ 1053581 w 1054100"/>
              <a:gd name="T2" fmla="*/ 0 60000 65536"/>
              <a:gd name="T3" fmla="*/ 0 60000 65536"/>
              <a:gd name="T4" fmla="*/ 0 w 1054100"/>
              <a:gd name="T5" fmla="*/ 1054100 w 1054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4100">
                <a:moveTo>
                  <a:pt x="0" y="0"/>
                </a:moveTo>
                <a:lnTo>
                  <a:pt x="1053581" y="0"/>
                </a:lnTo>
              </a:path>
            </a:pathLst>
          </a:custGeom>
          <a:noFill/>
          <a:ln w="6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6" name="object 93"/>
          <p:cNvSpPr>
            <a:spLocks/>
          </p:cNvSpPr>
          <p:nvPr/>
        </p:nvSpPr>
        <p:spPr bwMode="auto">
          <a:xfrm>
            <a:off x="4840288" y="5715000"/>
            <a:ext cx="0" cy="7938"/>
          </a:xfrm>
          <a:custGeom>
            <a:avLst/>
            <a:gdLst>
              <a:gd name="T0" fmla="*/ 0 h 7620"/>
              <a:gd name="T1" fmla="*/ 7147 h 7620"/>
              <a:gd name="T2" fmla="*/ 0 60000 65536"/>
              <a:gd name="T3" fmla="*/ 0 60000 65536"/>
              <a:gd name="T4" fmla="*/ 0 h 7620"/>
              <a:gd name="T5" fmla="*/ 7620 h 76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620">
                <a:moveTo>
                  <a:pt x="0" y="0"/>
                </a:moveTo>
                <a:lnTo>
                  <a:pt x="0" y="7147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7" name="object 94"/>
          <p:cNvSpPr>
            <a:spLocks/>
          </p:cNvSpPr>
          <p:nvPr/>
        </p:nvSpPr>
        <p:spPr bwMode="auto">
          <a:xfrm>
            <a:off x="4840288" y="6226175"/>
            <a:ext cx="0" cy="19050"/>
          </a:xfrm>
          <a:custGeom>
            <a:avLst/>
            <a:gdLst>
              <a:gd name="T0" fmla="*/ 0 h 19685"/>
              <a:gd name="T1" fmla="*/ 19284 h 19685"/>
              <a:gd name="T2" fmla="*/ 0 60000 65536"/>
              <a:gd name="T3" fmla="*/ 0 60000 65536"/>
              <a:gd name="T4" fmla="*/ 0 h 19685"/>
              <a:gd name="T5" fmla="*/ 19685 h 196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685">
                <a:moveTo>
                  <a:pt x="0" y="0"/>
                </a:moveTo>
                <a:lnTo>
                  <a:pt x="0" y="19284"/>
                </a:lnTo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8" name="object 95"/>
          <p:cNvSpPr>
            <a:spLocks/>
          </p:cNvSpPr>
          <p:nvPr/>
        </p:nvSpPr>
        <p:spPr bwMode="auto">
          <a:xfrm>
            <a:off x="6229350" y="5918200"/>
            <a:ext cx="361950" cy="130175"/>
          </a:xfrm>
          <a:custGeom>
            <a:avLst/>
            <a:gdLst>
              <a:gd name="T0" fmla="*/ 0 w 361950"/>
              <a:gd name="T1" fmla="*/ 129204 h 129539"/>
              <a:gd name="T2" fmla="*/ 361329 w 361950"/>
              <a:gd name="T3" fmla="*/ 129204 h 129539"/>
              <a:gd name="T4" fmla="*/ 361329 w 361950"/>
              <a:gd name="T5" fmla="*/ 0 h 129539"/>
              <a:gd name="T6" fmla="*/ 0 w 361950"/>
              <a:gd name="T7" fmla="*/ 0 h 129539"/>
              <a:gd name="T8" fmla="*/ 0 w 361950"/>
              <a:gd name="T9" fmla="*/ 129204 h 129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1950"/>
              <a:gd name="T16" fmla="*/ 0 h 129539"/>
              <a:gd name="T17" fmla="*/ 361950 w 361950"/>
              <a:gd name="T18" fmla="*/ 129539 h 1295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1950" h="129539">
                <a:moveTo>
                  <a:pt x="0" y="129204"/>
                </a:moveTo>
                <a:lnTo>
                  <a:pt x="361329" y="129204"/>
                </a:lnTo>
                <a:lnTo>
                  <a:pt x="361329" y="0"/>
                </a:lnTo>
                <a:lnTo>
                  <a:pt x="0" y="0"/>
                </a:lnTo>
                <a:lnTo>
                  <a:pt x="0" y="129204"/>
                </a:lnTo>
                <a:close/>
              </a:path>
            </a:pathLst>
          </a:custGeom>
          <a:solidFill>
            <a:srgbClr val="F8C1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6" name="object 96"/>
          <p:cNvSpPr txBox="1"/>
          <p:nvPr/>
        </p:nvSpPr>
        <p:spPr>
          <a:xfrm>
            <a:off x="6213475" y="5856288"/>
            <a:ext cx="392113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</a:t>
            </a:r>
            <a:r>
              <a:rPr sz="1500" spc="1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84300" y="5721350"/>
            <a:ext cx="4178300" cy="504825"/>
          </a:xfrm>
          <a:prstGeom prst="rect">
            <a:avLst/>
          </a:prstGeom>
        </p:spPr>
        <p:txBody>
          <a:bodyPr lIns="0" tIns="24765" rIns="0" bIns="0">
            <a:spAutoFit/>
          </a:bodyPr>
          <a:lstStyle/>
          <a:p>
            <a:pPr marL="303530" fontAlgn="auto">
              <a:lnSpc>
                <a:spcPts val="1760"/>
              </a:lnSpc>
              <a:spcBef>
                <a:spcPts val="195"/>
              </a:spcBef>
              <a:spcAft>
                <a:spcPts val="0"/>
              </a:spcAft>
              <a:tabLst>
                <a:tab pos="1406525" algn="l"/>
                <a:tab pos="26612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Preamble	</a:t>
            </a:r>
            <a:r>
              <a:rPr sz="1500" spc="5" dirty="0">
                <a:latin typeface="Times New Roman"/>
                <a:cs typeface="Times New Roman"/>
              </a:rPr>
              <a:t>Destination	</a:t>
            </a:r>
            <a:r>
              <a:rPr sz="1500" spc="10" dirty="0">
                <a:latin typeface="Times New Roman"/>
                <a:cs typeface="Times New Roman"/>
              </a:rPr>
              <a:t>Source</a:t>
            </a:r>
            <a:endParaRPr sz="1500">
              <a:latin typeface="Times New Roman"/>
              <a:cs typeface="Times New Roman"/>
            </a:endParaRPr>
          </a:p>
          <a:p>
            <a:pPr marL="351155" fontAlgn="auto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tabLst>
                <a:tab pos="1586865" algn="l"/>
                <a:tab pos="2639695" algn="l"/>
                <a:tab pos="3626485" algn="l"/>
              </a:tabLst>
              <a:defRPr/>
            </a:pP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SFD	</a:t>
            </a:r>
            <a:r>
              <a:rPr sz="1500" spc="5" dirty="0">
                <a:latin typeface="Times New Roman"/>
                <a:cs typeface="Times New Roman"/>
              </a:rPr>
              <a:t>address	address	</a:t>
            </a:r>
            <a:r>
              <a:rPr sz="2250" b="1" spc="-22" baseline="31481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endParaRPr sz="2250" baseline="31481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421563" y="5856288"/>
            <a:ext cx="414337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CR</a:t>
            </a:r>
            <a:r>
              <a:rPr sz="1500" spc="20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7875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24425" y="6273800"/>
            <a:ext cx="579438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37425" y="6273800"/>
            <a:ext cx="5810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15" dirty="0">
                <a:latin typeface="Times New Roman"/>
                <a:cs typeface="Times New Roman"/>
              </a:rPr>
              <a:t>4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95413" y="5330825"/>
            <a:ext cx="1114425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b="1" spc="-15" dirty="0">
                <a:solidFill>
                  <a:srgbClr val="EB008B"/>
                </a:solidFill>
                <a:latin typeface="Times New Roman"/>
                <a:cs typeface="Times New Roman"/>
              </a:rPr>
              <a:t>Type</a:t>
            </a:r>
            <a:r>
              <a:rPr sz="1500" b="1" spc="335" dirty="0">
                <a:solidFill>
                  <a:srgbClr val="EB008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0x0806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326" name="object 103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>
              <a:gd name="T0" fmla="*/ 145368 w 363855"/>
              <a:gd name="T1" fmla="*/ 0 h 167639"/>
              <a:gd name="T2" fmla="*/ 0 w 363855"/>
              <a:gd name="T3" fmla="*/ 84687 h 167639"/>
              <a:gd name="T4" fmla="*/ 145368 w 363855"/>
              <a:gd name="T5" fmla="*/ 167531 h 167639"/>
              <a:gd name="T6" fmla="*/ 145368 w 363855"/>
              <a:gd name="T7" fmla="*/ 123008 h 167639"/>
              <a:gd name="T8" fmla="*/ 363345 w 363855"/>
              <a:gd name="T9" fmla="*/ 123008 h 167639"/>
              <a:gd name="T10" fmla="*/ 363345 w 363855"/>
              <a:gd name="T11" fmla="*/ 44346 h 167639"/>
              <a:gd name="T12" fmla="*/ 145368 w 363855"/>
              <a:gd name="T13" fmla="*/ 44346 h 167639"/>
              <a:gd name="T14" fmla="*/ 145368 w 363855"/>
              <a:gd name="T15" fmla="*/ 0 h 1676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3855"/>
              <a:gd name="T25" fmla="*/ 0 h 167639"/>
              <a:gd name="T26" fmla="*/ 363855 w 363855"/>
              <a:gd name="T27" fmla="*/ 167639 h 1676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0"/>
                </a:lnTo>
                <a:close/>
              </a:path>
            </a:pathLst>
          </a:custGeom>
          <a:solidFill>
            <a:srgbClr val="EE5BA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7" name="object 104"/>
          <p:cNvSpPr>
            <a:spLocks/>
          </p:cNvSpPr>
          <p:nvPr/>
        </p:nvSpPr>
        <p:spPr bwMode="auto">
          <a:xfrm>
            <a:off x="1044575" y="5886450"/>
            <a:ext cx="369888" cy="187325"/>
          </a:xfrm>
          <a:custGeom>
            <a:avLst/>
            <a:gdLst>
              <a:gd name="T0" fmla="*/ 163519 w 369569"/>
              <a:gd name="T1" fmla="*/ 0 h 187960"/>
              <a:gd name="T2" fmla="*/ 0 w 369569"/>
              <a:gd name="T3" fmla="*/ 94896 h 187960"/>
              <a:gd name="T4" fmla="*/ 163519 w 369569"/>
              <a:gd name="T5" fmla="*/ 187780 h 187960"/>
              <a:gd name="T6" fmla="*/ 163519 w 369569"/>
              <a:gd name="T7" fmla="*/ 177740 h 187960"/>
              <a:gd name="T8" fmla="*/ 157468 w 369569"/>
              <a:gd name="T9" fmla="*/ 177740 h 187960"/>
              <a:gd name="T10" fmla="*/ 12100 w 369569"/>
              <a:gd name="T11" fmla="*/ 94896 h 187960"/>
              <a:gd name="T12" fmla="*/ 157468 w 369569"/>
              <a:gd name="T13" fmla="*/ 10209 h 187960"/>
              <a:gd name="T14" fmla="*/ 163519 w 369569"/>
              <a:gd name="T15" fmla="*/ 10209 h 187960"/>
              <a:gd name="T16" fmla="*/ 163519 w 369569"/>
              <a:gd name="T17" fmla="*/ 0 h 187960"/>
              <a:gd name="T18" fmla="*/ 369393 w 369569"/>
              <a:gd name="T19" fmla="*/ 133217 h 187960"/>
              <a:gd name="T20" fmla="*/ 157468 w 369569"/>
              <a:gd name="T21" fmla="*/ 133217 h 187960"/>
              <a:gd name="T22" fmla="*/ 157468 w 369569"/>
              <a:gd name="T23" fmla="*/ 177740 h 187960"/>
              <a:gd name="T24" fmla="*/ 163519 w 369569"/>
              <a:gd name="T25" fmla="*/ 177740 h 187960"/>
              <a:gd name="T26" fmla="*/ 163519 w 369569"/>
              <a:gd name="T27" fmla="*/ 139413 h 187960"/>
              <a:gd name="T28" fmla="*/ 369393 w 369569"/>
              <a:gd name="T29" fmla="*/ 139413 h 187960"/>
              <a:gd name="T30" fmla="*/ 369393 w 369569"/>
              <a:gd name="T31" fmla="*/ 133217 h 187960"/>
              <a:gd name="T32" fmla="*/ 163519 w 369569"/>
              <a:gd name="T33" fmla="*/ 10209 h 187960"/>
              <a:gd name="T34" fmla="*/ 157468 w 369569"/>
              <a:gd name="T35" fmla="*/ 10209 h 187960"/>
              <a:gd name="T36" fmla="*/ 157468 w 369569"/>
              <a:gd name="T37" fmla="*/ 54556 h 187960"/>
              <a:gd name="T38" fmla="*/ 369393 w 369569"/>
              <a:gd name="T39" fmla="*/ 54556 h 187960"/>
              <a:gd name="T40" fmla="*/ 369393 w 369569"/>
              <a:gd name="T41" fmla="*/ 48536 h 187960"/>
              <a:gd name="T42" fmla="*/ 163519 w 369569"/>
              <a:gd name="T43" fmla="*/ 48536 h 187960"/>
              <a:gd name="T44" fmla="*/ 163519 w 369569"/>
              <a:gd name="T45" fmla="*/ 10209 h 1879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69569"/>
              <a:gd name="T70" fmla="*/ 0 h 187960"/>
              <a:gd name="T71" fmla="*/ 369569 w 369569"/>
              <a:gd name="T72" fmla="*/ 187960 h 18796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69569" h="187960">
                <a:moveTo>
                  <a:pt x="163519" y="0"/>
                </a:moveTo>
                <a:lnTo>
                  <a:pt x="0" y="94896"/>
                </a:lnTo>
                <a:lnTo>
                  <a:pt x="163519" y="187780"/>
                </a:lnTo>
                <a:lnTo>
                  <a:pt x="163519" y="177740"/>
                </a:lnTo>
                <a:lnTo>
                  <a:pt x="157468" y="177740"/>
                </a:lnTo>
                <a:lnTo>
                  <a:pt x="12100" y="94896"/>
                </a:lnTo>
                <a:lnTo>
                  <a:pt x="157468" y="10209"/>
                </a:lnTo>
                <a:lnTo>
                  <a:pt x="163519" y="10209"/>
                </a:lnTo>
                <a:lnTo>
                  <a:pt x="163519" y="0"/>
                </a:lnTo>
                <a:close/>
              </a:path>
              <a:path w="369569" h="187960">
                <a:moveTo>
                  <a:pt x="369393" y="133217"/>
                </a:moveTo>
                <a:lnTo>
                  <a:pt x="157468" y="133217"/>
                </a:lnTo>
                <a:lnTo>
                  <a:pt x="157468" y="177740"/>
                </a:lnTo>
                <a:lnTo>
                  <a:pt x="163519" y="177740"/>
                </a:lnTo>
                <a:lnTo>
                  <a:pt x="163519" y="139413"/>
                </a:lnTo>
                <a:lnTo>
                  <a:pt x="369393" y="139413"/>
                </a:lnTo>
                <a:lnTo>
                  <a:pt x="369393" y="133217"/>
                </a:lnTo>
                <a:close/>
              </a:path>
              <a:path w="369569" h="187960">
                <a:moveTo>
                  <a:pt x="163519" y="10209"/>
                </a:moveTo>
                <a:lnTo>
                  <a:pt x="157468" y="10209"/>
                </a:lnTo>
                <a:lnTo>
                  <a:pt x="157468" y="54556"/>
                </a:lnTo>
                <a:lnTo>
                  <a:pt x="369393" y="54556"/>
                </a:lnTo>
                <a:lnTo>
                  <a:pt x="369393" y="48536"/>
                </a:lnTo>
                <a:lnTo>
                  <a:pt x="163519" y="48536"/>
                </a:lnTo>
                <a:lnTo>
                  <a:pt x="163519" y="1020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8" name="object 105"/>
          <p:cNvSpPr>
            <a:spLocks/>
          </p:cNvSpPr>
          <p:nvPr/>
        </p:nvSpPr>
        <p:spPr bwMode="auto">
          <a:xfrm>
            <a:off x="1057275" y="5895975"/>
            <a:ext cx="363538" cy="168275"/>
          </a:xfrm>
          <a:custGeom>
            <a:avLst/>
            <a:gdLst>
              <a:gd name="T0" fmla="*/ 145368 w 363855"/>
              <a:gd name="T1" fmla="*/ 0 h 167639"/>
              <a:gd name="T2" fmla="*/ 0 w 363855"/>
              <a:gd name="T3" fmla="*/ 84687 h 167639"/>
              <a:gd name="T4" fmla="*/ 145368 w 363855"/>
              <a:gd name="T5" fmla="*/ 167531 h 167639"/>
              <a:gd name="T6" fmla="*/ 145368 w 363855"/>
              <a:gd name="T7" fmla="*/ 157322 h 167639"/>
              <a:gd name="T8" fmla="*/ 139324 w 363855"/>
              <a:gd name="T9" fmla="*/ 157322 h 167639"/>
              <a:gd name="T10" fmla="*/ 12100 w 363855"/>
              <a:gd name="T11" fmla="*/ 84687 h 167639"/>
              <a:gd name="T12" fmla="*/ 139324 w 363855"/>
              <a:gd name="T13" fmla="*/ 10039 h 167639"/>
              <a:gd name="T14" fmla="*/ 145368 w 363855"/>
              <a:gd name="T15" fmla="*/ 10039 h 167639"/>
              <a:gd name="T16" fmla="*/ 145368 w 363855"/>
              <a:gd name="T17" fmla="*/ 0 h 167639"/>
              <a:gd name="T18" fmla="*/ 145368 w 363855"/>
              <a:gd name="T19" fmla="*/ 10039 h 167639"/>
              <a:gd name="T20" fmla="*/ 139324 w 363855"/>
              <a:gd name="T21" fmla="*/ 10039 h 167639"/>
              <a:gd name="T22" fmla="*/ 139324 w 363855"/>
              <a:gd name="T23" fmla="*/ 50373 h 167639"/>
              <a:gd name="T24" fmla="*/ 357293 w 363855"/>
              <a:gd name="T25" fmla="*/ 50373 h 167639"/>
              <a:gd name="T26" fmla="*/ 357293 w 363855"/>
              <a:gd name="T27" fmla="*/ 116988 h 167639"/>
              <a:gd name="T28" fmla="*/ 139324 w 363855"/>
              <a:gd name="T29" fmla="*/ 116988 h 167639"/>
              <a:gd name="T30" fmla="*/ 139324 w 363855"/>
              <a:gd name="T31" fmla="*/ 157322 h 167639"/>
              <a:gd name="T32" fmla="*/ 145368 w 363855"/>
              <a:gd name="T33" fmla="*/ 157322 h 167639"/>
              <a:gd name="T34" fmla="*/ 145368 w 363855"/>
              <a:gd name="T35" fmla="*/ 123008 h 167639"/>
              <a:gd name="T36" fmla="*/ 363345 w 363855"/>
              <a:gd name="T37" fmla="*/ 123008 h 167639"/>
              <a:gd name="T38" fmla="*/ 363345 w 363855"/>
              <a:gd name="T39" fmla="*/ 44346 h 167639"/>
              <a:gd name="T40" fmla="*/ 145368 w 363855"/>
              <a:gd name="T41" fmla="*/ 44346 h 167639"/>
              <a:gd name="T42" fmla="*/ 145368 w 363855"/>
              <a:gd name="T43" fmla="*/ 10039 h 16763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63855"/>
              <a:gd name="T67" fmla="*/ 0 h 167639"/>
              <a:gd name="T68" fmla="*/ 363855 w 363855"/>
              <a:gd name="T69" fmla="*/ 167639 h 16763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63855" h="167639">
                <a:moveTo>
                  <a:pt x="145368" y="0"/>
                </a:moveTo>
                <a:lnTo>
                  <a:pt x="0" y="84687"/>
                </a:lnTo>
                <a:lnTo>
                  <a:pt x="145368" y="167531"/>
                </a:lnTo>
                <a:lnTo>
                  <a:pt x="145368" y="157322"/>
                </a:lnTo>
                <a:lnTo>
                  <a:pt x="139324" y="157322"/>
                </a:lnTo>
                <a:lnTo>
                  <a:pt x="12100" y="84687"/>
                </a:lnTo>
                <a:lnTo>
                  <a:pt x="139324" y="10039"/>
                </a:lnTo>
                <a:lnTo>
                  <a:pt x="145368" y="10039"/>
                </a:lnTo>
                <a:lnTo>
                  <a:pt x="145368" y="0"/>
                </a:lnTo>
                <a:close/>
              </a:path>
              <a:path w="363855" h="167639">
                <a:moveTo>
                  <a:pt x="145368" y="10039"/>
                </a:moveTo>
                <a:lnTo>
                  <a:pt x="139324" y="10039"/>
                </a:lnTo>
                <a:lnTo>
                  <a:pt x="139324" y="50373"/>
                </a:lnTo>
                <a:lnTo>
                  <a:pt x="357293" y="50373"/>
                </a:lnTo>
                <a:lnTo>
                  <a:pt x="357293" y="116988"/>
                </a:lnTo>
                <a:lnTo>
                  <a:pt x="139324" y="116988"/>
                </a:lnTo>
                <a:lnTo>
                  <a:pt x="139324" y="157322"/>
                </a:lnTo>
                <a:lnTo>
                  <a:pt x="145368" y="157322"/>
                </a:lnTo>
                <a:lnTo>
                  <a:pt x="145368" y="123008"/>
                </a:lnTo>
                <a:lnTo>
                  <a:pt x="363345" y="123008"/>
                </a:lnTo>
                <a:lnTo>
                  <a:pt x="363345" y="44346"/>
                </a:lnTo>
                <a:lnTo>
                  <a:pt x="145368" y="44346"/>
                </a:lnTo>
                <a:lnTo>
                  <a:pt x="145368" y="100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9" name="object 106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>
              <a:gd name="T0" fmla="*/ 0 w 4177665"/>
              <a:gd name="T1" fmla="*/ 504444 h 504825"/>
              <a:gd name="T2" fmla="*/ 4177284 w 4177665"/>
              <a:gd name="T3" fmla="*/ 504444 h 504825"/>
              <a:gd name="T4" fmla="*/ 4177284 w 4177665"/>
              <a:gd name="T5" fmla="*/ 0 h 504825"/>
              <a:gd name="T6" fmla="*/ 0 w 4177665"/>
              <a:gd name="T7" fmla="*/ 0 h 504825"/>
              <a:gd name="T8" fmla="*/ 0 w 4177665"/>
              <a:gd name="T9" fmla="*/ 504444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7665"/>
              <a:gd name="T16" fmla="*/ 0 h 504825"/>
              <a:gd name="T17" fmla="*/ 4177665 w 4177665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30" name="object 107"/>
          <p:cNvSpPr>
            <a:spLocks/>
          </p:cNvSpPr>
          <p:nvPr/>
        </p:nvSpPr>
        <p:spPr bwMode="auto">
          <a:xfrm>
            <a:off x="1384300" y="5721350"/>
            <a:ext cx="4178300" cy="504825"/>
          </a:xfrm>
          <a:custGeom>
            <a:avLst/>
            <a:gdLst>
              <a:gd name="T0" fmla="*/ 0 w 4177665"/>
              <a:gd name="T1" fmla="*/ 504444 h 504825"/>
              <a:gd name="T2" fmla="*/ 4177284 w 4177665"/>
              <a:gd name="T3" fmla="*/ 504444 h 504825"/>
              <a:gd name="T4" fmla="*/ 4177284 w 4177665"/>
              <a:gd name="T5" fmla="*/ 0 h 504825"/>
              <a:gd name="T6" fmla="*/ 0 w 4177665"/>
              <a:gd name="T7" fmla="*/ 0 h 504825"/>
              <a:gd name="T8" fmla="*/ 0 w 4177665"/>
              <a:gd name="T9" fmla="*/ 504444 h 504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7665"/>
              <a:gd name="T16" fmla="*/ 0 h 504825"/>
              <a:gd name="T17" fmla="*/ 4177665 w 4177665"/>
              <a:gd name="T18" fmla="*/ 504825 h 504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7665" h="504825">
                <a:moveTo>
                  <a:pt x="0" y="504444"/>
                </a:moveTo>
                <a:lnTo>
                  <a:pt x="4177284" y="504444"/>
                </a:lnTo>
                <a:lnTo>
                  <a:pt x="4177284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2747963" y="5837238"/>
            <a:ext cx="1857375" cy="677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Frame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  <a:p>
            <a:pPr marL="237490" fontAlgn="auto">
              <a:spcBef>
                <a:spcPts val="1285"/>
              </a:spcBef>
              <a:spcAft>
                <a:spcPts val="0"/>
              </a:spcAft>
              <a:tabLst>
                <a:tab pos="1290320" algn="l"/>
              </a:tabLst>
              <a:defRPr/>
            </a:pP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5" dirty="0">
                <a:latin typeface="Times New Roman"/>
                <a:cs typeface="Times New Roman"/>
              </a:rPr>
              <a:t> bytes	</a:t>
            </a:r>
            <a:r>
              <a:rPr sz="1500" spc="15" dirty="0">
                <a:latin typeface="Times New Roman"/>
                <a:cs typeface="Times New Roman"/>
              </a:rPr>
              <a:t>6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2332" name="object 109"/>
          <p:cNvSpPr>
            <a:spLocks noChangeArrowheads="1"/>
          </p:cNvSpPr>
          <p:nvPr/>
        </p:nvSpPr>
        <p:spPr bwMode="auto">
          <a:xfrm>
            <a:off x="4787900" y="4857750"/>
            <a:ext cx="3344863" cy="798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33" name="object 1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793BF98-783D-4234-8457-F6CEA13DFD2E}" type="slidenum">
              <a:rPr lang="th-TH" smtClean="0">
                <a:solidFill>
                  <a:schemeClr val="tx1"/>
                </a:solidFill>
              </a:rPr>
              <a:pPr marL="209550"/>
              <a:t>29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354263"/>
            <a:ext cx="42433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Address</a:t>
            </a:r>
            <a:r>
              <a:rPr spc="-90" dirty="0"/>
              <a:t> </a:t>
            </a:r>
            <a:r>
              <a:rPr dirty="0"/>
              <a:t>Mapping</a:t>
            </a:r>
          </a:p>
        </p:txBody>
      </p:sp>
      <p:sp>
        <p:nvSpPr>
          <p:cNvPr id="1024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E1E6CE76-A91A-4308-B03B-B079730F06E9}" type="slidenum">
              <a:rPr lang="th-TH" smtClean="0"/>
              <a:pPr marL="122238"/>
              <a:t>3</a:t>
            </a:fld>
            <a:endParaRPr lang="th-TH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packet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150" y="2357438"/>
          <a:ext cx="8261350" cy="1488440"/>
        </p:xfrm>
        <a:graphic>
          <a:graphicData uri="http://schemas.openxmlformats.org/drawingml/2006/table">
            <a:tbl>
              <a:tblPr/>
              <a:tblGrid>
                <a:gridCol w="931863"/>
                <a:gridCol w="954087"/>
                <a:gridCol w="401638"/>
                <a:gridCol w="1230312"/>
                <a:gridCol w="946150"/>
                <a:gridCol w="955675"/>
                <a:gridCol w="2841625"/>
              </a:tblGrid>
              <a:tr h="685800">
                <a:tc>
                  <a:txBody>
                    <a:bodyPr/>
                    <a:lstStyle/>
                    <a:p>
                      <a:pPr marL="254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SA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76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Code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0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Other info.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33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Frame (Ethernet)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IP Header</a:t>
                      </a: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ICMP</a:t>
                      </a: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52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7438" y="4338638"/>
          <a:ext cx="4419599" cy="2057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937260"/>
                <a:gridCol w="2545079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Type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Code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request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Echo</a:t>
                      </a:r>
                      <a:r>
                        <a:rPr sz="24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reply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exceed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20" dirty="0">
                          <a:latin typeface="Tahoma"/>
                          <a:cs typeface="Tahoma"/>
                        </a:rPr>
                        <a:t>Port</a:t>
                      </a:r>
                      <a:r>
                        <a:rPr sz="2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unreachable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3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54335" name="object 5"/>
          <p:cNvSpPr>
            <a:spLocks/>
          </p:cNvSpPr>
          <p:nvPr/>
        </p:nvSpPr>
        <p:spPr bwMode="auto">
          <a:xfrm>
            <a:off x="2362200" y="3048000"/>
            <a:ext cx="1600200" cy="1295400"/>
          </a:xfrm>
          <a:custGeom>
            <a:avLst/>
            <a:gdLst>
              <a:gd name="T0" fmla="*/ 1600200 w 1600200"/>
              <a:gd name="T1" fmla="*/ 0 h 1295400"/>
              <a:gd name="T2" fmla="*/ 0 w 1600200"/>
              <a:gd name="T3" fmla="*/ 1295400 h 1295400"/>
              <a:gd name="T4" fmla="*/ 0 60000 65536"/>
              <a:gd name="T5" fmla="*/ 0 60000 65536"/>
              <a:gd name="T6" fmla="*/ 0 w 1600200"/>
              <a:gd name="T7" fmla="*/ 0 h 1295400"/>
              <a:gd name="T8" fmla="*/ 1600200 w 1600200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00200" h="1295400">
                <a:moveTo>
                  <a:pt x="1600200" y="0"/>
                </a:moveTo>
                <a:lnTo>
                  <a:pt x="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6" name="object 6"/>
          <p:cNvSpPr>
            <a:spLocks/>
          </p:cNvSpPr>
          <p:nvPr/>
        </p:nvSpPr>
        <p:spPr bwMode="auto">
          <a:xfrm>
            <a:off x="5867400" y="3048000"/>
            <a:ext cx="914400" cy="1295400"/>
          </a:xfrm>
          <a:custGeom>
            <a:avLst/>
            <a:gdLst>
              <a:gd name="T0" fmla="*/ 0 w 914400"/>
              <a:gd name="T1" fmla="*/ 0 h 1295400"/>
              <a:gd name="T2" fmla="*/ 914400 w 914400"/>
              <a:gd name="T3" fmla="*/ 1295400 h 1295400"/>
              <a:gd name="T4" fmla="*/ 0 60000 65536"/>
              <a:gd name="T5" fmla="*/ 0 60000 65536"/>
              <a:gd name="T6" fmla="*/ 0 w 914400"/>
              <a:gd name="T7" fmla="*/ 0 h 1295400"/>
              <a:gd name="T8" fmla="*/ 914400 w 914400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4400" h="1295400">
                <a:moveTo>
                  <a:pt x="0" y="0"/>
                </a:moveTo>
                <a:lnTo>
                  <a:pt x="914400" y="129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7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FBA38D6-F9E6-4691-BF3F-47557EC88D7F}" type="slidenum">
              <a:rPr lang="th-TH" smtClean="0">
                <a:solidFill>
                  <a:schemeClr val="tx1"/>
                </a:solidFill>
              </a:rPr>
              <a:pPr marL="209550"/>
              <a:t>30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ICMP</a:t>
            </a:r>
            <a:r>
              <a:rPr spc="-95" dirty="0"/>
              <a:t> </a:t>
            </a:r>
            <a:r>
              <a:rPr dirty="0"/>
              <a:t>header</a:t>
            </a:r>
          </a:p>
        </p:txBody>
      </p:sp>
      <p:sp>
        <p:nvSpPr>
          <p:cNvPr id="563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46DF5A8F-5A8F-42D7-B262-8CDB5A539908}" type="slidenum">
              <a:rPr lang="th-TH" smtClean="0">
                <a:solidFill>
                  <a:schemeClr val="tx1"/>
                </a:solidFill>
              </a:rPr>
              <a:pPr marL="209550"/>
              <a:t>31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4675" y="5521325"/>
            <a:ext cx="219075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Content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5" y="4189413"/>
            <a:ext cx="1952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1262063" y="2062163"/>
            <a:ext cx="7062787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type -	relevant ICMP message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code - more detail information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  <a:tab pos="1662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checksum - covers ICMP header/data  (not IP hdr)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  <a:tab pos="1662113" algn="l"/>
              </a:tabLst>
            </a:pPr>
            <a:r>
              <a:rPr lang="th-TH" sz="2400">
                <a:cs typeface="Arial" charset="0"/>
              </a:rPr>
              <a:t>15 16	31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188" y="4562475"/>
          <a:ext cx="7523988" cy="56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/>
                <a:gridCol w="73152"/>
                <a:gridCol w="1655064"/>
                <a:gridCol w="3563112"/>
              </a:tblGrid>
              <a:tr h="563117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type:8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64008">
                      <a:solidFill>
                        <a:srgbClr val="FF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code:8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checksum:16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25907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ping</a:t>
            </a:r>
          </a:p>
        </p:txBody>
      </p:sp>
      <p:sp>
        <p:nvSpPr>
          <p:cNvPr id="58370" name="object 3"/>
          <p:cNvSpPr>
            <a:spLocks/>
          </p:cNvSpPr>
          <p:nvPr/>
        </p:nvSpPr>
        <p:spPr bwMode="auto">
          <a:xfrm>
            <a:off x="3333750" y="2263775"/>
            <a:ext cx="2317750" cy="173038"/>
          </a:xfrm>
          <a:custGeom>
            <a:avLst/>
            <a:gdLst>
              <a:gd name="T0" fmla="*/ 2258610 w 2316479"/>
              <a:gd name="T1" fmla="*/ 57784 h 173989"/>
              <a:gd name="T2" fmla="*/ 2200655 w 2316479"/>
              <a:gd name="T3" fmla="*/ 57784 h 173989"/>
              <a:gd name="T4" fmla="*/ 2200655 w 2316479"/>
              <a:gd name="T5" fmla="*/ 115696 h 173989"/>
              <a:gd name="T6" fmla="*/ 2181405 w 2316479"/>
              <a:gd name="T7" fmla="*/ 115722 h 173989"/>
              <a:gd name="T8" fmla="*/ 2142871 w 2316479"/>
              <a:gd name="T9" fmla="*/ 173735 h 173989"/>
              <a:gd name="T10" fmla="*/ 2316479 w 2316479"/>
              <a:gd name="T11" fmla="*/ 86613 h 173989"/>
              <a:gd name="T12" fmla="*/ 2258610 w 2316479"/>
              <a:gd name="T13" fmla="*/ 57784 h 173989"/>
              <a:gd name="T14" fmla="*/ 2181298 w 2316479"/>
              <a:gd name="T15" fmla="*/ 57810 h 173989"/>
              <a:gd name="T16" fmla="*/ 0 w 2316479"/>
              <a:gd name="T17" fmla="*/ 60705 h 173989"/>
              <a:gd name="T18" fmla="*/ 0 w 2316479"/>
              <a:gd name="T19" fmla="*/ 118617 h 173989"/>
              <a:gd name="T20" fmla="*/ 2181405 w 2316479"/>
              <a:gd name="T21" fmla="*/ 115722 h 173989"/>
              <a:gd name="T22" fmla="*/ 2200655 w 2316479"/>
              <a:gd name="T23" fmla="*/ 86740 h 173989"/>
              <a:gd name="T24" fmla="*/ 2181298 w 2316479"/>
              <a:gd name="T25" fmla="*/ 57810 h 173989"/>
              <a:gd name="T26" fmla="*/ 2200655 w 2316479"/>
              <a:gd name="T27" fmla="*/ 86740 h 173989"/>
              <a:gd name="T28" fmla="*/ 2181405 w 2316479"/>
              <a:gd name="T29" fmla="*/ 115722 h 173989"/>
              <a:gd name="T30" fmla="*/ 2200655 w 2316479"/>
              <a:gd name="T31" fmla="*/ 115696 h 173989"/>
              <a:gd name="T32" fmla="*/ 2200655 w 2316479"/>
              <a:gd name="T33" fmla="*/ 86740 h 173989"/>
              <a:gd name="T34" fmla="*/ 2200655 w 2316479"/>
              <a:gd name="T35" fmla="*/ 57784 h 173989"/>
              <a:gd name="T36" fmla="*/ 2181298 w 2316479"/>
              <a:gd name="T37" fmla="*/ 57810 h 173989"/>
              <a:gd name="T38" fmla="*/ 2200655 w 2316479"/>
              <a:gd name="T39" fmla="*/ 86740 h 173989"/>
              <a:gd name="T40" fmla="*/ 2200655 w 2316479"/>
              <a:gd name="T41" fmla="*/ 57784 h 173989"/>
              <a:gd name="T42" fmla="*/ 2142616 w 2316479"/>
              <a:gd name="T43" fmla="*/ 0 h 173989"/>
              <a:gd name="T44" fmla="*/ 2181298 w 2316479"/>
              <a:gd name="T45" fmla="*/ 57810 h 173989"/>
              <a:gd name="T46" fmla="*/ 2258610 w 2316479"/>
              <a:gd name="T47" fmla="*/ 57784 h 173989"/>
              <a:gd name="T48" fmla="*/ 2142616 w 2316479"/>
              <a:gd name="T49" fmla="*/ 0 h 1739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16479"/>
              <a:gd name="T76" fmla="*/ 0 h 173989"/>
              <a:gd name="T77" fmla="*/ 2316479 w 2316479"/>
              <a:gd name="T78" fmla="*/ 173989 h 17398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16479" h="173989">
                <a:moveTo>
                  <a:pt x="2258610" y="57784"/>
                </a:moveTo>
                <a:lnTo>
                  <a:pt x="2200655" y="57784"/>
                </a:lnTo>
                <a:lnTo>
                  <a:pt x="2200655" y="115696"/>
                </a:lnTo>
                <a:lnTo>
                  <a:pt x="2181405" y="115722"/>
                </a:lnTo>
                <a:lnTo>
                  <a:pt x="2142871" y="173735"/>
                </a:lnTo>
                <a:lnTo>
                  <a:pt x="2316479" y="86613"/>
                </a:lnTo>
                <a:lnTo>
                  <a:pt x="2258610" y="57784"/>
                </a:lnTo>
                <a:close/>
              </a:path>
              <a:path w="2316479" h="173989">
                <a:moveTo>
                  <a:pt x="2181298" y="57810"/>
                </a:moveTo>
                <a:lnTo>
                  <a:pt x="0" y="60705"/>
                </a:lnTo>
                <a:lnTo>
                  <a:pt x="0" y="118617"/>
                </a:lnTo>
                <a:lnTo>
                  <a:pt x="2181405" y="115722"/>
                </a:lnTo>
                <a:lnTo>
                  <a:pt x="2200655" y="86740"/>
                </a:lnTo>
                <a:lnTo>
                  <a:pt x="2181298" y="57810"/>
                </a:lnTo>
                <a:close/>
              </a:path>
              <a:path w="2316479" h="173989">
                <a:moveTo>
                  <a:pt x="2200655" y="86740"/>
                </a:moveTo>
                <a:lnTo>
                  <a:pt x="2181405" y="115722"/>
                </a:lnTo>
                <a:lnTo>
                  <a:pt x="2200655" y="115696"/>
                </a:lnTo>
                <a:lnTo>
                  <a:pt x="2200655" y="86740"/>
                </a:lnTo>
                <a:close/>
              </a:path>
              <a:path w="2316479" h="173989">
                <a:moveTo>
                  <a:pt x="2200655" y="57784"/>
                </a:moveTo>
                <a:lnTo>
                  <a:pt x="2181298" y="57810"/>
                </a:lnTo>
                <a:lnTo>
                  <a:pt x="2200655" y="86740"/>
                </a:lnTo>
                <a:lnTo>
                  <a:pt x="2200655" y="57784"/>
                </a:lnTo>
                <a:close/>
              </a:path>
              <a:path w="2316479" h="173989">
                <a:moveTo>
                  <a:pt x="2142616" y="0"/>
                </a:moveTo>
                <a:lnTo>
                  <a:pt x="2181298" y="57810"/>
                </a:lnTo>
                <a:lnTo>
                  <a:pt x="2258610" y="57784"/>
                </a:lnTo>
                <a:lnTo>
                  <a:pt x="2142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1" name="object 4"/>
          <p:cNvSpPr>
            <a:spLocks/>
          </p:cNvSpPr>
          <p:nvPr/>
        </p:nvSpPr>
        <p:spPr bwMode="auto">
          <a:xfrm>
            <a:off x="3348038" y="2695575"/>
            <a:ext cx="2303462" cy="174625"/>
          </a:xfrm>
          <a:custGeom>
            <a:avLst/>
            <a:gdLst>
              <a:gd name="T0" fmla="*/ 173736 w 2303145"/>
              <a:gd name="T1" fmla="*/ 0 h 173989"/>
              <a:gd name="T2" fmla="*/ 0 w 2303145"/>
              <a:gd name="T3" fmla="*/ 86868 h 173989"/>
              <a:gd name="T4" fmla="*/ 173736 w 2303145"/>
              <a:gd name="T5" fmla="*/ 173736 h 173989"/>
              <a:gd name="T6" fmla="*/ 135127 w 2303145"/>
              <a:gd name="T7" fmla="*/ 115824 h 173989"/>
              <a:gd name="T8" fmla="*/ 115824 w 2303145"/>
              <a:gd name="T9" fmla="*/ 115824 h 173989"/>
              <a:gd name="T10" fmla="*/ 115824 w 2303145"/>
              <a:gd name="T11" fmla="*/ 57912 h 173989"/>
              <a:gd name="T12" fmla="*/ 135128 w 2303145"/>
              <a:gd name="T13" fmla="*/ 57912 h 173989"/>
              <a:gd name="T14" fmla="*/ 173736 w 2303145"/>
              <a:gd name="T15" fmla="*/ 0 h 173989"/>
              <a:gd name="T16" fmla="*/ 115824 w 2303145"/>
              <a:gd name="T17" fmla="*/ 86868 h 173989"/>
              <a:gd name="T18" fmla="*/ 115824 w 2303145"/>
              <a:gd name="T19" fmla="*/ 115824 h 173989"/>
              <a:gd name="T20" fmla="*/ 135127 w 2303145"/>
              <a:gd name="T21" fmla="*/ 115824 h 173989"/>
              <a:gd name="T22" fmla="*/ 115824 w 2303145"/>
              <a:gd name="T23" fmla="*/ 86868 h 173989"/>
              <a:gd name="T24" fmla="*/ 2302764 w 2303145"/>
              <a:gd name="T25" fmla="*/ 57912 h 173989"/>
              <a:gd name="T26" fmla="*/ 135128 w 2303145"/>
              <a:gd name="T27" fmla="*/ 57912 h 173989"/>
              <a:gd name="T28" fmla="*/ 115824 w 2303145"/>
              <a:gd name="T29" fmla="*/ 86868 h 173989"/>
              <a:gd name="T30" fmla="*/ 135127 w 2303145"/>
              <a:gd name="T31" fmla="*/ 115824 h 173989"/>
              <a:gd name="T32" fmla="*/ 2302764 w 2303145"/>
              <a:gd name="T33" fmla="*/ 115824 h 173989"/>
              <a:gd name="T34" fmla="*/ 2302764 w 2303145"/>
              <a:gd name="T35" fmla="*/ 57912 h 173989"/>
              <a:gd name="T36" fmla="*/ 135128 w 2303145"/>
              <a:gd name="T37" fmla="*/ 57912 h 173989"/>
              <a:gd name="T38" fmla="*/ 115824 w 2303145"/>
              <a:gd name="T39" fmla="*/ 57912 h 173989"/>
              <a:gd name="T40" fmla="*/ 115824 w 2303145"/>
              <a:gd name="T41" fmla="*/ 86868 h 173989"/>
              <a:gd name="T42" fmla="*/ 135128 w 2303145"/>
              <a:gd name="T43" fmla="*/ 57912 h 1739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303145"/>
              <a:gd name="T67" fmla="*/ 0 h 173989"/>
              <a:gd name="T68" fmla="*/ 2303145 w 2303145"/>
              <a:gd name="T69" fmla="*/ 173989 h 1739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303145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35127" y="115824"/>
                </a:lnTo>
                <a:lnTo>
                  <a:pt x="115824" y="115824"/>
                </a:lnTo>
                <a:lnTo>
                  <a:pt x="115824" y="57912"/>
                </a:lnTo>
                <a:lnTo>
                  <a:pt x="135128" y="57912"/>
                </a:lnTo>
                <a:lnTo>
                  <a:pt x="173736" y="0"/>
                </a:lnTo>
                <a:close/>
              </a:path>
              <a:path w="2303145" h="173989">
                <a:moveTo>
                  <a:pt x="115824" y="86868"/>
                </a:moveTo>
                <a:lnTo>
                  <a:pt x="115824" y="115824"/>
                </a:lnTo>
                <a:lnTo>
                  <a:pt x="135127" y="115824"/>
                </a:lnTo>
                <a:lnTo>
                  <a:pt x="115824" y="86868"/>
                </a:lnTo>
                <a:close/>
              </a:path>
              <a:path w="2303145" h="173989">
                <a:moveTo>
                  <a:pt x="2302764" y="57912"/>
                </a:moveTo>
                <a:lnTo>
                  <a:pt x="135128" y="57912"/>
                </a:lnTo>
                <a:lnTo>
                  <a:pt x="115824" y="86868"/>
                </a:lnTo>
                <a:lnTo>
                  <a:pt x="135127" y="115824"/>
                </a:lnTo>
                <a:lnTo>
                  <a:pt x="2302764" y="115824"/>
                </a:lnTo>
                <a:lnTo>
                  <a:pt x="2302764" y="57912"/>
                </a:lnTo>
                <a:close/>
              </a:path>
              <a:path w="2303145" h="173989">
                <a:moveTo>
                  <a:pt x="135128" y="57912"/>
                </a:moveTo>
                <a:lnTo>
                  <a:pt x="115824" y="57912"/>
                </a:lnTo>
                <a:lnTo>
                  <a:pt x="115824" y="86868"/>
                </a:lnTo>
                <a:lnTo>
                  <a:pt x="13512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2" name="object 5"/>
          <p:cNvSpPr txBox="1">
            <a:spLocks noChangeArrowheads="1"/>
          </p:cNvSpPr>
          <p:nvPr/>
        </p:nvSpPr>
        <p:spPr bwMode="auto">
          <a:xfrm>
            <a:off x="1262063" y="1957388"/>
            <a:ext cx="721995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81288" indent="-287338"/>
            <a:r>
              <a:rPr lang="th-TH" sz="2400">
                <a:solidFill>
                  <a:srgbClr val="FF0000"/>
                </a:solidFill>
                <a:cs typeface="Arial" charset="0"/>
              </a:rPr>
              <a:t>ping request</a:t>
            </a:r>
            <a:endParaRPr lang="th-TH" sz="2400">
              <a:cs typeface="Arial" charset="0"/>
            </a:endParaRPr>
          </a:p>
          <a:p>
            <a:pPr marL="2681288" indent="-287338">
              <a:spcBef>
                <a:spcPts val="25"/>
              </a:spcBef>
            </a:pPr>
            <a:endParaRPr lang="th-TH" sz="2900">
              <a:latin typeface="Times New Roman" pitchFamily="18" charset="0"/>
              <a:cs typeface="Times New Roman" pitchFamily="18" charset="0"/>
            </a:endParaRPr>
          </a:p>
          <a:p>
            <a:pPr marL="2681288" indent="-287338" algn="ctr"/>
            <a:r>
              <a:rPr lang="th-TH" sz="2400">
                <a:cs typeface="Arial" charset="0"/>
              </a:rPr>
              <a:t>ping reply</a:t>
            </a:r>
          </a:p>
          <a:p>
            <a:pPr marL="2681288" indent="-287338"/>
            <a:endParaRPr lang="th-TH" sz="2600">
              <a:latin typeface="Times New Roman" pitchFamily="18" charset="0"/>
              <a:cs typeface="Times New Roman" pitchFamily="18" charset="0"/>
            </a:endParaRPr>
          </a:p>
          <a:p>
            <a:pPr marL="2681288" indent="-287338"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an ICMP echo request</a:t>
            </a:r>
          </a:p>
          <a:p>
            <a:pPr marL="2681288" indent="-287338">
              <a:spcBef>
                <a:spcPts val="38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Receive the ICMP echo reply</a:t>
            </a:r>
          </a:p>
          <a:p>
            <a:pPr marL="2681288" indent="-287338">
              <a:lnSpc>
                <a:spcPct val="90000"/>
              </a:lnSpc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z="3200">
                <a:latin typeface="Tahoma" pitchFamily="34" charset="0"/>
                <a:cs typeface="Tahoma" pitchFamily="34" charset="0"/>
              </a:rPr>
              <a:t>All TCP/IP nodes are supposed to  implement ICMP and respond to ICMP  echo</a:t>
            </a:r>
          </a:p>
        </p:txBody>
      </p:sp>
      <p:sp>
        <p:nvSpPr>
          <p:cNvPr id="58373" name="object 6"/>
          <p:cNvSpPr>
            <a:spLocks/>
          </p:cNvSpPr>
          <p:nvPr/>
        </p:nvSpPr>
        <p:spPr bwMode="auto">
          <a:xfrm>
            <a:off x="6621463" y="2682875"/>
            <a:ext cx="239712" cy="233363"/>
          </a:xfrm>
          <a:custGeom>
            <a:avLst/>
            <a:gdLst>
              <a:gd name="T0" fmla="*/ 142666 w 238759"/>
              <a:gd name="T1" fmla="*/ 0 h 233680"/>
              <a:gd name="T2" fmla="*/ 0 w 238759"/>
              <a:gd name="T3" fmla="*/ 233537 h 233680"/>
              <a:gd name="T4" fmla="*/ 142666 w 238759"/>
              <a:gd name="T5" fmla="*/ 222846 h 233680"/>
              <a:gd name="T6" fmla="*/ 165159 w 238759"/>
              <a:gd name="T7" fmla="*/ 215829 h 233680"/>
              <a:gd name="T8" fmla="*/ 186253 w 238759"/>
              <a:gd name="T9" fmla="*/ 205455 h 233680"/>
              <a:gd name="T10" fmla="*/ 205615 w 238759"/>
              <a:gd name="T11" fmla="*/ 191918 h 233680"/>
              <a:gd name="T12" fmla="*/ 222914 w 238759"/>
              <a:gd name="T13" fmla="*/ 175414 h 233680"/>
              <a:gd name="T14" fmla="*/ 238273 w 238759"/>
              <a:gd name="T15" fmla="*/ 134119 h 233680"/>
              <a:gd name="T16" fmla="*/ 237027 w 238759"/>
              <a:gd name="T17" fmla="*/ 90842 h 233680"/>
              <a:gd name="T18" fmla="*/ 220263 w 238759"/>
              <a:gd name="T19" fmla="*/ 50625 h 233680"/>
              <a:gd name="T20" fmla="*/ 189068 w 238759"/>
              <a:gd name="T21" fmla="*/ 18514 h 233680"/>
              <a:gd name="T22" fmla="*/ 142666 w 238759"/>
              <a:gd name="T23" fmla="*/ 0 h 2336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8759"/>
              <a:gd name="T37" fmla="*/ 0 h 233680"/>
              <a:gd name="T38" fmla="*/ 238759 w 238759"/>
              <a:gd name="T39" fmla="*/ 233680 h 2336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8759" h="233680">
                <a:moveTo>
                  <a:pt x="142666" y="0"/>
                </a:moveTo>
                <a:lnTo>
                  <a:pt x="0" y="233537"/>
                </a:lnTo>
                <a:lnTo>
                  <a:pt x="142666" y="222846"/>
                </a:lnTo>
                <a:lnTo>
                  <a:pt x="165159" y="215829"/>
                </a:lnTo>
                <a:lnTo>
                  <a:pt x="186253" y="205455"/>
                </a:lnTo>
                <a:lnTo>
                  <a:pt x="205615" y="191918"/>
                </a:lnTo>
                <a:lnTo>
                  <a:pt x="222914" y="175414"/>
                </a:lnTo>
                <a:lnTo>
                  <a:pt x="238273" y="134119"/>
                </a:lnTo>
                <a:lnTo>
                  <a:pt x="237027" y="90842"/>
                </a:lnTo>
                <a:lnTo>
                  <a:pt x="220263" y="50625"/>
                </a:lnTo>
                <a:lnTo>
                  <a:pt x="189068" y="18514"/>
                </a:lnTo>
                <a:lnTo>
                  <a:pt x="1426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4" name="object 7"/>
          <p:cNvSpPr>
            <a:spLocks noChangeArrowheads="1"/>
          </p:cNvSpPr>
          <p:nvPr/>
        </p:nvSpPr>
        <p:spPr bwMode="auto">
          <a:xfrm>
            <a:off x="6370638" y="2576513"/>
            <a:ext cx="412750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5" name="object 8"/>
          <p:cNvSpPr>
            <a:spLocks/>
          </p:cNvSpPr>
          <p:nvPr/>
        </p:nvSpPr>
        <p:spPr bwMode="auto">
          <a:xfrm>
            <a:off x="6370638" y="2576513"/>
            <a:ext cx="412750" cy="339725"/>
          </a:xfrm>
          <a:custGeom>
            <a:avLst/>
            <a:gdLst>
              <a:gd name="T0" fmla="*/ 410334 w 412115"/>
              <a:gd name="T1" fmla="*/ 171502 h 339725"/>
              <a:gd name="T2" fmla="*/ 399750 w 412115"/>
              <a:gd name="T3" fmla="*/ 127883 h 339725"/>
              <a:gd name="T4" fmla="*/ 379573 w 412115"/>
              <a:gd name="T5" fmla="*/ 88922 h 339725"/>
              <a:gd name="T6" fmla="*/ 351171 w 412115"/>
              <a:gd name="T7" fmla="*/ 55648 h 339725"/>
              <a:gd name="T8" fmla="*/ 315910 w 412115"/>
              <a:gd name="T9" fmla="*/ 29089 h 339725"/>
              <a:gd name="T10" fmla="*/ 275157 w 412115"/>
              <a:gd name="T11" fmla="*/ 10276 h 339725"/>
              <a:gd name="T12" fmla="*/ 230277 w 412115"/>
              <a:gd name="T13" fmla="*/ 236 h 339725"/>
              <a:gd name="T14" fmla="*/ 182639 w 412115"/>
              <a:gd name="T15" fmla="*/ 0 h 339725"/>
              <a:gd name="T16" fmla="*/ 136195 w 412115"/>
              <a:gd name="T17" fmla="*/ 9935 h 339725"/>
              <a:gd name="T18" fmla="*/ 94708 w 412115"/>
              <a:gd name="T19" fmla="*/ 28879 h 339725"/>
              <a:gd name="T20" fmla="*/ 59274 w 412115"/>
              <a:gd name="T21" fmla="*/ 55549 h 339725"/>
              <a:gd name="T22" fmla="*/ 30990 w 412115"/>
              <a:gd name="T23" fmla="*/ 88661 h 339725"/>
              <a:gd name="T24" fmla="*/ 10952 w 412115"/>
              <a:gd name="T25" fmla="*/ 126932 h 339725"/>
              <a:gd name="T26" fmla="*/ 257 w 412115"/>
              <a:gd name="T27" fmla="*/ 169078 h 339725"/>
              <a:gd name="T28" fmla="*/ 0 w 412115"/>
              <a:gd name="T29" fmla="*/ 213815 h 339725"/>
              <a:gd name="T30" fmla="*/ 24779 w 412115"/>
              <a:gd name="T31" fmla="*/ 252085 h 339725"/>
              <a:gd name="T32" fmla="*/ 56218 w 412115"/>
              <a:gd name="T33" fmla="*/ 283977 h 339725"/>
              <a:gd name="T34" fmla="*/ 93053 w 412115"/>
              <a:gd name="T35" fmla="*/ 309075 h 339725"/>
              <a:gd name="T36" fmla="*/ 134022 w 412115"/>
              <a:gd name="T37" fmla="*/ 326958 h 339725"/>
              <a:gd name="T38" fmla="*/ 177862 w 412115"/>
              <a:gd name="T39" fmla="*/ 337208 h 339725"/>
              <a:gd name="T40" fmla="*/ 223311 w 412115"/>
              <a:gd name="T41" fmla="*/ 339406 h 339725"/>
              <a:gd name="T42" fmla="*/ 269105 w 412115"/>
              <a:gd name="T43" fmla="*/ 333134 h 339725"/>
              <a:gd name="T44" fmla="*/ 313982 w 412115"/>
              <a:gd name="T45" fmla="*/ 317974 h 339725"/>
              <a:gd name="T46" fmla="*/ 362955 w 412115"/>
              <a:gd name="T47" fmla="*/ 288528 h 339725"/>
              <a:gd name="T48" fmla="*/ 402747 w 412115"/>
              <a:gd name="T49" fmla="*/ 248706 h 339725"/>
              <a:gd name="T50" fmla="*/ 410693 w 412115"/>
              <a:gd name="T51" fmla="*/ 210462 h 339725"/>
              <a:gd name="T52" fmla="*/ 411558 w 412115"/>
              <a:gd name="T53" fmla="*/ 190997 h 339725"/>
              <a:gd name="T54" fmla="*/ 410334 w 412115"/>
              <a:gd name="T55" fmla="*/ 171502 h 33972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12115"/>
              <a:gd name="T85" fmla="*/ 0 h 339725"/>
              <a:gd name="T86" fmla="*/ 412115 w 412115"/>
              <a:gd name="T87" fmla="*/ 339725 h 33972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12115" h="339725">
                <a:moveTo>
                  <a:pt x="410334" y="171502"/>
                </a:moveTo>
                <a:lnTo>
                  <a:pt x="399750" y="127883"/>
                </a:lnTo>
                <a:lnTo>
                  <a:pt x="379573" y="88922"/>
                </a:lnTo>
                <a:lnTo>
                  <a:pt x="351171" y="55648"/>
                </a:lnTo>
                <a:lnTo>
                  <a:pt x="315910" y="29089"/>
                </a:lnTo>
                <a:lnTo>
                  <a:pt x="275157" y="10276"/>
                </a:lnTo>
                <a:lnTo>
                  <a:pt x="230277" y="236"/>
                </a:lnTo>
                <a:lnTo>
                  <a:pt x="182639" y="0"/>
                </a:lnTo>
                <a:lnTo>
                  <a:pt x="136195" y="9935"/>
                </a:lnTo>
                <a:lnTo>
                  <a:pt x="94708" y="28879"/>
                </a:lnTo>
                <a:lnTo>
                  <a:pt x="59274" y="55549"/>
                </a:lnTo>
                <a:lnTo>
                  <a:pt x="30990" y="88661"/>
                </a:lnTo>
                <a:lnTo>
                  <a:pt x="10952" y="126932"/>
                </a:lnTo>
                <a:lnTo>
                  <a:pt x="257" y="169078"/>
                </a:lnTo>
                <a:lnTo>
                  <a:pt x="0" y="213815"/>
                </a:lnTo>
                <a:lnTo>
                  <a:pt x="24779" y="252085"/>
                </a:lnTo>
                <a:lnTo>
                  <a:pt x="56218" y="283977"/>
                </a:lnTo>
                <a:lnTo>
                  <a:pt x="93053" y="309075"/>
                </a:lnTo>
                <a:lnTo>
                  <a:pt x="134022" y="326958"/>
                </a:lnTo>
                <a:lnTo>
                  <a:pt x="177862" y="337208"/>
                </a:lnTo>
                <a:lnTo>
                  <a:pt x="223311" y="339406"/>
                </a:lnTo>
                <a:lnTo>
                  <a:pt x="269105" y="333134"/>
                </a:lnTo>
                <a:lnTo>
                  <a:pt x="313982" y="317974"/>
                </a:lnTo>
                <a:lnTo>
                  <a:pt x="362955" y="288528"/>
                </a:lnTo>
                <a:lnTo>
                  <a:pt x="402747" y="248706"/>
                </a:lnTo>
                <a:lnTo>
                  <a:pt x="410693" y="210462"/>
                </a:lnTo>
                <a:lnTo>
                  <a:pt x="411558" y="190997"/>
                </a:lnTo>
                <a:lnTo>
                  <a:pt x="410334" y="171502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6" name="object 9"/>
          <p:cNvSpPr>
            <a:spLocks noChangeArrowheads="1"/>
          </p:cNvSpPr>
          <p:nvPr/>
        </p:nvSpPr>
        <p:spPr bwMode="auto">
          <a:xfrm>
            <a:off x="6648450" y="2374900"/>
            <a:ext cx="49213" cy="434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7" name="object 10"/>
          <p:cNvSpPr>
            <a:spLocks/>
          </p:cNvSpPr>
          <p:nvPr/>
        </p:nvSpPr>
        <p:spPr bwMode="auto">
          <a:xfrm>
            <a:off x="6648450" y="2374900"/>
            <a:ext cx="49213" cy="434975"/>
          </a:xfrm>
          <a:custGeom>
            <a:avLst/>
            <a:gdLst>
              <a:gd name="T0" fmla="*/ 0 w 48895"/>
              <a:gd name="T1" fmla="*/ 434120 h 434339"/>
              <a:gd name="T2" fmla="*/ 48151 w 48895"/>
              <a:gd name="T3" fmla="*/ 406486 h 434339"/>
              <a:gd name="T4" fmla="*/ 48415 w 48895"/>
              <a:gd name="T5" fmla="*/ 0 h 434339"/>
              <a:gd name="T6" fmla="*/ 0 w 48895"/>
              <a:gd name="T7" fmla="*/ 27659 h 434339"/>
              <a:gd name="T8" fmla="*/ 0 w 48895"/>
              <a:gd name="T9" fmla="*/ 434120 h 434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5"/>
              <a:gd name="T16" fmla="*/ 0 h 434339"/>
              <a:gd name="T17" fmla="*/ 48895 w 48895"/>
              <a:gd name="T18" fmla="*/ 434339 h 434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5" h="434339">
                <a:moveTo>
                  <a:pt x="0" y="434120"/>
                </a:moveTo>
                <a:lnTo>
                  <a:pt x="48151" y="406486"/>
                </a:lnTo>
                <a:lnTo>
                  <a:pt x="4841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8" name="object 11"/>
          <p:cNvSpPr>
            <a:spLocks noChangeArrowheads="1"/>
          </p:cNvSpPr>
          <p:nvPr/>
        </p:nvSpPr>
        <p:spPr bwMode="auto">
          <a:xfrm>
            <a:off x="6270625" y="2157413"/>
            <a:ext cx="427038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9" name="object 12"/>
          <p:cNvSpPr>
            <a:spLocks/>
          </p:cNvSpPr>
          <p:nvPr/>
        </p:nvSpPr>
        <p:spPr bwMode="auto">
          <a:xfrm>
            <a:off x="6270625" y="2157413"/>
            <a:ext cx="427038" cy="246062"/>
          </a:xfrm>
          <a:custGeom>
            <a:avLst/>
            <a:gdLst>
              <a:gd name="T0" fmla="*/ 0 w 427990"/>
              <a:gd name="T1" fmla="*/ 28300 h 246380"/>
              <a:gd name="T2" fmla="*/ 47026 w 427990"/>
              <a:gd name="T3" fmla="*/ 44082 h 246380"/>
              <a:gd name="T4" fmla="*/ 93021 w 427990"/>
              <a:gd name="T5" fmla="*/ 62079 h 246380"/>
              <a:gd name="T6" fmla="*/ 137900 w 427990"/>
              <a:gd name="T7" fmla="*/ 82243 h 246380"/>
              <a:gd name="T8" fmla="*/ 181578 w 427990"/>
              <a:gd name="T9" fmla="*/ 104525 h 246380"/>
              <a:gd name="T10" fmla="*/ 223969 w 427990"/>
              <a:gd name="T11" fmla="*/ 128878 h 246380"/>
              <a:gd name="T12" fmla="*/ 264989 w 427990"/>
              <a:gd name="T13" fmla="*/ 155251 h 246380"/>
              <a:gd name="T14" fmla="*/ 304552 w 427990"/>
              <a:gd name="T15" fmla="*/ 183598 h 246380"/>
              <a:gd name="T16" fmla="*/ 342573 w 427990"/>
              <a:gd name="T17" fmla="*/ 213868 h 246380"/>
              <a:gd name="T18" fmla="*/ 378967 w 427990"/>
              <a:gd name="T19" fmla="*/ 246014 h 246380"/>
              <a:gd name="T20" fmla="*/ 427383 w 427990"/>
              <a:gd name="T21" fmla="*/ 218355 h 246380"/>
              <a:gd name="T22" fmla="*/ 390895 w 427990"/>
              <a:gd name="T23" fmla="*/ 186380 h 246380"/>
              <a:gd name="T24" fmla="*/ 352835 w 427990"/>
              <a:gd name="T25" fmla="*/ 156225 h 246380"/>
              <a:gd name="T26" fmla="*/ 313280 w 427990"/>
              <a:gd name="T27" fmla="*/ 127937 h 246380"/>
              <a:gd name="T28" fmla="*/ 272313 w 427990"/>
              <a:gd name="T29" fmla="*/ 101563 h 246380"/>
              <a:gd name="T30" fmla="*/ 230011 w 427990"/>
              <a:gd name="T31" fmla="*/ 77148 h 246380"/>
              <a:gd name="T32" fmla="*/ 186456 w 427990"/>
              <a:gd name="T33" fmla="*/ 54737 h 246380"/>
              <a:gd name="T34" fmla="*/ 141728 w 427990"/>
              <a:gd name="T35" fmla="*/ 34379 h 246380"/>
              <a:gd name="T36" fmla="*/ 95905 w 427990"/>
              <a:gd name="T37" fmla="*/ 16117 h 246380"/>
              <a:gd name="T38" fmla="*/ 49069 w 427990"/>
              <a:gd name="T39" fmla="*/ 0 h 246380"/>
              <a:gd name="T40" fmla="*/ 0 w 427990"/>
              <a:gd name="T41" fmla="*/ 28300 h 2463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990"/>
              <a:gd name="T64" fmla="*/ 0 h 246380"/>
              <a:gd name="T65" fmla="*/ 427990 w 427990"/>
              <a:gd name="T66" fmla="*/ 246380 h 2463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990" h="246380">
                <a:moveTo>
                  <a:pt x="0" y="28300"/>
                </a:moveTo>
                <a:lnTo>
                  <a:pt x="47026" y="44082"/>
                </a:lnTo>
                <a:lnTo>
                  <a:pt x="93021" y="62079"/>
                </a:lnTo>
                <a:lnTo>
                  <a:pt x="137900" y="82243"/>
                </a:lnTo>
                <a:lnTo>
                  <a:pt x="181578" y="104525"/>
                </a:lnTo>
                <a:lnTo>
                  <a:pt x="223969" y="128878"/>
                </a:lnTo>
                <a:lnTo>
                  <a:pt x="264989" y="155251"/>
                </a:lnTo>
                <a:lnTo>
                  <a:pt x="304552" y="183598"/>
                </a:lnTo>
                <a:lnTo>
                  <a:pt x="342573" y="213868"/>
                </a:lnTo>
                <a:lnTo>
                  <a:pt x="378967" y="246014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0" name="object 13"/>
          <p:cNvSpPr>
            <a:spLocks noChangeArrowheads="1"/>
          </p:cNvSpPr>
          <p:nvPr/>
        </p:nvSpPr>
        <p:spPr bwMode="auto">
          <a:xfrm>
            <a:off x="6270625" y="2185988"/>
            <a:ext cx="377825" cy="6238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1" name="object 14"/>
          <p:cNvSpPr>
            <a:spLocks/>
          </p:cNvSpPr>
          <p:nvPr/>
        </p:nvSpPr>
        <p:spPr bwMode="auto">
          <a:xfrm>
            <a:off x="6270625" y="2185988"/>
            <a:ext cx="377825" cy="623887"/>
          </a:xfrm>
          <a:custGeom>
            <a:avLst/>
            <a:gdLst>
              <a:gd name="T0" fmla="*/ 0 w 379095"/>
              <a:gd name="T1" fmla="*/ 405442 h 624205"/>
              <a:gd name="T2" fmla="*/ 37102 w 379095"/>
              <a:gd name="T3" fmla="*/ 436770 h 624205"/>
              <a:gd name="T4" fmla="*/ 75610 w 379095"/>
              <a:gd name="T5" fmla="*/ 466431 h 624205"/>
              <a:gd name="T6" fmla="*/ 115457 w 379095"/>
              <a:gd name="T7" fmla="*/ 494387 h 624205"/>
              <a:gd name="T8" fmla="*/ 156577 w 379095"/>
              <a:gd name="T9" fmla="*/ 520598 h 624205"/>
              <a:gd name="T10" fmla="*/ 198904 w 379095"/>
              <a:gd name="T11" fmla="*/ 545029 h 624205"/>
              <a:gd name="T12" fmla="*/ 242372 w 379095"/>
              <a:gd name="T13" fmla="*/ 567640 h 624205"/>
              <a:gd name="T14" fmla="*/ 286916 w 379095"/>
              <a:gd name="T15" fmla="*/ 588393 h 624205"/>
              <a:gd name="T16" fmla="*/ 332470 w 379095"/>
              <a:gd name="T17" fmla="*/ 607251 h 624205"/>
              <a:gd name="T18" fmla="*/ 378967 w 379095"/>
              <a:gd name="T19" fmla="*/ 624175 h 624205"/>
              <a:gd name="T20" fmla="*/ 378967 w 379095"/>
              <a:gd name="T21" fmla="*/ 217714 h 624205"/>
              <a:gd name="T22" fmla="*/ 342210 w 379095"/>
              <a:gd name="T23" fmla="*/ 186030 h 624205"/>
              <a:gd name="T24" fmla="*/ 303939 w 379095"/>
              <a:gd name="T25" fmla="*/ 156119 h 624205"/>
              <a:gd name="T26" fmla="*/ 264231 w 379095"/>
              <a:gd name="T27" fmla="*/ 128024 h 624205"/>
              <a:gd name="T28" fmla="*/ 223161 w 379095"/>
              <a:gd name="T29" fmla="*/ 101788 h 624205"/>
              <a:gd name="T30" fmla="*/ 180802 w 379095"/>
              <a:gd name="T31" fmla="*/ 77455 h 624205"/>
              <a:gd name="T32" fmla="*/ 137232 w 379095"/>
              <a:gd name="T33" fmla="*/ 55066 h 624205"/>
              <a:gd name="T34" fmla="*/ 92525 w 379095"/>
              <a:gd name="T35" fmla="*/ 34665 h 624205"/>
              <a:gd name="T36" fmla="*/ 46755 w 379095"/>
              <a:gd name="T37" fmla="*/ 16295 h 624205"/>
              <a:gd name="T38" fmla="*/ 0 w 379095"/>
              <a:gd name="T39" fmla="*/ 0 h 624205"/>
              <a:gd name="T40" fmla="*/ 0 w 379095"/>
              <a:gd name="T41" fmla="*/ 405442 h 6242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79095"/>
              <a:gd name="T64" fmla="*/ 0 h 624205"/>
              <a:gd name="T65" fmla="*/ 379095 w 379095"/>
              <a:gd name="T66" fmla="*/ 624205 h 6242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79095" h="624205">
                <a:moveTo>
                  <a:pt x="0" y="405442"/>
                </a:moveTo>
                <a:lnTo>
                  <a:pt x="37102" y="436770"/>
                </a:lnTo>
                <a:lnTo>
                  <a:pt x="75610" y="466431"/>
                </a:lnTo>
                <a:lnTo>
                  <a:pt x="115457" y="494387"/>
                </a:lnTo>
                <a:lnTo>
                  <a:pt x="156577" y="520598"/>
                </a:lnTo>
                <a:lnTo>
                  <a:pt x="198904" y="545029"/>
                </a:lnTo>
                <a:lnTo>
                  <a:pt x="242372" y="567640"/>
                </a:lnTo>
                <a:lnTo>
                  <a:pt x="286916" y="588393"/>
                </a:lnTo>
                <a:lnTo>
                  <a:pt x="332470" y="607251"/>
                </a:lnTo>
                <a:lnTo>
                  <a:pt x="378967" y="624175"/>
                </a:lnTo>
                <a:lnTo>
                  <a:pt x="378967" y="217714"/>
                </a:lnTo>
                <a:lnTo>
                  <a:pt x="342210" y="186030"/>
                </a:lnTo>
                <a:lnTo>
                  <a:pt x="303939" y="156119"/>
                </a:lnTo>
                <a:lnTo>
                  <a:pt x="264231" y="128024"/>
                </a:lnTo>
                <a:lnTo>
                  <a:pt x="223161" y="101788"/>
                </a:lnTo>
                <a:lnTo>
                  <a:pt x="180802" y="77455"/>
                </a:lnTo>
                <a:lnTo>
                  <a:pt x="137232" y="55066"/>
                </a:lnTo>
                <a:lnTo>
                  <a:pt x="92525" y="34665"/>
                </a:lnTo>
                <a:lnTo>
                  <a:pt x="46755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2" name="object 15"/>
          <p:cNvSpPr>
            <a:spLocks/>
          </p:cNvSpPr>
          <p:nvPr/>
        </p:nvSpPr>
        <p:spPr bwMode="auto">
          <a:xfrm>
            <a:off x="6270625" y="2157413"/>
            <a:ext cx="511175" cy="758825"/>
          </a:xfrm>
          <a:custGeom>
            <a:avLst/>
            <a:gdLst>
              <a:gd name="T0" fmla="*/ 0 w 511175"/>
              <a:gd name="T1" fmla="*/ 433742 h 759460"/>
              <a:gd name="T2" fmla="*/ 28301 w 511175"/>
              <a:gd name="T3" fmla="*/ 458253 h 759460"/>
              <a:gd name="T4" fmla="*/ 57313 w 511175"/>
              <a:gd name="T5" fmla="*/ 482005 h 759460"/>
              <a:gd name="T6" fmla="*/ 87019 w 511175"/>
              <a:gd name="T7" fmla="*/ 504982 h 759460"/>
              <a:gd name="T8" fmla="*/ 117402 w 511175"/>
              <a:gd name="T9" fmla="*/ 527173 h 759460"/>
              <a:gd name="T10" fmla="*/ 109712 w 511175"/>
              <a:gd name="T11" fmla="*/ 553110 h 759460"/>
              <a:gd name="T12" fmla="*/ 104816 w 511175"/>
              <a:gd name="T13" fmla="*/ 579568 h 759460"/>
              <a:gd name="T14" fmla="*/ 102737 w 511175"/>
              <a:gd name="T15" fmla="*/ 606349 h 759460"/>
              <a:gd name="T16" fmla="*/ 103498 w 511175"/>
              <a:gd name="T17" fmla="*/ 633256 h 759460"/>
              <a:gd name="T18" fmla="*/ 127730 w 511175"/>
              <a:gd name="T19" fmla="*/ 671300 h 759460"/>
              <a:gd name="T20" fmla="*/ 158602 w 511175"/>
              <a:gd name="T21" fmla="*/ 703078 h 759460"/>
              <a:gd name="T22" fmla="*/ 194867 w 511175"/>
              <a:gd name="T23" fmla="*/ 728167 h 759460"/>
              <a:gd name="T24" fmla="*/ 235280 w 511175"/>
              <a:gd name="T25" fmla="*/ 746143 h 759460"/>
              <a:gd name="T26" fmla="*/ 278594 w 511175"/>
              <a:gd name="T27" fmla="*/ 756584 h 759460"/>
              <a:gd name="T28" fmla="*/ 323563 w 511175"/>
              <a:gd name="T29" fmla="*/ 759065 h 759460"/>
              <a:gd name="T30" fmla="*/ 368940 w 511175"/>
              <a:gd name="T31" fmla="*/ 753165 h 759460"/>
              <a:gd name="T32" fmla="*/ 413480 w 511175"/>
              <a:gd name="T33" fmla="*/ 738459 h 759460"/>
              <a:gd name="T34" fmla="*/ 463306 w 511175"/>
              <a:gd name="T35" fmla="*/ 708766 h 759460"/>
              <a:gd name="T36" fmla="*/ 503591 w 511175"/>
              <a:gd name="T37" fmla="*/ 668261 h 759460"/>
              <a:gd name="T38" fmla="*/ 510902 w 511175"/>
              <a:gd name="T39" fmla="*/ 620569 h 759460"/>
              <a:gd name="T40" fmla="*/ 506252 w 511175"/>
              <a:gd name="T41" fmla="*/ 573583 h 759460"/>
              <a:gd name="T42" fmla="*/ 490312 w 511175"/>
              <a:gd name="T43" fmla="*/ 529166 h 759460"/>
              <a:gd name="T44" fmla="*/ 463749 w 511175"/>
              <a:gd name="T45" fmla="*/ 489181 h 759460"/>
              <a:gd name="T46" fmla="*/ 427232 w 511175"/>
              <a:gd name="T47" fmla="*/ 455490 h 759460"/>
              <a:gd name="T48" fmla="*/ 427383 w 511175"/>
              <a:gd name="T49" fmla="*/ 218355 h 759460"/>
              <a:gd name="T50" fmla="*/ 390895 w 511175"/>
              <a:gd name="T51" fmla="*/ 186380 h 759460"/>
              <a:gd name="T52" fmla="*/ 352835 w 511175"/>
              <a:gd name="T53" fmla="*/ 156225 h 759460"/>
              <a:gd name="T54" fmla="*/ 313280 w 511175"/>
              <a:gd name="T55" fmla="*/ 127937 h 759460"/>
              <a:gd name="T56" fmla="*/ 272313 w 511175"/>
              <a:gd name="T57" fmla="*/ 101563 h 759460"/>
              <a:gd name="T58" fmla="*/ 230011 w 511175"/>
              <a:gd name="T59" fmla="*/ 77148 h 759460"/>
              <a:gd name="T60" fmla="*/ 186456 w 511175"/>
              <a:gd name="T61" fmla="*/ 54737 h 759460"/>
              <a:gd name="T62" fmla="*/ 141728 w 511175"/>
              <a:gd name="T63" fmla="*/ 34379 h 759460"/>
              <a:gd name="T64" fmla="*/ 95905 w 511175"/>
              <a:gd name="T65" fmla="*/ 16117 h 759460"/>
              <a:gd name="T66" fmla="*/ 49069 w 511175"/>
              <a:gd name="T67" fmla="*/ 0 h 759460"/>
              <a:gd name="T68" fmla="*/ 0 w 511175"/>
              <a:gd name="T69" fmla="*/ 28300 h 759460"/>
              <a:gd name="T70" fmla="*/ 0 w 511175"/>
              <a:gd name="T71" fmla="*/ 433742 h 7594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11175"/>
              <a:gd name="T109" fmla="*/ 0 h 759460"/>
              <a:gd name="T110" fmla="*/ 511175 w 511175"/>
              <a:gd name="T111" fmla="*/ 759460 h 75946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11175" h="759460">
                <a:moveTo>
                  <a:pt x="0" y="433742"/>
                </a:moveTo>
                <a:lnTo>
                  <a:pt x="28301" y="458253"/>
                </a:lnTo>
                <a:lnTo>
                  <a:pt x="57313" y="482005"/>
                </a:lnTo>
                <a:lnTo>
                  <a:pt x="87019" y="504982"/>
                </a:lnTo>
                <a:lnTo>
                  <a:pt x="117402" y="527173"/>
                </a:lnTo>
                <a:lnTo>
                  <a:pt x="109712" y="553110"/>
                </a:lnTo>
                <a:lnTo>
                  <a:pt x="104816" y="579568"/>
                </a:lnTo>
                <a:lnTo>
                  <a:pt x="102737" y="606349"/>
                </a:lnTo>
                <a:lnTo>
                  <a:pt x="103498" y="633256"/>
                </a:lnTo>
                <a:lnTo>
                  <a:pt x="127730" y="671300"/>
                </a:lnTo>
                <a:lnTo>
                  <a:pt x="158602" y="703078"/>
                </a:lnTo>
                <a:lnTo>
                  <a:pt x="194867" y="728167"/>
                </a:lnTo>
                <a:lnTo>
                  <a:pt x="235280" y="746143"/>
                </a:lnTo>
                <a:lnTo>
                  <a:pt x="278594" y="756584"/>
                </a:lnTo>
                <a:lnTo>
                  <a:pt x="323563" y="759065"/>
                </a:lnTo>
                <a:lnTo>
                  <a:pt x="368940" y="753165"/>
                </a:lnTo>
                <a:lnTo>
                  <a:pt x="413480" y="738459"/>
                </a:lnTo>
                <a:lnTo>
                  <a:pt x="463306" y="708766"/>
                </a:lnTo>
                <a:lnTo>
                  <a:pt x="503591" y="668261"/>
                </a:lnTo>
                <a:lnTo>
                  <a:pt x="510902" y="620569"/>
                </a:lnTo>
                <a:lnTo>
                  <a:pt x="506252" y="573583"/>
                </a:lnTo>
                <a:lnTo>
                  <a:pt x="490312" y="529166"/>
                </a:lnTo>
                <a:lnTo>
                  <a:pt x="463749" y="489181"/>
                </a:lnTo>
                <a:lnTo>
                  <a:pt x="427232" y="455490"/>
                </a:lnTo>
                <a:lnTo>
                  <a:pt x="427383" y="218355"/>
                </a:lnTo>
                <a:lnTo>
                  <a:pt x="390895" y="186380"/>
                </a:lnTo>
                <a:lnTo>
                  <a:pt x="352835" y="156225"/>
                </a:lnTo>
                <a:lnTo>
                  <a:pt x="313280" y="127937"/>
                </a:lnTo>
                <a:lnTo>
                  <a:pt x="272313" y="101563"/>
                </a:lnTo>
                <a:lnTo>
                  <a:pt x="230011" y="77148"/>
                </a:lnTo>
                <a:lnTo>
                  <a:pt x="186456" y="54737"/>
                </a:lnTo>
                <a:lnTo>
                  <a:pt x="141728" y="34379"/>
                </a:lnTo>
                <a:lnTo>
                  <a:pt x="95905" y="16117"/>
                </a:lnTo>
                <a:lnTo>
                  <a:pt x="4906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3" name="object 16"/>
          <p:cNvSpPr>
            <a:spLocks/>
          </p:cNvSpPr>
          <p:nvPr/>
        </p:nvSpPr>
        <p:spPr bwMode="auto">
          <a:xfrm>
            <a:off x="6307138" y="2235200"/>
            <a:ext cx="306387" cy="525463"/>
          </a:xfrm>
          <a:custGeom>
            <a:avLst/>
            <a:gdLst>
              <a:gd name="T0" fmla="*/ 0 w 307340"/>
              <a:gd name="T1" fmla="*/ 0 h 525780"/>
              <a:gd name="T2" fmla="*/ 0 w 307340"/>
              <a:gd name="T3" fmla="*/ 347633 h 525780"/>
              <a:gd name="T4" fmla="*/ 306722 w 307340"/>
              <a:gd name="T5" fmla="*/ 525739 h 525780"/>
              <a:gd name="T6" fmla="*/ 0 60000 65536"/>
              <a:gd name="T7" fmla="*/ 0 60000 65536"/>
              <a:gd name="T8" fmla="*/ 0 60000 65536"/>
              <a:gd name="T9" fmla="*/ 0 w 307340"/>
              <a:gd name="T10" fmla="*/ 0 h 525780"/>
              <a:gd name="T11" fmla="*/ 307340 w 307340"/>
              <a:gd name="T12" fmla="*/ 525780 h 525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7340" h="525780">
                <a:moveTo>
                  <a:pt x="0" y="0"/>
                </a:moveTo>
                <a:lnTo>
                  <a:pt x="0" y="347633"/>
                </a:lnTo>
                <a:lnTo>
                  <a:pt x="306722" y="525739"/>
                </a:lnTo>
              </a:path>
            </a:pathLst>
          </a:custGeom>
          <a:noFill/>
          <a:ln w="905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4" name="object 17"/>
          <p:cNvSpPr>
            <a:spLocks/>
          </p:cNvSpPr>
          <p:nvPr/>
        </p:nvSpPr>
        <p:spPr bwMode="auto">
          <a:xfrm>
            <a:off x="6243638" y="2959100"/>
            <a:ext cx="177800" cy="90488"/>
          </a:xfrm>
          <a:custGeom>
            <a:avLst/>
            <a:gdLst>
              <a:gd name="T0" fmla="*/ 159262 w 177800"/>
              <a:gd name="T1" fmla="*/ 0 h 89535"/>
              <a:gd name="T2" fmla="*/ 0 w 177800"/>
              <a:gd name="T3" fmla="*/ 89137 h 89535"/>
              <a:gd name="T4" fmla="*/ 81430 w 177800"/>
              <a:gd name="T5" fmla="*/ 88216 h 89535"/>
              <a:gd name="T6" fmla="*/ 103996 w 177800"/>
              <a:gd name="T7" fmla="*/ 85416 h 89535"/>
              <a:gd name="T8" fmla="*/ 146518 w 177800"/>
              <a:gd name="T9" fmla="*/ 69652 h 89535"/>
              <a:gd name="T10" fmla="*/ 177554 w 177800"/>
              <a:gd name="T11" fmla="*/ 34352 h 89535"/>
              <a:gd name="T12" fmla="*/ 176524 w 177800"/>
              <a:gd name="T13" fmla="*/ 21447 h 89535"/>
              <a:gd name="T14" fmla="*/ 170673 w 177800"/>
              <a:gd name="T15" fmla="*/ 9504 h 89535"/>
              <a:gd name="T16" fmla="*/ 167603 w 177800"/>
              <a:gd name="T17" fmla="*/ 5463 h 89535"/>
              <a:gd name="T18" fmla="*/ 163703 w 177800"/>
              <a:gd name="T19" fmla="*/ 2213 h 89535"/>
              <a:gd name="T20" fmla="*/ 159262 w 177800"/>
              <a:gd name="T21" fmla="*/ 0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800"/>
              <a:gd name="T34" fmla="*/ 0 h 89535"/>
              <a:gd name="T35" fmla="*/ 177800 w 177800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800" h="89535">
                <a:moveTo>
                  <a:pt x="159262" y="0"/>
                </a:moveTo>
                <a:lnTo>
                  <a:pt x="0" y="89137"/>
                </a:lnTo>
                <a:lnTo>
                  <a:pt x="81430" y="88216"/>
                </a:lnTo>
                <a:lnTo>
                  <a:pt x="103996" y="85416"/>
                </a:lnTo>
                <a:lnTo>
                  <a:pt x="146518" y="69652"/>
                </a:lnTo>
                <a:lnTo>
                  <a:pt x="177554" y="34352"/>
                </a:lnTo>
                <a:lnTo>
                  <a:pt x="176524" y="21447"/>
                </a:lnTo>
                <a:lnTo>
                  <a:pt x="170673" y="9504"/>
                </a:lnTo>
                <a:lnTo>
                  <a:pt x="167603" y="5463"/>
                </a:lnTo>
                <a:lnTo>
                  <a:pt x="163703" y="2213"/>
                </a:lnTo>
                <a:lnTo>
                  <a:pt x="159262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5" name="object 18"/>
          <p:cNvSpPr>
            <a:spLocks noChangeArrowheads="1"/>
          </p:cNvSpPr>
          <p:nvPr/>
        </p:nvSpPr>
        <p:spPr bwMode="auto">
          <a:xfrm>
            <a:off x="5891213" y="2708275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6" name="object 19"/>
          <p:cNvSpPr>
            <a:spLocks/>
          </p:cNvSpPr>
          <p:nvPr/>
        </p:nvSpPr>
        <p:spPr bwMode="auto">
          <a:xfrm>
            <a:off x="5891213" y="2708275"/>
            <a:ext cx="512762" cy="314325"/>
          </a:xfrm>
          <a:custGeom>
            <a:avLst/>
            <a:gdLst>
              <a:gd name="T0" fmla="*/ 0 w 513079"/>
              <a:gd name="T1" fmla="*/ 108750 h 314325"/>
              <a:gd name="T2" fmla="*/ 151574 w 513079"/>
              <a:gd name="T3" fmla="*/ 0 h 314325"/>
              <a:gd name="T4" fmla="*/ 512688 w 513079"/>
              <a:gd name="T5" fmla="*/ 206796 h 314325"/>
              <a:gd name="T6" fmla="*/ 356647 w 513079"/>
              <a:gd name="T7" fmla="*/ 313763 h 314325"/>
              <a:gd name="T8" fmla="*/ 0 w 513079"/>
              <a:gd name="T9" fmla="*/ 108750 h 314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3079"/>
              <a:gd name="T16" fmla="*/ 0 h 314325"/>
              <a:gd name="T17" fmla="*/ 513079 w 513079"/>
              <a:gd name="T18" fmla="*/ 314325 h 314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3079" h="314325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356647" y="313763"/>
                </a:lnTo>
                <a:lnTo>
                  <a:pt x="0" y="108750"/>
                </a:lnTo>
                <a:close/>
              </a:path>
            </a:pathLst>
          </a:custGeom>
          <a:noFill/>
          <a:ln w="905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7" name="object 20"/>
          <p:cNvSpPr>
            <a:spLocks noChangeArrowheads="1"/>
          </p:cNvSpPr>
          <p:nvPr/>
        </p:nvSpPr>
        <p:spPr bwMode="auto">
          <a:xfrm>
            <a:off x="6248400" y="2914650"/>
            <a:ext cx="155575" cy="133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88" name="object 21"/>
          <p:cNvSpPr>
            <a:spLocks/>
          </p:cNvSpPr>
          <p:nvPr/>
        </p:nvSpPr>
        <p:spPr bwMode="auto">
          <a:xfrm>
            <a:off x="6248400" y="2914650"/>
            <a:ext cx="155575" cy="133350"/>
          </a:xfrm>
          <a:custGeom>
            <a:avLst/>
            <a:gdLst>
              <a:gd name="T0" fmla="*/ 0 w 156210"/>
              <a:gd name="T1" fmla="*/ 133707 h 133985"/>
              <a:gd name="T2" fmla="*/ 0 w 156210"/>
              <a:gd name="T3" fmla="*/ 106966 h 133985"/>
              <a:gd name="T4" fmla="*/ 156041 w 156210"/>
              <a:gd name="T5" fmla="*/ 0 h 133985"/>
              <a:gd name="T6" fmla="*/ 156041 w 156210"/>
              <a:gd name="T7" fmla="*/ 44570 h 133985"/>
              <a:gd name="T8" fmla="*/ 0 w 156210"/>
              <a:gd name="T9" fmla="*/ 133707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210"/>
              <a:gd name="T16" fmla="*/ 0 h 133985"/>
              <a:gd name="T17" fmla="*/ 156210 w 156210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6041" y="0"/>
                </a:lnTo>
                <a:lnTo>
                  <a:pt x="156041" y="44570"/>
                </a:lnTo>
                <a:lnTo>
                  <a:pt x="0" y="133707"/>
                </a:lnTo>
                <a:close/>
              </a:path>
            </a:pathLst>
          </a:custGeom>
          <a:noFill/>
          <a:ln w="905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9" name="object 22"/>
          <p:cNvSpPr>
            <a:spLocks/>
          </p:cNvSpPr>
          <p:nvPr/>
        </p:nvSpPr>
        <p:spPr bwMode="auto">
          <a:xfrm>
            <a:off x="5935663" y="2736850"/>
            <a:ext cx="419100" cy="252413"/>
          </a:xfrm>
          <a:custGeom>
            <a:avLst/>
            <a:gdLst>
              <a:gd name="T0" fmla="*/ 304881 w 419100"/>
              <a:gd name="T1" fmla="*/ 252290 h 252730"/>
              <a:gd name="T2" fmla="*/ 331781 w 419100"/>
              <a:gd name="T3" fmla="*/ 204155 h 252730"/>
              <a:gd name="T4" fmla="*/ 356895 w 419100"/>
              <a:gd name="T5" fmla="*/ 218644 h 252730"/>
              <a:gd name="T6" fmla="*/ 233139 w 419100"/>
              <a:gd name="T7" fmla="*/ 210544 h 252730"/>
              <a:gd name="T8" fmla="*/ 254063 w 419100"/>
              <a:gd name="T9" fmla="*/ 197199 h 252730"/>
              <a:gd name="T10" fmla="*/ 367048 w 419100"/>
              <a:gd name="T11" fmla="*/ 211689 h 252730"/>
              <a:gd name="T12" fmla="*/ 285153 w 419100"/>
              <a:gd name="T13" fmla="*/ 176885 h 252730"/>
              <a:gd name="T14" fmla="*/ 310266 w 419100"/>
              <a:gd name="T15" fmla="*/ 191388 h 252730"/>
              <a:gd name="T16" fmla="*/ 93253 w 419100"/>
              <a:gd name="T17" fmla="*/ 128761 h 252730"/>
              <a:gd name="T18" fmla="*/ 114177 w 419100"/>
              <a:gd name="T19" fmla="*/ 115416 h 252730"/>
              <a:gd name="T20" fmla="*/ 398138 w 419100"/>
              <a:gd name="T21" fmla="*/ 191388 h 252730"/>
              <a:gd name="T22" fmla="*/ 316243 w 419100"/>
              <a:gd name="T23" fmla="*/ 156584 h 252730"/>
              <a:gd name="T24" fmla="*/ 341344 w 419100"/>
              <a:gd name="T25" fmla="*/ 171087 h 252730"/>
              <a:gd name="T26" fmla="*/ 217600 w 419100"/>
              <a:gd name="T27" fmla="*/ 162974 h 252730"/>
              <a:gd name="T28" fmla="*/ 238524 w 419100"/>
              <a:gd name="T29" fmla="*/ 149628 h 252730"/>
              <a:gd name="T30" fmla="*/ 351510 w 419100"/>
              <a:gd name="T31" fmla="*/ 164118 h 252730"/>
              <a:gd name="T32" fmla="*/ 269614 w 419100"/>
              <a:gd name="T33" fmla="*/ 129327 h 252730"/>
              <a:gd name="T34" fmla="*/ 294715 w 419100"/>
              <a:gd name="T35" fmla="*/ 143830 h 252730"/>
              <a:gd name="T36" fmla="*/ 170972 w 419100"/>
              <a:gd name="T37" fmla="*/ 135717 h 252730"/>
              <a:gd name="T38" fmla="*/ 191895 w 419100"/>
              <a:gd name="T39" fmla="*/ 122372 h 252730"/>
              <a:gd name="T40" fmla="*/ 304881 w 419100"/>
              <a:gd name="T41" fmla="*/ 136862 h 252730"/>
              <a:gd name="T42" fmla="*/ 222985 w 419100"/>
              <a:gd name="T43" fmla="*/ 102071 h 252730"/>
              <a:gd name="T44" fmla="*/ 248086 w 419100"/>
              <a:gd name="T45" fmla="*/ 116573 h 252730"/>
              <a:gd name="T46" fmla="*/ 124343 w 419100"/>
              <a:gd name="T47" fmla="*/ 108460 h 252730"/>
              <a:gd name="T48" fmla="*/ 145267 w 419100"/>
              <a:gd name="T49" fmla="*/ 95115 h 252730"/>
              <a:gd name="T50" fmla="*/ 71738 w 419100"/>
              <a:gd name="T51" fmla="*/ 116007 h 252730"/>
              <a:gd name="T52" fmla="*/ 254075 w 419100"/>
              <a:gd name="T53" fmla="*/ 81770 h 252730"/>
              <a:gd name="T54" fmla="*/ 279176 w 419100"/>
              <a:gd name="T55" fmla="*/ 96272 h 252730"/>
              <a:gd name="T56" fmla="*/ 155433 w 419100"/>
              <a:gd name="T57" fmla="*/ 88159 h 252730"/>
              <a:gd name="T58" fmla="*/ 176357 w 419100"/>
              <a:gd name="T59" fmla="*/ 74814 h 252730"/>
              <a:gd name="T60" fmla="*/ 102815 w 419100"/>
              <a:gd name="T61" fmla="*/ 95694 h 252730"/>
              <a:gd name="T62" fmla="*/ 20921 w 419100"/>
              <a:gd name="T63" fmla="*/ 60903 h 252730"/>
              <a:gd name="T64" fmla="*/ 46029 w 419100"/>
              <a:gd name="T65" fmla="*/ 75405 h 252730"/>
              <a:gd name="T66" fmla="*/ 186523 w 419100"/>
              <a:gd name="T67" fmla="*/ 67858 h 252730"/>
              <a:gd name="T68" fmla="*/ 207447 w 419100"/>
              <a:gd name="T69" fmla="*/ 54513 h 252730"/>
              <a:gd name="T70" fmla="*/ 133905 w 419100"/>
              <a:gd name="T71" fmla="*/ 75393 h 252730"/>
              <a:gd name="T72" fmla="*/ 52009 w 419100"/>
              <a:gd name="T73" fmla="*/ 40602 h 252730"/>
              <a:gd name="T74" fmla="*/ 77123 w 419100"/>
              <a:gd name="T75" fmla="*/ 55104 h 252730"/>
              <a:gd name="T76" fmla="*/ 139894 w 419100"/>
              <a:gd name="T77" fmla="*/ 40602 h 252730"/>
              <a:gd name="T78" fmla="*/ 160818 w 419100"/>
              <a:gd name="T79" fmla="*/ 27256 h 252730"/>
              <a:gd name="T80" fmla="*/ 87277 w 419100"/>
              <a:gd name="T81" fmla="*/ 48136 h 252730"/>
              <a:gd name="T82" fmla="*/ 114189 w 419100"/>
              <a:gd name="T83" fmla="*/ 0 h 252730"/>
              <a:gd name="T84" fmla="*/ 139290 w 419100"/>
              <a:gd name="T85" fmla="*/ 14502 h 25273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19100"/>
              <a:gd name="T130" fmla="*/ 0 h 252730"/>
              <a:gd name="T131" fmla="*/ 419100 w 419100"/>
              <a:gd name="T132" fmla="*/ 252730 h 25273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19100" h="252730">
                <a:moveTo>
                  <a:pt x="300691" y="224452"/>
                </a:moveTo>
                <a:lnTo>
                  <a:pt x="279768" y="237795"/>
                </a:lnTo>
                <a:lnTo>
                  <a:pt x="304881" y="252290"/>
                </a:lnTo>
                <a:lnTo>
                  <a:pt x="325805" y="238952"/>
                </a:lnTo>
                <a:lnTo>
                  <a:pt x="300691" y="224452"/>
                </a:lnTo>
                <a:close/>
              </a:path>
              <a:path w="419100" h="252730">
                <a:moveTo>
                  <a:pt x="331781" y="204155"/>
                </a:moveTo>
                <a:lnTo>
                  <a:pt x="310858" y="217487"/>
                </a:lnTo>
                <a:lnTo>
                  <a:pt x="335971" y="231987"/>
                </a:lnTo>
                <a:lnTo>
                  <a:pt x="356895" y="218644"/>
                </a:lnTo>
                <a:lnTo>
                  <a:pt x="331781" y="204155"/>
                </a:lnTo>
                <a:close/>
              </a:path>
              <a:path w="419100" h="252730">
                <a:moveTo>
                  <a:pt x="254063" y="197199"/>
                </a:moveTo>
                <a:lnTo>
                  <a:pt x="233139" y="210544"/>
                </a:lnTo>
                <a:lnTo>
                  <a:pt x="258252" y="225032"/>
                </a:lnTo>
                <a:lnTo>
                  <a:pt x="279176" y="211689"/>
                </a:lnTo>
                <a:lnTo>
                  <a:pt x="254063" y="197199"/>
                </a:lnTo>
                <a:close/>
              </a:path>
              <a:path w="419100" h="252730">
                <a:moveTo>
                  <a:pt x="362871" y="183841"/>
                </a:moveTo>
                <a:lnTo>
                  <a:pt x="341948" y="197186"/>
                </a:lnTo>
                <a:lnTo>
                  <a:pt x="367048" y="211689"/>
                </a:lnTo>
                <a:lnTo>
                  <a:pt x="387972" y="198343"/>
                </a:lnTo>
                <a:lnTo>
                  <a:pt x="362871" y="183841"/>
                </a:lnTo>
                <a:close/>
              </a:path>
              <a:path w="419100" h="252730">
                <a:moveTo>
                  <a:pt x="285153" y="176885"/>
                </a:moveTo>
                <a:lnTo>
                  <a:pt x="264229" y="190231"/>
                </a:lnTo>
                <a:lnTo>
                  <a:pt x="289330" y="204733"/>
                </a:lnTo>
                <a:lnTo>
                  <a:pt x="310266" y="191388"/>
                </a:lnTo>
                <a:lnTo>
                  <a:pt x="285153" y="176885"/>
                </a:lnTo>
                <a:close/>
              </a:path>
              <a:path w="419100" h="252730">
                <a:moveTo>
                  <a:pt x="114177" y="115416"/>
                </a:moveTo>
                <a:lnTo>
                  <a:pt x="93253" y="128761"/>
                </a:lnTo>
                <a:lnTo>
                  <a:pt x="211624" y="197777"/>
                </a:lnTo>
                <a:lnTo>
                  <a:pt x="232548" y="184432"/>
                </a:lnTo>
                <a:lnTo>
                  <a:pt x="114177" y="115416"/>
                </a:lnTo>
                <a:close/>
              </a:path>
              <a:path w="419100" h="252730">
                <a:moveTo>
                  <a:pt x="393961" y="163540"/>
                </a:moveTo>
                <a:lnTo>
                  <a:pt x="373037" y="176885"/>
                </a:lnTo>
                <a:lnTo>
                  <a:pt x="398138" y="191388"/>
                </a:lnTo>
                <a:lnTo>
                  <a:pt x="419062" y="178042"/>
                </a:lnTo>
                <a:lnTo>
                  <a:pt x="393961" y="163540"/>
                </a:lnTo>
                <a:close/>
              </a:path>
              <a:path w="419100" h="252730">
                <a:moveTo>
                  <a:pt x="316243" y="156584"/>
                </a:moveTo>
                <a:lnTo>
                  <a:pt x="295319" y="169930"/>
                </a:lnTo>
                <a:lnTo>
                  <a:pt x="320420" y="184432"/>
                </a:lnTo>
                <a:lnTo>
                  <a:pt x="341344" y="171087"/>
                </a:lnTo>
                <a:lnTo>
                  <a:pt x="316243" y="156584"/>
                </a:lnTo>
                <a:close/>
              </a:path>
              <a:path w="419100" h="252730">
                <a:moveTo>
                  <a:pt x="238524" y="149628"/>
                </a:moveTo>
                <a:lnTo>
                  <a:pt x="217600" y="162974"/>
                </a:lnTo>
                <a:lnTo>
                  <a:pt x="242701" y="177476"/>
                </a:lnTo>
                <a:lnTo>
                  <a:pt x="263638" y="164131"/>
                </a:lnTo>
                <a:lnTo>
                  <a:pt x="238524" y="149628"/>
                </a:lnTo>
                <a:close/>
              </a:path>
              <a:path w="419100" h="252730">
                <a:moveTo>
                  <a:pt x="347333" y="136283"/>
                </a:moveTo>
                <a:lnTo>
                  <a:pt x="326409" y="149628"/>
                </a:lnTo>
                <a:lnTo>
                  <a:pt x="351510" y="164118"/>
                </a:lnTo>
                <a:lnTo>
                  <a:pt x="372434" y="150786"/>
                </a:lnTo>
                <a:lnTo>
                  <a:pt x="347333" y="136283"/>
                </a:lnTo>
                <a:close/>
              </a:path>
              <a:path w="419100" h="252730">
                <a:moveTo>
                  <a:pt x="269614" y="129327"/>
                </a:moveTo>
                <a:lnTo>
                  <a:pt x="248690" y="142673"/>
                </a:lnTo>
                <a:lnTo>
                  <a:pt x="273791" y="157175"/>
                </a:lnTo>
                <a:lnTo>
                  <a:pt x="294715" y="143830"/>
                </a:lnTo>
                <a:lnTo>
                  <a:pt x="269614" y="129327"/>
                </a:lnTo>
                <a:close/>
              </a:path>
              <a:path w="419100" h="252730">
                <a:moveTo>
                  <a:pt x="191895" y="122372"/>
                </a:moveTo>
                <a:lnTo>
                  <a:pt x="170972" y="135717"/>
                </a:lnTo>
                <a:lnTo>
                  <a:pt x="196073" y="150220"/>
                </a:lnTo>
                <a:lnTo>
                  <a:pt x="217009" y="136874"/>
                </a:lnTo>
                <a:lnTo>
                  <a:pt x="191895" y="122372"/>
                </a:lnTo>
                <a:close/>
              </a:path>
              <a:path w="419100" h="252730">
                <a:moveTo>
                  <a:pt x="300704" y="109026"/>
                </a:moveTo>
                <a:lnTo>
                  <a:pt x="279780" y="122372"/>
                </a:lnTo>
                <a:lnTo>
                  <a:pt x="304881" y="136862"/>
                </a:lnTo>
                <a:lnTo>
                  <a:pt x="325805" y="123529"/>
                </a:lnTo>
                <a:lnTo>
                  <a:pt x="300704" y="109026"/>
                </a:lnTo>
                <a:close/>
              </a:path>
              <a:path w="419100" h="252730">
                <a:moveTo>
                  <a:pt x="222985" y="102071"/>
                </a:moveTo>
                <a:lnTo>
                  <a:pt x="202062" y="115416"/>
                </a:lnTo>
                <a:lnTo>
                  <a:pt x="227163" y="129906"/>
                </a:lnTo>
                <a:lnTo>
                  <a:pt x="248086" y="116573"/>
                </a:lnTo>
                <a:lnTo>
                  <a:pt x="222985" y="102071"/>
                </a:lnTo>
                <a:close/>
              </a:path>
              <a:path w="419100" h="252730">
                <a:moveTo>
                  <a:pt x="145267" y="95115"/>
                </a:moveTo>
                <a:lnTo>
                  <a:pt x="124343" y="108460"/>
                </a:lnTo>
                <a:lnTo>
                  <a:pt x="149444" y="122963"/>
                </a:lnTo>
                <a:lnTo>
                  <a:pt x="170380" y="109618"/>
                </a:lnTo>
                <a:lnTo>
                  <a:pt x="145267" y="95115"/>
                </a:lnTo>
                <a:close/>
              </a:path>
              <a:path w="419100" h="252730">
                <a:moveTo>
                  <a:pt x="67548" y="88159"/>
                </a:moveTo>
                <a:lnTo>
                  <a:pt x="46628" y="101505"/>
                </a:lnTo>
                <a:lnTo>
                  <a:pt x="71738" y="116007"/>
                </a:lnTo>
                <a:lnTo>
                  <a:pt x="92662" y="102662"/>
                </a:lnTo>
                <a:lnTo>
                  <a:pt x="67548" y="88159"/>
                </a:lnTo>
                <a:close/>
              </a:path>
              <a:path w="419100" h="252730">
                <a:moveTo>
                  <a:pt x="254075" y="81770"/>
                </a:moveTo>
                <a:lnTo>
                  <a:pt x="233152" y="95115"/>
                </a:lnTo>
                <a:lnTo>
                  <a:pt x="258252" y="109605"/>
                </a:lnTo>
                <a:lnTo>
                  <a:pt x="279176" y="96272"/>
                </a:lnTo>
                <a:lnTo>
                  <a:pt x="254075" y="81770"/>
                </a:lnTo>
                <a:close/>
              </a:path>
              <a:path w="419100" h="252730">
                <a:moveTo>
                  <a:pt x="176357" y="74814"/>
                </a:moveTo>
                <a:lnTo>
                  <a:pt x="155433" y="88159"/>
                </a:lnTo>
                <a:lnTo>
                  <a:pt x="180534" y="102649"/>
                </a:lnTo>
                <a:lnTo>
                  <a:pt x="201458" y="89317"/>
                </a:lnTo>
                <a:lnTo>
                  <a:pt x="176357" y="74814"/>
                </a:lnTo>
                <a:close/>
              </a:path>
              <a:path w="419100" h="252730">
                <a:moveTo>
                  <a:pt x="98638" y="67858"/>
                </a:moveTo>
                <a:lnTo>
                  <a:pt x="77714" y="81204"/>
                </a:lnTo>
                <a:lnTo>
                  <a:pt x="102815" y="95694"/>
                </a:lnTo>
                <a:lnTo>
                  <a:pt x="123752" y="82361"/>
                </a:lnTo>
                <a:lnTo>
                  <a:pt x="98638" y="67858"/>
                </a:lnTo>
                <a:close/>
              </a:path>
              <a:path w="419100" h="252730">
                <a:moveTo>
                  <a:pt x="20921" y="60903"/>
                </a:moveTo>
                <a:lnTo>
                  <a:pt x="0" y="74248"/>
                </a:lnTo>
                <a:lnTo>
                  <a:pt x="25104" y="88751"/>
                </a:lnTo>
                <a:lnTo>
                  <a:pt x="46029" y="75405"/>
                </a:lnTo>
                <a:lnTo>
                  <a:pt x="20921" y="60903"/>
                </a:lnTo>
                <a:close/>
              </a:path>
              <a:path w="419100" h="252730">
                <a:moveTo>
                  <a:pt x="207447" y="54513"/>
                </a:moveTo>
                <a:lnTo>
                  <a:pt x="186523" y="67858"/>
                </a:lnTo>
                <a:lnTo>
                  <a:pt x="211624" y="82348"/>
                </a:lnTo>
                <a:lnTo>
                  <a:pt x="232548" y="69015"/>
                </a:lnTo>
                <a:lnTo>
                  <a:pt x="207447" y="54513"/>
                </a:lnTo>
                <a:close/>
              </a:path>
              <a:path w="419100" h="252730">
                <a:moveTo>
                  <a:pt x="129728" y="47557"/>
                </a:moveTo>
                <a:lnTo>
                  <a:pt x="108804" y="60903"/>
                </a:lnTo>
                <a:lnTo>
                  <a:pt x="133905" y="75393"/>
                </a:lnTo>
                <a:lnTo>
                  <a:pt x="154829" y="62060"/>
                </a:lnTo>
                <a:lnTo>
                  <a:pt x="129728" y="47557"/>
                </a:lnTo>
                <a:close/>
              </a:path>
              <a:path w="419100" h="252730">
                <a:moveTo>
                  <a:pt x="52009" y="40602"/>
                </a:moveTo>
                <a:lnTo>
                  <a:pt x="31088" y="53947"/>
                </a:lnTo>
                <a:lnTo>
                  <a:pt x="56193" y="68437"/>
                </a:lnTo>
                <a:lnTo>
                  <a:pt x="77123" y="55104"/>
                </a:lnTo>
                <a:lnTo>
                  <a:pt x="52009" y="40602"/>
                </a:lnTo>
                <a:close/>
              </a:path>
              <a:path w="419100" h="252730">
                <a:moveTo>
                  <a:pt x="160818" y="27256"/>
                </a:moveTo>
                <a:lnTo>
                  <a:pt x="139894" y="40602"/>
                </a:lnTo>
                <a:lnTo>
                  <a:pt x="164995" y="55092"/>
                </a:lnTo>
                <a:lnTo>
                  <a:pt x="185919" y="41759"/>
                </a:lnTo>
                <a:lnTo>
                  <a:pt x="160818" y="27256"/>
                </a:lnTo>
                <a:close/>
              </a:path>
              <a:path w="419100" h="252730">
                <a:moveTo>
                  <a:pt x="83099" y="20301"/>
                </a:moveTo>
                <a:lnTo>
                  <a:pt x="62176" y="33646"/>
                </a:lnTo>
                <a:lnTo>
                  <a:pt x="87277" y="48136"/>
                </a:lnTo>
                <a:lnTo>
                  <a:pt x="108200" y="34803"/>
                </a:lnTo>
                <a:lnTo>
                  <a:pt x="83099" y="20301"/>
                </a:lnTo>
                <a:close/>
              </a:path>
              <a:path w="419100" h="252730">
                <a:moveTo>
                  <a:pt x="114189" y="0"/>
                </a:moveTo>
                <a:lnTo>
                  <a:pt x="93266" y="13345"/>
                </a:lnTo>
                <a:lnTo>
                  <a:pt x="118367" y="27835"/>
                </a:lnTo>
                <a:lnTo>
                  <a:pt x="139290" y="14502"/>
                </a:lnTo>
                <a:lnTo>
                  <a:pt x="11418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0" name="object 23"/>
          <p:cNvSpPr>
            <a:spLocks/>
          </p:cNvSpPr>
          <p:nvPr/>
        </p:nvSpPr>
        <p:spPr bwMode="auto">
          <a:xfrm>
            <a:off x="5935663" y="2749550"/>
            <a:ext cx="419100" cy="246063"/>
          </a:xfrm>
          <a:custGeom>
            <a:avLst/>
            <a:gdLst>
              <a:gd name="T0" fmla="*/ 118347 w 419100"/>
              <a:gd name="T1" fmla="*/ 14502 h 245110"/>
              <a:gd name="T2" fmla="*/ 118369 w 419100"/>
              <a:gd name="T3" fmla="*/ 20293 h 245110"/>
              <a:gd name="T4" fmla="*/ 139897 w 419100"/>
              <a:gd name="T5" fmla="*/ 33080 h 245110"/>
              <a:gd name="T6" fmla="*/ 185909 w 419100"/>
              <a:gd name="T7" fmla="*/ 28426 h 245110"/>
              <a:gd name="T8" fmla="*/ 186513 w 419100"/>
              <a:gd name="T9" fmla="*/ 54526 h 245110"/>
              <a:gd name="T10" fmla="*/ 232538 w 419100"/>
              <a:gd name="T11" fmla="*/ 55683 h 245110"/>
              <a:gd name="T12" fmla="*/ 233141 w 419100"/>
              <a:gd name="T13" fmla="*/ 81782 h 245110"/>
              <a:gd name="T14" fmla="*/ 279166 w 419100"/>
              <a:gd name="T15" fmla="*/ 82939 h 245110"/>
              <a:gd name="T16" fmla="*/ 279770 w 419100"/>
              <a:gd name="T17" fmla="*/ 109039 h 245110"/>
              <a:gd name="T18" fmla="*/ 325795 w 419100"/>
              <a:gd name="T19" fmla="*/ 110209 h 245110"/>
              <a:gd name="T20" fmla="*/ 351512 w 419100"/>
              <a:gd name="T21" fmla="*/ 156597 h 245110"/>
              <a:gd name="T22" fmla="*/ 326399 w 419100"/>
              <a:gd name="T23" fmla="*/ 136308 h 245110"/>
              <a:gd name="T24" fmla="*/ 372423 w 419100"/>
              <a:gd name="T25" fmla="*/ 143264 h 245110"/>
              <a:gd name="T26" fmla="*/ 398107 w 419100"/>
              <a:gd name="T27" fmla="*/ 178055 h 245110"/>
              <a:gd name="T28" fmla="*/ 419052 w 419100"/>
              <a:gd name="T29" fmla="*/ 170521 h 245110"/>
              <a:gd name="T30" fmla="*/ 87270 w 419100"/>
              <a:gd name="T31" fmla="*/ 40602 h 245110"/>
              <a:gd name="T32" fmla="*/ 87279 w 419100"/>
              <a:gd name="T33" fmla="*/ 34803 h 245110"/>
              <a:gd name="T34" fmla="*/ 108807 w 419100"/>
              <a:gd name="T35" fmla="*/ 53381 h 245110"/>
              <a:gd name="T36" fmla="*/ 133895 w 419100"/>
              <a:gd name="T37" fmla="*/ 62060 h 245110"/>
              <a:gd name="T38" fmla="*/ 155435 w 419100"/>
              <a:gd name="T39" fmla="*/ 80625 h 245110"/>
              <a:gd name="T40" fmla="*/ 180530 w 419100"/>
              <a:gd name="T41" fmla="*/ 89325 h 245110"/>
              <a:gd name="T42" fmla="*/ 279758 w 419100"/>
              <a:gd name="T43" fmla="*/ 230267 h 245110"/>
              <a:gd name="T44" fmla="*/ 304871 w 419100"/>
              <a:gd name="T45" fmla="*/ 238968 h 245110"/>
              <a:gd name="T46" fmla="*/ 310847 w 419100"/>
              <a:gd name="T47" fmla="*/ 209964 h 245110"/>
              <a:gd name="T48" fmla="*/ 335961 w 419100"/>
              <a:gd name="T49" fmla="*/ 218666 h 245110"/>
              <a:gd name="T50" fmla="*/ 233141 w 419100"/>
              <a:gd name="T51" fmla="*/ 203023 h 245110"/>
              <a:gd name="T52" fmla="*/ 258242 w 419100"/>
              <a:gd name="T53" fmla="*/ 211709 h 245110"/>
              <a:gd name="T54" fmla="*/ 341937 w 419100"/>
              <a:gd name="T55" fmla="*/ 189665 h 245110"/>
              <a:gd name="T56" fmla="*/ 367044 w 419100"/>
              <a:gd name="T57" fmla="*/ 198365 h 245110"/>
              <a:gd name="T58" fmla="*/ 264219 w 419100"/>
              <a:gd name="T59" fmla="*/ 182721 h 245110"/>
              <a:gd name="T60" fmla="*/ 289332 w 419100"/>
              <a:gd name="T61" fmla="*/ 191400 h 245110"/>
              <a:gd name="T62" fmla="*/ 93256 w 419100"/>
              <a:gd name="T63" fmla="*/ 121240 h 245110"/>
              <a:gd name="T64" fmla="*/ 211614 w 419100"/>
              <a:gd name="T65" fmla="*/ 184445 h 245110"/>
              <a:gd name="T66" fmla="*/ 295309 w 419100"/>
              <a:gd name="T67" fmla="*/ 162408 h 245110"/>
              <a:gd name="T68" fmla="*/ 320410 w 419100"/>
              <a:gd name="T69" fmla="*/ 171099 h 245110"/>
              <a:gd name="T70" fmla="*/ 217603 w 419100"/>
              <a:gd name="T71" fmla="*/ 155452 h 245110"/>
              <a:gd name="T72" fmla="*/ 242704 w 419100"/>
              <a:gd name="T73" fmla="*/ 164144 h 245110"/>
              <a:gd name="T74" fmla="*/ 248680 w 419100"/>
              <a:gd name="T75" fmla="*/ 135151 h 245110"/>
              <a:gd name="T76" fmla="*/ 273781 w 419100"/>
              <a:gd name="T77" fmla="*/ 143843 h 245110"/>
              <a:gd name="T78" fmla="*/ 170974 w 419100"/>
              <a:gd name="T79" fmla="*/ 128195 h 245110"/>
              <a:gd name="T80" fmla="*/ 196075 w 419100"/>
              <a:gd name="T81" fmla="*/ 136887 h 245110"/>
              <a:gd name="T82" fmla="*/ 202064 w 419100"/>
              <a:gd name="T83" fmla="*/ 107882 h 245110"/>
              <a:gd name="T84" fmla="*/ 227158 w 419100"/>
              <a:gd name="T85" fmla="*/ 116582 h 245110"/>
              <a:gd name="T86" fmla="*/ 124345 w 419100"/>
              <a:gd name="T87" fmla="*/ 100926 h 245110"/>
              <a:gd name="T88" fmla="*/ 149446 w 419100"/>
              <a:gd name="T89" fmla="*/ 109630 h 245110"/>
              <a:gd name="T90" fmla="*/ 31088 w 419100"/>
              <a:gd name="T91" fmla="*/ 40614 h 245110"/>
              <a:gd name="T92" fmla="*/ 56197 w 419100"/>
              <a:gd name="T93" fmla="*/ 60895 h 245110"/>
              <a:gd name="T94" fmla="*/ 77113 w 419100"/>
              <a:gd name="T95" fmla="*/ 41771 h 245110"/>
              <a:gd name="T96" fmla="*/ 77717 w 419100"/>
              <a:gd name="T97" fmla="*/ 67883 h 245110"/>
              <a:gd name="T98" fmla="*/ 123742 w 419100"/>
              <a:gd name="T99" fmla="*/ 69028 h 245110"/>
              <a:gd name="T100" fmla="*/ 25086 w 419100"/>
              <a:gd name="T101" fmla="*/ 75405 h 245110"/>
              <a:gd name="T102" fmla="*/ 25108 w 419100"/>
              <a:gd name="T103" fmla="*/ 81196 h 245110"/>
              <a:gd name="T104" fmla="*/ 46629 w 419100"/>
              <a:gd name="T105" fmla="*/ 93983 h 245110"/>
              <a:gd name="T106" fmla="*/ 92652 w 419100"/>
              <a:gd name="T107" fmla="*/ 89329 h 2451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9100"/>
              <a:gd name="T163" fmla="*/ 0 h 245110"/>
              <a:gd name="T164" fmla="*/ 419100 w 419100"/>
              <a:gd name="T165" fmla="*/ 245110 h 24511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9100" h="245110">
                <a:moveTo>
                  <a:pt x="118369" y="20301"/>
                </a:moveTo>
                <a:close/>
              </a:path>
              <a:path w="419100" h="245110">
                <a:moveTo>
                  <a:pt x="93268" y="0"/>
                </a:moveTo>
                <a:lnTo>
                  <a:pt x="93268" y="5811"/>
                </a:lnTo>
                <a:lnTo>
                  <a:pt x="118347" y="20301"/>
                </a:lnTo>
                <a:lnTo>
                  <a:pt x="118347" y="14502"/>
                </a:lnTo>
                <a:lnTo>
                  <a:pt x="93268" y="0"/>
                </a:lnTo>
                <a:close/>
              </a:path>
              <a:path w="419100" h="245110">
                <a:moveTo>
                  <a:pt x="118369" y="20293"/>
                </a:moveTo>
                <a:close/>
              </a:path>
              <a:path w="419100" h="245110">
                <a:moveTo>
                  <a:pt x="139280" y="1169"/>
                </a:moveTo>
                <a:lnTo>
                  <a:pt x="118356" y="14502"/>
                </a:lnTo>
                <a:lnTo>
                  <a:pt x="118369" y="20293"/>
                </a:lnTo>
                <a:lnTo>
                  <a:pt x="139280" y="6968"/>
                </a:lnTo>
                <a:lnTo>
                  <a:pt x="139280" y="1169"/>
                </a:lnTo>
                <a:close/>
              </a:path>
              <a:path w="419100" h="245110">
                <a:moveTo>
                  <a:pt x="164998" y="47557"/>
                </a:moveTo>
                <a:close/>
              </a:path>
              <a:path w="419100" h="245110">
                <a:moveTo>
                  <a:pt x="139897" y="27269"/>
                </a:moveTo>
                <a:lnTo>
                  <a:pt x="139897" y="33080"/>
                </a:lnTo>
                <a:lnTo>
                  <a:pt x="164954" y="47557"/>
                </a:lnTo>
                <a:lnTo>
                  <a:pt x="164954" y="41759"/>
                </a:lnTo>
                <a:lnTo>
                  <a:pt x="139897" y="27269"/>
                </a:lnTo>
                <a:close/>
              </a:path>
              <a:path w="419100" h="245110">
                <a:moveTo>
                  <a:pt x="164998" y="47549"/>
                </a:moveTo>
                <a:close/>
              </a:path>
              <a:path w="419100" h="245110">
                <a:moveTo>
                  <a:pt x="185909" y="28426"/>
                </a:moveTo>
                <a:lnTo>
                  <a:pt x="164985" y="41759"/>
                </a:lnTo>
                <a:lnTo>
                  <a:pt x="164998" y="47549"/>
                </a:lnTo>
                <a:lnTo>
                  <a:pt x="185909" y="34224"/>
                </a:lnTo>
                <a:lnTo>
                  <a:pt x="185909" y="28426"/>
                </a:lnTo>
                <a:close/>
              </a:path>
              <a:path w="419100" h="245110">
                <a:moveTo>
                  <a:pt x="186513" y="54526"/>
                </a:moveTo>
                <a:lnTo>
                  <a:pt x="186525" y="60324"/>
                </a:lnTo>
                <a:lnTo>
                  <a:pt x="211614" y="74819"/>
                </a:lnTo>
                <a:lnTo>
                  <a:pt x="211605" y="69015"/>
                </a:lnTo>
                <a:lnTo>
                  <a:pt x="186513" y="54526"/>
                </a:lnTo>
                <a:close/>
              </a:path>
              <a:path w="419100" h="245110">
                <a:moveTo>
                  <a:pt x="232538" y="55683"/>
                </a:moveTo>
                <a:lnTo>
                  <a:pt x="211614" y="69015"/>
                </a:lnTo>
                <a:lnTo>
                  <a:pt x="211626" y="74819"/>
                </a:lnTo>
                <a:lnTo>
                  <a:pt x="232538" y="61481"/>
                </a:lnTo>
                <a:lnTo>
                  <a:pt x="232538" y="55683"/>
                </a:lnTo>
                <a:close/>
              </a:path>
              <a:path w="419100" h="245110">
                <a:moveTo>
                  <a:pt x="233141" y="81782"/>
                </a:moveTo>
                <a:lnTo>
                  <a:pt x="233154" y="87581"/>
                </a:lnTo>
                <a:lnTo>
                  <a:pt x="258242" y="102076"/>
                </a:lnTo>
                <a:lnTo>
                  <a:pt x="258248" y="96281"/>
                </a:lnTo>
                <a:lnTo>
                  <a:pt x="233141" y="81782"/>
                </a:lnTo>
                <a:close/>
              </a:path>
              <a:path w="419100" h="245110">
                <a:moveTo>
                  <a:pt x="279166" y="82939"/>
                </a:moveTo>
                <a:lnTo>
                  <a:pt x="258248" y="96281"/>
                </a:lnTo>
                <a:lnTo>
                  <a:pt x="258255" y="102075"/>
                </a:lnTo>
                <a:lnTo>
                  <a:pt x="279166" y="88738"/>
                </a:lnTo>
                <a:lnTo>
                  <a:pt x="279166" y="82939"/>
                </a:lnTo>
                <a:close/>
              </a:path>
              <a:path w="419100" h="245110">
                <a:moveTo>
                  <a:pt x="279770" y="109039"/>
                </a:moveTo>
                <a:lnTo>
                  <a:pt x="279770" y="114837"/>
                </a:lnTo>
                <a:lnTo>
                  <a:pt x="304871" y="129333"/>
                </a:lnTo>
                <a:lnTo>
                  <a:pt x="304877" y="123538"/>
                </a:lnTo>
                <a:lnTo>
                  <a:pt x="279770" y="109039"/>
                </a:lnTo>
                <a:close/>
              </a:path>
              <a:path w="419100" h="245110">
                <a:moveTo>
                  <a:pt x="325795" y="110209"/>
                </a:moveTo>
                <a:lnTo>
                  <a:pt x="304877" y="123538"/>
                </a:lnTo>
                <a:lnTo>
                  <a:pt x="304884" y="129332"/>
                </a:lnTo>
                <a:lnTo>
                  <a:pt x="325795" y="116007"/>
                </a:lnTo>
                <a:lnTo>
                  <a:pt x="325795" y="110209"/>
                </a:lnTo>
                <a:close/>
              </a:path>
              <a:path w="419100" h="245110">
                <a:moveTo>
                  <a:pt x="351512" y="156597"/>
                </a:moveTo>
                <a:close/>
              </a:path>
              <a:path w="419100" h="245110">
                <a:moveTo>
                  <a:pt x="326399" y="136308"/>
                </a:moveTo>
                <a:lnTo>
                  <a:pt x="326399" y="142107"/>
                </a:lnTo>
                <a:lnTo>
                  <a:pt x="351491" y="156597"/>
                </a:lnTo>
                <a:lnTo>
                  <a:pt x="351491" y="150798"/>
                </a:lnTo>
                <a:lnTo>
                  <a:pt x="326399" y="136308"/>
                </a:lnTo>
                <a:close/>
              </a:path>
              <a:path w="419100" h="245110">
                <a:moveTo>
                  <a:pt x="351512" y="156589"/>
                </a:moveTo>
                <a:close/>
              </a:path>
              <a:path w="419100" h="245110">
                <a:moveTo>
                  <a:pt x="372423" y="137465"/>
                </a:moveTo>
                <a:lnTo>
                  <a:pt x="351500" y="150798"/>
                </a:lnTo>
                <a:lnTo>
                  <a:pt x="351512" y="156589"/>
                </a:lnTo>
                <a:lnTo>
                  <a:pt x="372423" y="143264"/>
                </a:lnTo>
                <a:lnTo>
                  <a:pt x="372423" y="137465"/>
                </a:lnTo>
                <a:close/>
              </a:path>
              <a:path w="419100" h="245110">
                <a:moveTo>
                  <a:pt x="373027" y="163552"/>
                </a:moveTo>
                <a:lnTo>
                  <a:pt x="373027" y="169364"/>
                </a:lnTo>
                <a:lnTo>
                  <a:pt x="398128" y="183866"/>
                </a:lnTo>
                <a:lnTo>
                  <a:pt x="398107" y="178055"/>
                </a:lnTo>
                <a:lnTo>
                  <a:pt x="373027" y="163552"/>
                </a:lnTo>
                <a:close/>
              </a:path>
              <a:path w="419100" h="245110">
                <a:moveTo>
                  <a:pt x="419052" y="164722"/>
                </a:moveTo>
                <a:lnTo>
                  <a:pt x="398128" y="178055"/>
                </a:lnTo>
                <a:lnTo>
                  <a:pt x="398128" y="183866"/>
                </a:lnTo>
                <a:lnTo>
                  <a:pt x="419052" y="170521"/>
                </a:lnTo>
                <a:lnTo>
                  <a:pt x="419052" y="164722"/>
                </a:lnTo>
                <a:close/>
              </a:path>
              <a:path w="419100" h="245110">
                <a:moveTo>
                  <a:pt x="87292" y="40602"/>
                </a:moveTo>
                <a:close/>
              </a:path>
              <a:path w="419100" h="245110">
                <a:moveTo>
                  <a:pt x="62178" y="20313"/>
                </a:moveTo>
                <a:lnTo>
                  <a:pt x="62178" y="26112"/>
                </a:lnTo>
                <a:lnTo>
                  <a:pt x="87270" y="40602"/>
                </a:lnTo>
                <a:lnTo>
                  <a:pt x="87270" y="34803"/>
                </a:lnTo>
                <a:lnTo>
                  <a:pt x="62178" y="20313"/>
                </a:lnTo>
                <a:close/>
              </a:path>
              <a:path w="419100" h="245110">
                <a:moveTo>
                  <a:pt x="87292" y="40594"/>
                </a:moveTo>
                <a:close/>
              </a:path>
              <a:path w="419100" h="245110">
                <a:moveTo>
                  <a:pt x="108203" y="21470"/>
                </a:moveTo>
                <a:lnTo>
                  <a:pt x="87279" y="34803"/>
                </a:lnTo>
                <a:lnTo>
                  <a:pt x="87292" y="40594"/>
                </a:lnTo>
                <a:lnTo>
                  <a:pt x="108190" y="27269"/>
                </a:lnTo>
                <a:lnTo>
                  <a:pt x="108203" y="21470"/>
                </a:lnTo>
                <a:close/>
              </a:path>
              <a:path w="419100" h="245110">
                <a:moveTo>
                  <a:pt x="108807" y="47570"/>
                </a:moveTo>
                <a:lnTo>
                  <a:pt x="108807" y="53381"/>
                </a:lnTo>
                <a:lnTo>
                  <a:pt x="133908" y="67883"/>
                </a:lnTo>
                <a:lnTo>
                  <a:pt x="133864" y="62060"/>
                </a:lnTo>
                <a:lnTo>
                  <a:pt x="108807" y="47570"/>
                </a:lnTo>
                <a:close/>
              </a:path>
              <a:path w="419100" h="245110">
                <a:moveTo>
                  <a:pt x="154832" y="48727"/>
                </a:moveTo>
                <a:lnTo>
                  <a:pt x="133895" y="62060"/>
                </a:lnTo>
                <a:lnTo>
                  <a:pt x="133908" y="67858"/>
                </a:lnTo>
                <a:lnTo>
                  <a:pt x="154819" y="54526"/>
                </a:lnTo>
                <a:lnTo>
                  <a:pt x="154832" y="48727"/>
                </a:lnTo>
                <a:close/>
              </a:path>
              <a:path w="419100" h="245110">
                <a:moveTo>
                  <a:pt x="155435" y="74827"/>
                </a:moveTo>
                <a:lnTo>
                  <a:pt x="155435" y="80625"/>
                </a:lnTo>
                <a:lnTo>
                  <a:pt x="180536" y="95128"/>
                </a:lnTo>
                <a:lnTo>
                  <a:pt x="180530" y="89325"/>
                </a:lnTo>
                <a:lnTo>
                  <a:pt x="155435" y="74827"/>
                </a:lnTo>
                <a:close/>
              </a:path>
              <a:path w="419100" h="245110">
                <a:moveTo>
                  <a:pt x="201448" y="75984"/>
                </a:moveTo>
                <a:lnTo>
                  <a:pt x="180530" y="89325"/>
                </a:lnTo>
                <a:lnTo>
                  <a:pt x="180536" y="95128"/>
                </a:lnTo>
                <a:lnTo>
                  <a:pt x="201448" y="81782"/>
                </a:lnTo>
                <a:lnTo>
                  <a:pt x="201448" y="75984"/>
                </a:lnTo>
                <a:close/>
              </a:path>
              <a:path w="419100" h="245110">
                <a:moveTo>
                  <a:pt x="279758" y="224462"/>
                </a:moveTo>
                <a:lnTo>
                  <a:pt x="279758" y="230267"/>
                </a:lnTo>
                <a:lnTo>
                  <a:pt x="304871" y="244769"/>
                </a:lnTo>
                <a:lnTo>
                  <a:pt x="304865" y="238968"/>
                </a:lnTo>
                <a:lnTo>
                  <a:pt x="279758" y="224462"/>
                </a:lnTo>
                <a:close/>
              </a:path>
              <a:path w="419100" h="245110">
                <a:moveTo>
                  <a:pt x="325795" y="225633"/>
                </a:moveTo>
                <a:lnTo>
                  <a:pt x="304871" y="238968"/>
                </a:lnTo>
                <a:lnTo>
                  <a:pt x="304871" y="244769"/>
                </a:lnTo>
                <a:lnTo>
                  <a:pt x="325795" y="231431"/>
                </a:lnTo>
                <a:lnTo>
                  <a:pt x="325795" y="225633"/>
                </a:lnTo>
                <a:close/>
              </a:path>
              <a:path w="419100" h="245110">
                <a:moveTo>
                  <a:pt x="310847" y="204155"/>
                </a:moveTo>
                <a:lnTo>
                  <a:pt x="310847" y="209964"/>
                </a:lnTo>
                <a:lnTo>
                  <a:pt x="335961" y="224467"/>
                </a:lnTo>
                <a:lnTo>
                  <a:pt x="335957" y="218666"/>
                </a:lnTo>
                <a:lnTo>
                  <a:pt x="310847" y="204155"/>
                </a:lnTo>
                <a:close/>
              </a:path>
              <a:path w="419100" h="245110">
                <a:moveTo>
                  <a:pt x="356885" y="205324"/>
                </a:moveTo>
                <a:lnTo>
                  <a:pt x="335961" y="218666"/>
                </a:lnTo>
                <a:lnTo>
                  <a:pt x="335961" y="224467"/>
                </a:lnTo>
                <a:lnTo>
                  <a:pt x="356872" y="211129"/>
                </a:lnTo>
                <a:lnTo>
                  <a:pt x="356885" y="205324"/>
                </a:lnTo>
                <a:close/>
              </a:path>
              <a:path w="419100" h="245110">
                <a:moveTo>
                  <a:pt x="233129" y="197211"/>
                </a:moveTo>
                <a:lnTo>
                  <a:pt x="233141" y="203023"/>
                </a:lnTo>
                <a:lnTo>
                  <a:pt x="258242" y="217521"/>
                </a:lnTo>
                <a:lnTo>
                  <a:pt x="258218" y="211709"/>
                </a:lnTo>
                <a:lnTo>
                  <a:pt x="233129" y="197211"/>
                </a:lnTo>
                <a:close/>
              </a:path>
              <a:path w="419100" h="245110">
                <a:moveTo>
                  <a:pt x="279166" y="198369"/>
                </a:moveTo>
                <a:lnTo>
                  <a:pt x="258242" y="211709"/>
                </a:lnTo>
                <a:lnTo>
                  <a:pt x="258242" y="217510"/>
                </a:lnTo>
                <a:lnTo>
                  <a:pt x="279166" y="204167"/>
                </a:lnTo>
                <a:lnTo>
                  <a:pt x="279166" y="198369"/>
                </a:lnTo>
                <a:close/>
              </a:path>
              <a:path w="419100" h="245110">
                <a:moveTo>
                  <a:pt x="341937" y="183853"/>
                </a:moveTo>
                <a:lnTo>
                  <a:pt x="341937" y="189665"/>
                </a:lnTo>
                <a:lnTo>
                  <a:pt x="367038" y="204160"/>
                </a:lnTo>
                <a:lnTo>
                  <a:pt x="367044" y="198365"/>
                </a:lnTo>
                <a:lnTo>
                  <a:pt x="341937" y="183853"/>
                </a:lnTo>
                <a:close/>
              </a:path>
              <a:path w="419100" h="245110">
                <a:moveTo>
                  <a:pt x="387962" y="185023"/>
                </a:moveTo>
                <a:lnTo>
                  <a:pt x="367044" y="198365"/>
                </a:lnTo>
                <a:lnTo>
                  <a:pt x="367051" y="204159"/>
                </a:lnTo>
                <a:lnTo>
                  <a:pt x="387962" y="190822"/>
                </a:lnTo>
                <a:lnTo>
                  <a:pt x="387962" y="185023"/>
                </a:lnTo>
                <a:close/>
              </a:path>
              <a:path w="419100" h="245110">
                <a:moveTo>
                  <a:pt x="264219" y="176910"/>
                </a:moveTo>
                <a:lnTo>
                  <a:pt x="264219" y="182721"/>
                </a:lnTo>
                <a:lnTo>
                  <a:pt x="289332" y="197224"/>
                </a:lnTo>
                <a:lnTo>
                  <a:pt x="289289" y="191400"/>
                </a:lnTo>
                <a:lnTo>
                  <a:pt x="264219" y="176910"/>
                </a:lnTo>
                <a:close/>
              </a:path>
              <a:path w="419100" h="245110">
                <a:moveTo>
                  <a:pt x="310256" y="178068"/>
                </a:moveTo>
                <a:lnTo>
                  <a:pt x="289332" y="191400"/>
                </a:lnTo>
                <a:lnTo>
                  <a:pt x="289332" y="197211"/>
                </a:lnTo>
                <a:lnTo>
                  <a:pt x="310244" y="183866"/>
                </a:lnTo>
                <a:lnTo>
                  <a:pt x="310256" y="178068"/>
                </a:lnTo>
                <a:close/>
              </a:path>
              <a:path w="419100" h="245110">
                <a:moveTo>
                  <a:pt x="93256" y="115429"/>
                </a:moveTo>
                <a:lnTo>
                  <a:pt x="93256" y="121240"/>
                </a:lnTo>
                <a:lnTo>
                  <a:pt x="211614" y="190256"/>
                </a:lnTo>
                <a:lnTo>
                  <a:pt x="211592" y="184445"/>
                </a:lnTo>
                <a:lnTo>
                  <a:pt x="93256" y="115429"/>
                </a:lnTo>
                <a:close/>
              </a:path>
              <a:path w="419100" h="245110">
                <a:moveTo>
                  <a:pt x="232538" y="171112"/>
                </a:moveTo>
                <a:lnTo>
                  <a:pt x="211614" y="184445"/>
                </a:lnTo>
                <a:lnTo>
                  <a:pt x="211614" y="190243"/>
                </a:lnTo>
                <a:lnTo>
                  <a:pt x="232538" y="176910"/>
                </a:lnTo>
                <a:lnTo>
                  <a:pt x="232538" y="171112"/>
                </a:lnTo>
                <a:close/>
              </a:path>
              <a:path w="419100" h="245110">
                <a:moveTo>
                  <a:pt x="295309" y="156609"/>
                </a:moveTo>
                <a:lnTo>
                  <a:pt x="295309" y="162408"/>
                </a:lnTo>
                <a:lnTo>
                  <a:pt x="320422" y="176910"/>
                </a:lnTo>
                <a:lnTo>
                  <a:pt x="320401" y="171099"/>
                </a:lnTo>
                <a:lnTo>
                  <a:pt x="295309" y="156609"/>
                </a:lnTo>
                <a:close/>
              </a:path>
              <a:path w="419100" h="245110">
                <a:moveTo>
                  <a:pt x="341334" y="157767"/>
                </a:moveTo>
                <a:lnTo>
                  <a:pt x="320410" y="171099"/>
                </a:lnTo>
                <a:lnTo>
                  <a:pt x="320422" y="176910"/>
                </a:lnTo>
                <a:lnTo>
                  <a:pt x="341334" y="163565"/>
                </a:lnTo>
                <a:lnTo>
                  <a:pt x="341334" y="157767"/>
                </a:lnTo>
                <a:close/>
              </a:path>
              <a:path w="419100" h="245110">
                <a:moveTo>
                  <a:pt x="217590" y="149641"/>
                </a:moveTo>
                <a:lnTo>
                  <a:pt x="217603" y="155452"/>
                </a:lnTo>
                <a:lnTo>
                  <a:pt x="242704" y="169955"/>
                </a:lnTo>
                <a:lnTo>
                  <a:pt x="242682" y="164144"/>
                </a:lnTo>
                <a:lnTo>
                  <a:pt x="217590" y="149641"/>
                </a:lnTo>
                <a:close/>
              </a:path>
              <a:path w="419100" h="245110">
                <a:moveTo>
                  <a:pt x="263627" y="150811"/>
                </a:moveTo>
                <a:lnTo>
                  <a:pt x="242704" y="164144"/>
                </a:lnTo>
                <a:lnTo>
                  <a:pt x="242704" y="169942"/>
                </a:lnTo>
                <a:lnTo>
                  <a:pt x="263627" y="156609"/>
                </a:lnTo>
                <a:lnTo>
                  <a:pt x="263627" y="150811"/>
                </a:lnTo>
                <a:close/>
              </a:path>
              <a:path w="419100" h="245110">
                <a:moveTo>
                  <a:pt x="248680" y="129340"/>
                </a:moveTo>
                <a:lnTo>
                  <a:pt x="248680" y="135151"/>
                </a:lnTo>
                <a:lnTo>
                  <a:pt x="273794" y="149654"/>
                </a:lnTo>
                <a:lnTo>
                  <a:pt x="273772" y="143843"/>
                </a:lnTo>
                <a:lnTo>
                  <a:pt x="248680" y="129340"/>
                </a:lnTo>
                <a:close/>
              </a:path>
              <a:path w="419100" h="245110">
                <a:moveTo>
                  <a:pt x="294705" y="130510"/>
                </a:moveTo>
                <a:lnTo>
                  <a:pt x="273781" y="143843"/>
                </a:lnTo>
                <a:lnTo>
                  <a:pt x="273794" y="149641"/>
                </a:lnTo>
                <a:lnTo>
                  <a:pt x="294705" y="136308"/>
                </a:lnTo>
                <a:lnTo>
                  <a:pt x="294705" y="130510"/>
                </a:lnTo>
                <a:close/>
              </a:path>
              <a:path w="419100" h="245110">
                <a:moveTo>
                  <a:pt x="170974" y="122384"/>
                </a:moveTo>
                <a:lnTo>
                  <a:pt x="170974" y="128195"/>
                </a:lnTo>
                <a:lnTo>
                  <a:pt x="196075" y="142698"/>
                </a:lnTo>
                <a:lnTo>
                  <a:pt x="196053" y="136887"/>
                </a:lnTo>
                <a:lnTo>
                  <a:pt x="170974" y="122384"/>
                </a:lnTo>
                <a:close/>
              </a:path>
              <a:path w="419100" h="245110">
                <a:moveTo>
                  <a:pt x="216999" y="123554"/>
                </a:moveTo>
                <a:lnTo>
                  <a:pt x="196075" y="136887"/>
                </a:lnTo>
                <a:lnTo>
                  <a:pt x="196075" y="142685"/>
                </a:lnTo>
                <a:lnTo>
                  <a:pt x="216999" y="129353"/>
                </a:lnTo>
                <a:lnTo>
                  <a:pt x="216999" y="123554"/>
                </a:lnTo>
                <a:close/>
              </a:path>
              <a:path w="419100" h="245110">
                <a:moveTo>
                  <a:pt x="202052" y="102083"/>
                </a:moveTo>
                <a:lnTo>
                  <a:pt x="202064" y="107882"/>
                </a:lnTo>
                <a:lnTo>
                  <a:pt x="227165" y="122384"/>
                </a:lnTo>
                <a:lnTo>
                  <a:pt x="227158" y="116582"/>
                </a:lnTo>
                <a:lnTo>
                  <a:pt x="202052" y="102083"/>
                </a:lnTo>
                <a:close/>
              </a:path>
              <a:path w="419100" h="245110">
                <a:moveTo>
                  <a:pt x="248076" y="103253"/>
                </a:moveTo>
                <a:lnTo>
                  <a:pt x="227158" y="116582"/>
                </a:lnTo>
                <a:lnTo>
                  <a:pt x="227165" y="122384"/>
                </a:lnTo>
                <a:lnTo>
                  <a:pt x="248076" y="109052"/>
                </a:lnTo>
                <a:lnTo>
                  <a:pt x="248076" y="103253"/>
                </a:lnTo>
                <a:close/>
              </a:path>
              <a:path w="419100" h="245110">
                <a:moveTo>
                  <a:pt x="124345" y="95128"/>
                </a:moveTo>
                <a:lnTo>
                  <a:pt x="124345" y="100926"/>
                </a:lnTo>
                <a:lnTo>
                  <a:pt x="149446" y="115429"/>
                </a:lnTo>
                <a:lnTo>
                  <a:pt x="149446" y="109630"/>
                </a:lnTo>
                <a:lnTo>
                  <a:pt x="124345" y="95128"/>
                </a:lnTo>
                <a:close/>
              </a:path>
              <a:path w="419100" h="245110">
                <a:moveTo>
                  <a:pt x="170370" y="96285"/>
                </a:moveTo>
                <a:lnTo>
                  <a:pt x="149446" y="109630"/>
                </a:lnTo>
                <a:lnTo>
                  <a:pt x="149446" y="115429"/>
                </a:lnTo>
                <a:lnTo>
                  <a:pt x="170370" y="102083"/>
                </a:lnTo>
                <a:lnTo>
                  <a:pt x="170370" y="96285"/>
                </a:lnTo>
                <a:close/>
              </a:path>
              <a:path w="419100" h="245110">
                <a:moveTo>
                  <a:pt x="56197" y="60903"/>
                </a:moveTo>
                <a:close/>
              </a:path>
              <a:path w="419100" h="245110">
                <a:moveTo>
                  <a:pt x="31088" y="40614"/>
                </a:moveTo>
                <a:lnTo>
                  <a:pt x="31091" y="46413"/>
                </a:lnTo>
                <a:lnTo>
                  <a:pt x="56175" y="60903"/>
                </a:lnTo>
                <a:lnTo>
                  <a:pt x="56175" y="55104"/>
                </a:lnTo>
                <a:lnTo>
                  <a:pt x="31088" y="40614"/>
                </a:lnTo>
                <a:close/>
              </a:path>
              <a:path w="419100" h="245110">
                <a:moveTo>
                  <a:pt x="56197" y="60895"/>
                </a:moveTo>
                <a:close/>
              </a:path>
              <a:path w="419100" h="245110">
                <a:moveTo>
                  <a:pt x="77113" y="41771"/>
                </a:moveTo>
                <a:lnTo>
                  <a:pt x="56184" y="55104"/>
                </a:lnTo>
                <a:lnTo>
                  <a:pt x="56197" y="60895"/>
                </a:lnTo>
                <a:lnTo>
                  <a:pt x="77113" y="47570"/>
                </a:lnTo>
                <a:lnTo>
                  <a:pt x="77113" y="41771"/>
                </a:lnTo>
                <a:close/>
              </a:path>
              <a:path w="419100" h="245110">
                <a:moveTo>
                  <a:pt x="77717" y="67883"/>
                </a:moveTo>
                <a:lnTo>
                  <a:pt x="77717" y="73682"/>
                </a:lnTo>
                <a:lnTo>
                  <a:pt x="102818" y="88185"/>
                </a:lnTo>
                <a:lnTo>
                  <a:pt x="102774" y="82361"/>
                </a:lnTo>
                <a:lnTo>
                  <a:pt x="77717" y="67883"/>
                </a:lnTo>
                <a:close/>
              </a:path>
              <a:path w="419100" h="245110">
                <a:moveTo>
                  <a:pt x="123742" y="69028"/>
                </a:moveTo>
                <a:lnTo>
                  <a:pt x="102818" y="82361"/>
                </a:lnTo>
                <a:lnTo>
                  <a:pt x="102818" y="88172"/>
                </a:lnTo>
                <a:lnTo>
                  <a:pt x="123742" y="74827"/>
                </a:lnTo>
                <a:lnTo>
                  <a:pt x="123742" y="69028"/>
                </a:lnTo>
                <a:close/>
              </a:path>
              <a:path w="419100" h="245110">
                <a:moveTo>
                  <a:pt x="25108" y="81204"/>
                </a:moveTo>
                <a:close/>
              </a:path>
              <a:path w="419100" h="245110">
                <a:moveTo>
                  <a:pt x="0" y="60915"/>
                </a:moveTo>
                <a:lnTo>
                  <a:pt x="2" y="66714"/>
                </a:lnTo>
                <a:lnTo>
                  <a:pt x="25086" y="81204"/>
                </a:lnTo>
                <a:lnTo>
                  <a:pt x="25086" y="75405"/>
                </a:lnTo>
                <a:lnTo>
                  <a:pt x="0" y="60915"/>
                </a:lnTo>
                <a:close/>
              </a:path>
              <a:path w="419100" h="245110">
                <a:moveTo>
                  <a:pt x="25108" y="81196"/>
                </a:moveTo>
                <a:close/>
              </a:path>
              <a:path w="419100" h="245110">
                <a:moveTo>
                  <a:pt x="46019" y="62072"/>
                </a:moveTo>
                <a:lnTo>
                  <a:pt x="25095" y="75405"/>
                </a:lnTo>
                <a:lnTo>
                  <a:pt x="25108" y="81196"/>
                </a:lnTo>
                <a:lnTo>
                  <a:pt x="46019" y="67871"/>
                </a:lnTo>
                <a:lnTo>
                  <a:pt x="46019" y="62072"/>
                </a:lnTo>
                <a:close/>
              </a:path>
              <a:path w="419100" h="245110">
                <a:moveTo>
                  <a:pt x="71740" y="108473"/>
                </a:moveTo>
                <a:close/>
              </a:path>
              <a:path w="419100" h="245110">
                <a:moveTo>
                  <a:pt x="46626" y="88185"/>
                </a:moveTo>
                <a:lnTo>
                  <a:pt x="46629" y="93983"/>
                </a:lnTo>
                <a:lnTo>
                  <a:pt x="71719" y="108473"/>
                </a:lnTo>
                <a:lnTo>
                  <a:pt x="71719" y="102674"/>
                </a:lnTo>
                <a:lnTo>
                  <a:pt x="46626" y="88185"/>
                </a:lnTo>
                <a:close/>
              </a:path>
              <a:path w="419100" h="245110">
                <a:moveTo>
                  <a:pt x="71740" y="108465"/>
                </a:moveTo>
                <a:close/>
              </a:path>
              <a:path w="419100" h="245110">
                <a:moveTo>
                  <a:pt x="92652" y="89329"/>
                </a:moveTo>
                <a:lnTo>
                  <a:pt x="71728" y="102674"/>
                </a:lnTo>
                <a:lnTo>
                  <a:pt x="71740" y="108465"/>
                </a:lnTo>
                <a:lnTo>
                  <a:pt x="92652" y="95128"/>
                </a:lnTo>
                <a:lnTo>
                  <a:pt x="92652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1" name="object 24"/>
          <p:cNvSpPr>
            <a:spLocks noChangeArrowheads="1"/>
          </p:cNvSpPr>
          <p:nvPr/>
        </p:nvSpPr>
        <p:spPr bwMode="auto">
          <a:xfrm>
            <a:off x="5891213" y="2816225"/>
            <a:ext cx="357187" cy="231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2" name="object 25"/>
          <p:cNvSpPr>
            <a:spLocks/>
          </p:cNvSpPr>
          <p:nvPr/>
        </p:nvSpPr>
        <p:spPr bwMode="auto">
          <a:xfrm>
            <a:off x="5891213" y="2816225"/>
            <a:ext cx="357187" cy="231775"/>
          </a:xfrm>
          <a:custGeom>
            <a:avLst/>
            <a:gdLst>
              <a:gd name="T0" fmla="*/ 0 w 356870"/>
              <a:gd name="T1" fmla="*/ 26741 h 231775"/>
              <a:gd name="T2" fmla="*/ 356647 w 356870"/>
              <a:gd name="T3" fmla="*/ 231753 h 231775"/>
              <a:gd name="T4" fmla="*/ 356647 w 356870"/>
              <a:gd name="T5" fmla="*/ 205012 h 231775"/>
              <a:gd name="T6" fmla="*/ 0 w 356870"/>
              <a:gd name="T7" fmla="*/ 0 h 231775"/>
              <a:gd name="T8" fmla="*/ 0 w 356870"/>
              <a:gd name="T9" fmla="*/ 26741 h 231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870"/>
              <a:gd name="T16" fmla="*/ 0 h 231775"/>
              <a:gd name="T17" fmla="*/ 356870 w 356870"/>
              <a:gd name="T18" fmla="*/ 231775 h 231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870" h="231775">
                <a:moveTo>
                  <a:pt x="0" y="26741"/>
                </a:moveTo>
                <a:lnTo>
                  <a:pt x="356647" y="231753"/>
                </a:lnTo>
                <a:lnTo>
                  <a:pt x="356647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3" name="object 26"/>
          <p:cNvSpPr>
            <a:spLocks/>
          </p:cNvSpPr>
          <p:nvPr/>
        </p:nvSpPr>
        <p:spPr bwMode="auto">
          <a:xfrm>
            <a:off x="5891213" y="2708275"/>
            <a:ext cx="512762" cy="341313"/>
          </a:xfrm>
          <a:custGeom>
            <a:avLst/>
            <a:gdLst>
              <a:gd name="T0" fmla="*/ 0 w 513079"/>
              <a:gd name="T1" fmla="*/ 108750 h 340994"/>
              <a:gd name="T2" fmla="*/ 151574 w 513079"/>
              <a:gd name="T3" fmla="*/ 0 h 340994"/>
              <a:gd name="T4" fmla="*/ 512688 w 513079"/>
              <a:gd name="T5" fmla="*/ 206796 h 340994"/>
              <a:gd name="T6" fmla="*/ 512688 w 513079"/>
              <a:gd name="T7" fmla="*/ 251366 h 340994"/>
              <a:gd name="T8" fmla="*/ 356647 w 513079"/>
              <a:gd name="T9" fmla="*/ 340504 h 340994"/>
              <a:gd name="T10" fmla="*/ 0 w 513079"/>
              <a:gd name="T11" fmla="*/ 135491 h 340994"/>
              <a:gd name="T12" fmla="*/ 0 w 513079"/>
              <a:gd name="T13" fmla="*/ 108750 h 3409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3079"/>
              <a:gd name="T22" fmla="*/ 0 h 340994"/>
              <a:gd name="T23" fmla="*/ 513079 w 513079"/>
              <a:gd name="T24" fmla="*/ 340994 h 3409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3079" h="340994">
                <a:moveTo>
                  <a:pt x="0" y="108750"/>
                </a:moveTo>
                <a:lnTo>
                  <a:pt x="151574" y="0"/>
                </a:lnTo>
                <a:lnTo>
                  <a:pt x="512688" y="206796"/>
                </a:lnTo>
                <a:lnTo>
                  <a:pt x="512688" y="251366"/>
                </a:lnTo>
                <a:lnTo>
                  <a:pt x="356647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4" name="object 27"/>
          <p:cNvSpPr>
            <a:spLocks noChangeArrowheads="1"/>
          </p:cNvSpPr>
          <p:nvPr/>
        </p:nvSpPr>
        <p:spPr bwMode="auto">
          <a:xfrm>
            <a:off x="6313488" y="2239963"/>
            <a:ext cx="300037" cy="5111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5" name="object 28"/>
          <p:cNvSpPr>
            <a:spLocks/>
          </p:cNvSpPr>
          <p:nvPr/>
        </p:nvSpPr>
        <p:spPr bwMode="auto">
          <a:xfrm>
            <a:off x="6313488" y="2239963"/>
            <a:ext cx="300037" cy="511175"/>
          </a:xfrm>
          <a:custGeom>
            <a:avLst/>
            <a:gdLst>
              <a:gd name="T0" fmla="*/ 0 w 299084"/>
              <a:gd name="T1" fmla="*/ 337520 h 511175"/>
              <a:gd name="T2" fmla="*/ 299059 w 299084"/>
              <a:gd name="T3" fmla="*/ 511022 h 511175"/>
              <a:gd name="T4" fmla="*/ 299059 w 299084"/>
              <a:gd name="T5" fmla="*/ 172282 h 511175"/>
              <a:gd name="T6" fmla="*/ 0 w 299084"/>
              <a:gd name="T7" fmla="*/ 0 h 511175"/>
              <a:gd name="T8" fmla="*/ 0 w 299084"/>
              <a:gd name="T9" fmla="*/ 33752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4"/>
              <a:gd name="T16" fmla="*/ 0 h 511175"/>
              <a:gd name="T17" fmla="*/ 299084 w 299084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4" h="511175">
                <a:moveTo>
                  <a:pt x="0" y="337520"/>
                </a:moveTo>
                <a:lnTo>
                  <a:pt x="299059" y="511022"/>
                </a:lnTo>
                <a:lnTo>
                  <a:pt x="299059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6" name="object 29"/>
          <p:cNvSpPr>
            <a:spLocks/>
          </p:cNvSpPr>
          <p:nvPr/>
        </p:nvSpPr>
        <p:spPr bwMode="auto">
          <a:xfrm>
            <a:off x="6613525" y="2751138"/>
            <a:ext cx="0" cy="15875"/>
          </a:xfrm>
          <a:custGeom>
            <a:avLst/>
            <a:gdLst>
              <a:gd name="T0" fmla="*/ 7880 h 15875"/>
              <a:gd name="T1" fmla="*/ 7880 h 15875"/>
              <a:gd name="T2" fmla="*/ 0 60000 65536"/>
              <a:gd name="T3" fmla="*/ 0 60000 65536"/>
              <a:gd name="T4" fmla="*/ 0 h 15875"/>
              <a:gd name="T5" fmla="*/ 15875 h 15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875">
                <a:moveTo>
                  <a:pt x="-4529" y="7880"/>
                </a:moveTo>
                <a:lnTo>
                  <a:pt x="4529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7" name="object 30"/>
          <p:cNvSpPr>
            <a:spLocks/>
          </p:cNvSpPr>
          <p:nvPr/>
        </p:nvSpPr>
        <p:spPr bwMode="auto">
          <a:xfrm>
            <a:off x="2878138" y="2540000"/>
            <a:ext cx="238125" cy="233363"/>
          </a:xfrm>
          <a:custGeom>
            <a:avLst/>
            <a:gdLst>
              <a:gd name="T0" fmla="*/ 142461 w 238125"/>
              <a:gd name="T1" fmla="*/ 0 h 233680"/>
              <a:gd name="T2" fmla="*/ 0 w 238125"/>
              <a:gd name="T3" fmla="*/ 233537 h 233680"/>
              <a:gd name="T4" fmla="*/ 142461 w 238125"/>
              <a:gd name="T5" fmla="*/ 222846 h 233680"/>
              <a:gd name="T6" fmla="*/ 164922 w 238125"/>
              <a:gd name="T7" fmla="*/ 215829 h 233680"/>
              <a:gd name="T8" fmla="*/ 185985 w 238125"/>
              <a:gd name="T9" fmla="*/ 205455 h 233680"/>
              <a:gd name="T10" fmla="*/ 205320 w 238125"/>
              <a:gd name="T11" fmla="*/ 191918 h 233680"/>
              <a:gd name="T12" fmla="*/ 222593 w 238125"/>
              <a:gd name="T13" fmla="*/ 175414 h 233680"/>
              <a:gd name="T14" fmla="*/ 237931 w 238125"/>
              <a:gd name="T15" fmla="*/ 134119 h 233680"/>
              <a:gd name="T16" fmla="*/ 236687 w 238125"/>
              <a:gd name="T17" fmla="*/ 90842 h 233680"/>
              <a:gd name="T18" fmla="*/ 219947 w 238125"/>
              <a:gd name="T19" fmla="*/ 50625 h 233680"/>
              <a:gd name="T20" fmla="*/ 188796 w 238125"/>
              <a:gd name="T21" fmla="*/ 18514 h 233680"/>
              <a:gd name="T22" fmla="*/ 142461 w 238125"/>
              <a:gd name="T23" fmla="*/ 0 h 2336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8125"/>
              <a:gd name="T37" fmla="*/ 0 h 233680"/>
              <a:gd name="T38" fmla="*/ 238125 w 238125"/>
              <a:gd name="T39" fmla="*/ 233680 h 23368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8125" h="233680">
                <a:moveTo>
                  <a:pt x="142461" y="0"/>
                </a:moveTo>
                <a:lnTo>
                  <a:pt x="0" y="233537"/>
                </a:lnTo>
                <a:lnTo>
                  <a:pt x="142461" y="222846"/>
                </a:lnTo>
                <a:lnTo>
                  <a:pt x="164922" y="215829"/>
                </a:lnTo>
                <a:lnTo>
                  <a:pt x="185985" y="205455"/>
                </a:lnTo>
                <a:lnTo>
                  <a:pt x="205320" y="191918"/>
                </a:lnTo>
                <a:lnTo>
                  <a:pt x="222593" y="175414"/>
                </a:lnTo>
                <a:lnTo>
                  <a:pt x="237931" y="134119"/>
                </a:lnTo>
                <a:lnTo>
                  <a:pt x="236687" y="90842"/>
                </a:lnTo>
                <a:lnTo>
                  <a:pt x="219947" y="50625"/>
                </a:lnTo>
                <a:lnTo>
                  <a:pt x="188796" y="18514"/>
                </a:lnTo>
                <a:lnTo>
                  <a:pt x="142461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8" name="object 31"/>
          <p:cNvSpPr>
            <a:spLocks noChangeArrowheads="1"/>
          </p:cNvSpPr>
          <p:nvPr/>
        </p:nvSpPr>
        <p:spPr bwMode="auto">
          <a:xfrm>
            <a:off x="2627313" y="2433638"/>
            <a:ext cx="411162" cy="339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99" name="object 32"/>
          <p:cNvSpPr>
            <a:spLocks/>
          </p:cNvSpPr>
          <p:nvPr/>
        </p:nvSpPr>
        <p:spPr bwMode="auto">
          <a:xfrm>
            <a:off x="2627313" y="2433638"/>
            <a:ext cx="411162" cy="339725"/>
          </a:xfrm>
          <a:custGeom>
            <a:avLst/>
            <a:gdLst>
              <a:gd name="T0" fmla="*/ 409744 w 411480"/>
              <a:gd name="T1" fmla="*/ 171502 h 339725"/>
              <a:gd name="T2" fmla="*/ 399175 w 411480"/>
              <a:gd name="T3" fmla="*/ 127883 h 339725"/>
              <a:gd name="T4" fmla="*/ 379028 w 411480"/>
              <a:gd name="T5" fmla="*/ 88922 h 339725"/>
              <a:gd name="T6" fmla="*/ 350666 w 411480"/>
              <a:gd name="T7" fmla="*/ 55648 h 339725"/>
              <a:gd name="T8" fmla="*/ 315456 w 411480"/>
              <a:gd name="T9" fmla="*/ 29089 h 339725"/>
              <a:gd name="T10" fmla="*/ 274761 w 411480"/>
              <a:gd name="T11" fmla="*/ 10276 h 339725"/>
              <a:gd name="T12" fmla="*/ 229946 w 411480"/>
              <a:gd name="T13" fmla="*/ 236 h 339725"/>
              <a:gd name="T14" fmla="*/ 182376 w 411480"/>
              <a:gd name="T15" fmla="*/ 0 h 339725"/>
              <a:gd name="T16" fmla="*/ 135999 w 411480"/>
              <a:gd name="T17" fmla="*/ 9935 h 339725"/>
              <a:gd name="T18" fmla="*/ 94572 w 411480"/>
              <a:gd name="T19" fmla="*/ 28879 h 339725"/>
              <a:gd name="T20" fmla="*/ 59189 w 411480"/>
              <a:gd name="T21" fmla="*/ 55549 h 339725"/>
              <a:gd name="T22" fmla="*/ 30946 w 411480"/>
              <a:gd name="T23" fmla="*/ 88661 h 339725"/>
              <a:gd name="T24" fmla="*/ 10937 w 411480"/>
              <a:gd name="T25" fmla="*/ 126932 h 339725"/>
              <a:gd name="T26" fmla="*/ 256 w 411480"/>
              <a:gd name="T27" fmla="*/ 169078 h 339725"/>
              <a:gd name="T28" fmla="*/ 0 w 411480"/>
              <a:gd name="T29" fmla="*/ 213815 h 339725"/>
              <a:gd name="T30" fmla="*/ 24744 w 411480"/>
              <a:gd name="T31" fmla="*/ 252085 h 339725"/>
              <a:gd name="T32" fmla="*/ 56137 w 411480"/>
              <a:gd name="T33" fmla="*/ 283977 h 339725"/>
              <a:gd name="T34" fmla="*/ 92919 w 411480"/>
              <a:gd name="T35" fmla="*/ 309075 h 339725"/>
              <a:gd name="T36" fmla="*/ 133830 w 411480"/>
              <a:gd name="T37" fmla="*/ 326958 h 339725"/>
              <a:gd name="T38" fmla="*/ 177607 w 411480"/>
              <a:gd name="T39" fmla="*/ 337208 h 339725"/>
              <a:gd name="T40" fmla="*/ 222990 w 411480"/>
              <a:gd name="T41" fmla="*/ 339406 h 339725"/>
              <a:gd name="T42" fmla="*/ 268718 w 411480"/>
              <a:gd name="T43" fmla="*/ 333134 h 339725"/>
              <a:gd name="T44" fmla="*/ 313530 w 411480"/>
              <a:gd name="T45" fmla="*/ 317974 h 339725"/>
              <a:gd name="T46" fmla="*/ 362434 w 411480"/>
              <a:gd name="T47" fmla="*/ 288528 h 339725"/>
              <a:gd name="T48" fmla="*/ 402168 w 411480"/>
              <a:gd name="T49" fmla="*/ 248706 h 339725"/>
              <a:gd name="T50" fmla="*/ 410102 w 411480"/>
              <a:gd name="T51" fmla="*/ 210462 h 339725"/>
              <a:gd name="T52" fmla="*/ 410967 w 411480"/>
              <a:gd name="T53" fmla="*/ 190997 h 339725"/>
              <a:gd name="T54" fmla="*/ 409744 w 411480"/>
              <a:gd name="T55" fmla="*/ 171502 h 33972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11480"/>
              <a:gd name="T85" fmla="*/ 0 h 339725"/>
              <a:gd name="T86" fmla="*/ 411480 w 411480"/>
              <a:gd name="T87" fmla="*/ 339725 h 33972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11480" h="339725">
                <a:moveTo>
                  <a:pt x="409744" y="171502"/>
                </a:moveTo>
                <a:lnTo>
                  <a:pt x="399175" y="127883"/>
                </a:lnTo>
                <a:lnTo>
                  <a:pt x="379028" y="88922"/>
                </a:lnTo>
                <a:lnTo>
                  <a:pt x="350666" y="55648"/>
                </a:lnTo>
                <a:lnTo>
                  <a:pt x="315456" y="29089"/>
                </a:lnTo>
                <a:lnTo>
                  <a:pt x="274761" y="10276"/>
                </a:lnTo>
                <a:lnTo>
                  <a:pt x="229946" y="236"/>
                </a:lnTo>
                <a:lnTo>
                  <a:pt x="182376" y="0"/>
                </a:lnTo>
                <a:lnTo>
                  <a:pt x="135999" y="9935"/>
                </a:lnTo>
                <a:lnTo>
                  <a:pt x="94572" y="28879"/>
                </a:lnTo>
                <a:lnTo>
                  <a:pt x="59189" y="55549"/>
                </a:lnTo>
                <a:lnTo>
                  <a:pt x="30946" y="88661"/>
                </a:lnTo>
                <a:lnTo>
                  <a:pt x="10937" y="126932"/>
                </a:lnTo>
                <a:lnTo>
                  <a:pt x="256" y="169078"/>
                </a:lnTo>
                <a:lnTo>
                  <a:pt x="0" y="213815"/>
                </a:lnTo>
                <a:lnTo>
                  <a:pt x="24744" y="252085"/>
                </a:lnTo>
                <a:lnTo>
                  <a:pt x="56137" y="283977"/>
                </a:lnTo>
                <a:lnTo>
                  <a:pt x="92919" y="309075"/>
                </a:lnTo>
                <a:lnTo>
                  <a:pt x="133830" y="326958"/>
                </a:lnTo>
                <a:lnTo>
                  <a:pt x="177607" y="337208"/>
                </a:lnTo>
                <a:lnTo>
                  <a:pt x="222990" y="339406"/>
                </a:lnTo>
                <a:lnTo>
                  <a:pt x="268718" y="333134"/>
                </a:lnTo>
                <a:lnTo>
                  <a:pt x="313530" y="317974"/>
                </a:lnTo>
                <a:lnTo>
                  <a:pt x="362434" y="288528"/>
                </a:lnTo>
                <a:lnTo>
                  <a:pt x="402168" y="248706"/>
                </a:lnTo>
                <a:lnTo>
                  <a:pt x="410102" y="210462"/>
                </a:lnTo>
                <a:lnTo>
                  <a:pt x="410967" y="190997"/>
                </a:lnTo>
                <a:lnTo>
                  <a:pt x="409744" y="171502"/>
                </a:lnTo>
                <a:close/>
              </a:path>
            </a:pathLst>
          </a:custGeom>
          <a:noFill/>
          <a:ln w="90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0" name="object 33"/>
          <p:cNvSpPr>
            <a:spLocks noChangeArrowheads="1"/>
          </p:cNvSpPr>
          <p:nvPr/>
        </p:nvSpPr>
        <p:spPr bwMode="auto">
          <a:xfrm>
            <a:off x="2905125" y="2232025"/>
            <a:ext cx="47625" cy="4349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1" name="object 34"/>
          <p:cNvSpPr>
            <a:spLocks/>
          </p:cNvSpPr>
          <p:nvPr/>
        </p:nvSpPr>
        <p:spPr bwMode="auto">
          <a:xfrm>
            <a:off x="2905125" y="2232025"/>
            <a:ext cx="49213" cy="434975"/>
          </a:xfrm>
          <a:custGeom>
            <a:avLst/>
            <a:gdLst>
              <a:gd name="T0" fmla="*/ 0 w 48894"/>
              <a:gd name="T1" fmla="*/ 434120 h 434339"/>
              <a:gd name="T2" fmla="*/ 48081 w 48894"/>
              <a:gd name="T3" fmla="*/ 406486 h 434339"/>
              <a:gd name="T4" fmla="*/ 48345 w 48894"/>
              <a:gd name="T5" fmla="*/ 0 h 434339"/>
              <a:gd name="T6" fmla="*/ 0 w 48894"/>
              <a:gd name="T7" fmla="*/ 27659 h 434339"/>
              <a:gd name="T8" fmla="*/ 0 w 48894"/>
              <a:gd name="T9" fmla="*/ 434120 h 434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94"/>
              <a:gd name="T16" fmla="*/ 0 h 434339"/>
              <a:gd name="T17" fmla="*/ 48894 w 48894"/>
              <a:gd name="T18" fmla="*/ 434339 h 434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94" h="434339">
                <a:moveTo>
                  <a:pt x="0" y="434120"/>
                </a:moveTo>
                <a:lnTo>
                  <a:pt x="48081" y="406486"/>
                </a:lnTo>
                <a:lnTo>
                  <a:pt x="48345" y="0"/>
                </a:lnTo>
                <a:lnTo>
                  <a:pt x="0" y="27659"/>
                </a:lnTo>
                <a:lnTo>
                  <a:pt x="0" y="434120"/>
                </a:lnTo>
                <a:close/>
              </a:path>
            </a:pathLst>
          </a:custGeom>
          <a:noFill/>
          <a:ln w="904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2" name="object 35"/>
          <p:cNvSpPr>
            <a:spLocks noChangeArrowheads="1"/>
          </p:cNvSpPr>
          <p:nvPr/>
        </p:nvSpPr>
        <p:spPr bwMode="auto">
          <a:xfrm>
            <a:off x="2525713" y="2014538"/>
            <a:ext cx="427037" cy="246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3" name="object 36"/>
          <p:cNvSpPr>
            <a:spLocks/>
          </p:cNvSpPr>
          <p:nvPr/>
        </p:nvSpPr>
        <p:spPr bwMode="auto">
          <a:xfrm>
            <a:off x="2525713" y="2014538"/>
            <a:ext cx="428625" cy="246062"/>
          </a:xfrm>
          <a:custGeom>
            <a:avLst/>
            <a:gdLst>
              <a:gd name="T0" fmla="*/ 0 w 427355"/>
              <a:gd name="T1" fmla="*/ 28300 h 246380"/>
              <a:gd name="T2" fmla="*/ 46958 w 427355"/>
              <a:gd name="T3" fmla="*/ 44082 h 246380"/>
              <a:gd name="T4" fmla="*/ 92888 w 427355"/>
              <a:gd name="T5" fmla="*/ 62079 h 246380"/>
              <a:gd name="T6" fmla="*/ 137702 w 427355"/>
              <a:gd name="T7" fmla="*/ 82243 h 246380"/>
              <a:gd name="T8" fmla="*/ 181317 w 427355"/>
              <a:gd name="T9" fmla="*/ 104525 h 246380"/>
              <a:gd name="T10" fmla="*/ 223647 w 427355"/>
              <a:gd name="T11" fmla="*/ 128878 h 246380"/>
              <a:gd name="T12" fmla="*/ 264608 w 427355"/>
              <a:gd name="T13" fmla="*/ 155251 h 246380"/>
              <a:gd name="T14" fmla="*/ 304114 w 427355"/>
              <a:gd name="T15" fmla="*/ 183598 h 246380"/>
              <a:gd name="T16" fmla="*/ 342081 w 427355"/>
              <a:gd name="T17" fmla="*/ 213868 h 246380"/>
              <a:gd name="T18" fmla="*/ 378423 w 427355"/>
              <a:gd name="T19" fmla="*/ 246014 h 246380"/>
              <a:gd name="T20" fmla="*/ 426768 w 427355"/>
              <a:gd name="T21" fmla="*/ 218355 h 246380"/>
              <a:gd name="T22" fmla="*/ 390333 w 427355"/>
              <a:gd name="T23" fmla="*/ 186380 h 246380"/>
              <a:gd name="T24" fmla="*/ 352327 w 427355"/>
              <a:gd name="T25" fmla="*/ 156225 h 246380"/>
              <a:gd name="T26" fmla="*/ 312830 w 427355"/>
              <a:gd name="T27" fmla="*/ 127937 h 246380"/>
              <a:gd name="T28" fmla="*/ 271921 w 427355"/>
              <a:gd name="T29" fmla="*/ 101563 h 246380"/>
              <a:gd name="T30" fmla="*/ 229681 w 427355"/>
              <a:gd name="T31" fmla="*/ 77148 h 246380"/>
              <a:gd name="T32" fmla="*/ 186188 w 427355"/>
              <a:gd name="T33" fmla="*/ 54737 h 246380"/>
              <a:gd name="T34" fmla="*/ 141524 w 427355"/>
              <a:gd name="T35" fmla="*/ 34379 h 246380"/>
              <a:gd name="T36" fmla="*/ 95767 w 427355"/>
              <a:gd name="T37" fmla="*/ 16117 h 246380"/>
              <a:gd name="T38" fmla="*/ 48999 w 427355"/>
              <a:gd name="T39" fmla="*/ 0 h 246380"/>
              <a:gd name="T40" fmla="*/ 0 w 427355"/>
              <a:gd name="T41" fmla="*/ 28300 h 2463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27355"/>
              <a:gd name="T64" fmla="*/ 0 h 246380"/>
              <a:gd name="T65" fmla="*/ 427355 w 427355"/>
              <a:gd name="T66" fmla="*/ 246380 h 2463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27355" h="246380">
                <a:moveTo>
                  <a:pt x="0" y="28300"/>
                </a:moveTo>
                <a:lnTo>
                  <a:pt x="46958" y="44082"/>
                </a:lnTo>
                <a:lnTo>
                  <a:pt x="92888" y="62079"/>
                </a:lnTo>
                <a:lnTo>
                  <a:pt x="137702" y="82243"/>
                </a:lnTo>
                <a:lnTo>
                  <a:pt x="181317" y="104525"/>
                </a:lnTo>
                <a:lnTo>
                  <a:pt x="223647" y="128878"/>
                </a:lnTo>
                <a:lnTo>
                  <a:pt x="264608" y="155251"/>
                </a:lnTo>
                <a:lnTo>
                  <a:pt x="304114" y="183598"/>
                </a:lnTo>
                <a:lnTo>
                  <a:pt x="342081" y="213868"/>
                </a:lnTo>
                <a:lnTo>
                  <a:pt x="378423" y="246014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4" name="object 37"/>
          <p:cNvSpPr>
            <a:spLocks noChangeArrowheads="1"/>
          </p:cNvSpPr>
          <p:nvPr/>
        </p:nvSpPr>
        <p:spPr bwMode="auto">
          <a:xfrm>
            <a:off x="2525713" y="2041525"/>
            <a:ext cx="379412" cy="625475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05" name="object 38"/>
          <p:cNvSpPr>
            <a:spLocks/>
          </p:cNvSpPr>
          <p:nvPr/>
        </p:nvSpPr>
        <p:spPr bwMode="auto">
          <a:xfrm>
            <a:off x="2525713" y="2041525"/>
            <a:ext cx="379412" cy="625475"/>
          </a:xfrm>
          <a:custGeom>
            <a:avLst/>
            <a:gdLst>
              <a:gd name="T0" fmla="*/ 0 w 378460"/>
              <a:gd name="T1" fmla="*/ 405442 h 624205"/>
              <a:gd name="T2" fmla="*/ 37049 w 378460"/>
              <a:gd name="T3" fmla="*/ 436770 h 624205"/>
              <a:gd name="T4" fmla="*/ 75502 w 378460"/>
              <a:gd name="T5" fmla="*/ 466431 h 624205"/>
              <a:gd name="T6" fmla="*/ 115291 w 378460"/>
              <a:gd name="T7" fmla="*/ 494387 h 624205"/>
              <a:gd name="T8" fmla="*/ 156352 w 378460"/>
              <a:gd name="T9" fmla="*/ 520598 h 624205"/>
              <a:gd name="T10" fmla="*/ 198618 w 378460"/>
              <a:gd name="T11" fmla="*/ 545029 h 624205"/>
              <a:gd name="T12" fmla="*/ 242024 w 378460"/>
              <a:gd name="T13" fmla="*/ 567640 h 624205"/>
              <a:gd name="T14" fmla="*/ 286504 w 378460"/>
              <a:gd name="T15" fmla="*/ 588393 h 624205"/>
              <a:gd name="T16" fmla="*/ 331992 w 378460"/>
              <a:gd name="T17" fmla="*/ 607251 h 624205"/>
              <a:gd name="T18" fmla="*/ 378423 w 378460"/>
              <a:gd name="T19" fmla="*/ 624175 h 624205"/>
              <a:gd name="T20" fmla="*/ 378423 w 378460"/>
              <a:gd name="T21" fmla="*/ 217714 h 624205"/>
              <a:gd name="T22" fmla="*/ 341718 w 378460"/>
              <a:gd name="T23" fmla="*/ 186030 h 624205"/>
              <a:gd name="T24" fmla="*/ 303503 w 378460"/>
              <a:gd name="T25" fmla="*/ 156119 h 624205"/>
              <a:gd name="T26" fmla="*/ 263852 w 378460"/>
              <a:gd name="T27" fmla="*/ 128024 h 624205"/>
              <a:gd name="T28" fmla="*/ 222840 w 378460"/>
              <a:gd name="T29" fmla="*/ 101788 h 624205"/>
              <a:gd name="T30" fmla="*/ 180543 w 378460"/>
              <a:gd name="T31" fmla="*/ 77455 h 624205"/>
              <a:gd name="T32" fmla="*/ 137035 w 378460"/>
              <a:gd name="T33" fmla="*/ 55066 h 624205"/>
              <a:gd name="T34" fmla="*/ 92392 w 378460"/>
              <a:gd name="T35" fmla="*/ 34665 h 624205"/>
              <a:gd name="T36" fmla="*/ 46688 w 378460"/>
              <a:gd name="T37" fmla="*/ 16295 h 624205"/>
              <a:gd name="T38" fmla="*/ 0 w 378460"/>
              <a:gd name="T39" fmla="*/ 0 h 624205"/>
              <a:gd name="T40" fmla="*/ 0 w 378460"/>
              <a:gd name="T41" fmla="*/ 405442 h 6242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78460"/>
              <a:gd name="T64" fmla="*/ 0 h 624205"/>
              <a:gd name="T65" fmla="*/ 378460 w 378460"/>
              <a:gd name="T66" fmla="*/ 624205 h 6242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78460" h="624205">
                <a:moveTo>
                  <a:pt x="0" y="405442"/>
                </a:moveTo>
                <a:lnTo>
                  <a:pt x="37049" y="436770"/>
                </a:lnTo>
                <a:lnTo>
                  <a:pt x="75502" y="466431"/>
                </a:lnTo>
                <a:lnTo>
                  <a:pt x="115291" y="494387"/>
                </a:lnTo>
                <a:lnTo>
                  <a:pt x="156352" y="520598"/>
                </a:lnTo>
                <a:lnTo>
                  <a:pt x="198618" y="545029"/>
                </a:lnTo>
                <a:lnTo>
                  <a:pt x="242024" y="567640"/>
                </a:lnTo>
                <a:lnTo>
                  <a:pt x="286504" y="588393"/>
                </a:lnTo>
                <a:lnTo>
                  <a:pt x="331992" y="607251"/>
                </a:lnTo>
                <a:lnTo>
                  <a:pt x="378423" y="624175"/>
                </a:lnTo>
                <a:lnTo>
                  <a:pt x="378423" y="217714"/>
                </a:lnTo>
                <a:lnTo>
                  <a:pt x="341718" y="186030"/>
                </a:lnTo>
                <a:lnTo>
                  <a:pt x="303503" y="156119"/>
                </a:lnTo>
                <a:lnTo>
                  <a:pt x="263852" y="128024"/>
                </a:lnTo>
                <a:lnTo>
                  <a:pt x="222840" y="101788"/>
                </a:lnTo>
                <a:lnTo>
                  <a:pt x="180543" y="77455"/>
                </a:lnTo>
                <a:lnTo>
                  <a:pt x="137035" y="55066"/>
                </a:lnTo>
                <a:lnTo>
                  <a:pt x="92392" y="34665"/>
                </a:lnTo>
                <a:lnTo>
                  <a:pt x="46688" y="16295"/>
                </a:lnTo>
                <a:lnTo>
                  <a:pt x="0" y="0"/>
                </a:lnTo>
                <a:lnTo>
                  <a:pt x="0" y="405442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6" name="object 39"/>
          <p:cNvSpPr>
            <a:spLocks/>
          </p:cNvSpPr>
          <p:nvPr/>
        </p:nvSpPr>
        <p:spPr bwMode="auto">
          <a:xfrm>
            <a:off x="2525713" y="2014538"/>
            <a:ext cx="511175" cy="758825"/>
          </a:xfrm>
          <a:custGeom>
            <a:avLst/>
            <a:gdLst>
              <a:gd name="T0" fmla="*/ 0 w 510539"/>
              <a:gd name="T1" fmla="*/ 433742 h 759460"/>
              <a:gd name="T2" fmla="*/ 28261 w 510539"/>
              <a:gd name="T3" fmla="*/ 458253 h 759460"/>
              <a:gd name="T4" fmla="*/ 57231 w 510539"/>
              <a:gd name="T5" fmla="*/ 482005 h 759460"/>
              <a:gd name="T6" fmla="*/ 86894 w 510539"/>
              <a:gd name="T7" fmla="*/ 504982 h 759460"/>
              <a:gd name="T8" fmla="*/ 117233 w 510539"/>
              <a:gd name="T9" fmla="*/ 527173 h 759460"/>
              <a:gd name="T10" fmla="*/ 109555 w 510539"/>
              <a:gd name="T11" fmla="*/ 553110 h 759460"/>
              <a:gd name="T12" fmla="*/ 104666 w 510539"/>
              <a:gd name="T13" fmla="*/ 579568 h 759460"/>
              <a:gd name="T14" fmla="*/ 102590 w 510539"/>
              <a:gd name="T15" fmla="*/ 606349 h 759460"/>
              <a:gd name="T16" fmla="*/ 103350 w 510539"/>
              <a:gd name="T17" fmla="*/ 633256 h 759460"/>
              <a:gd name="T18" fmla="*/ 127546 w 510539"/>
              <a:gd name="T19" fmla="*/ 671300 h 759460"/>
              <a:gd name="T20" fmla="*/ 158374 w 510539"/>
              <a:gd name="T21" fmla="*/ 703078 h 759460"/>
              <a:gd name="T22" fmla="*/ 194587 w 510539"/>
              <a:gd name="T23" fmla="*/ 728167 h 759460"/>
              <a:gd name="T24" fmla="*/ 234942 w 510539"/>
              <a:gd name="T25" fmla="*/ 746143 h 759460"/>
              <a:gd name="T26" fmla="*/ 278194 w 510539"/>
              <a:gd name="T27" fmla="*/ 756584 h 759460"/>
              <a:gd name="T28" fmla="*/ 323098 w 510539"/>
              <a:gd name="T29" fmla="*/ 759065 h 759460"/>
              <a:gd name="T30" fmla="*/ 368410 w 510539"/>
              <a:gd name="T31" fmla="*/ 753165 h 759460"/>
              <a:gd name="T32" fmla="*/ 412885 w 510539"/>
              <a:gd name="T33" fmla="*/ 738459 h 759460"/>
              <a:gd name="T34" fmla="*/ 462640 w 510539"/>
              <a:gd name="T35" fmla="*/ 708766 h 759460"/>
              <a:gd name="T36" fmla="*/ 502868 w 510539"/>
              <a:gd name="T37" fmla="*/ 668261 h 759460"/>
              <a:gd name="T38" fmla="*/ 510167 w 510539"/>
              <a:gd name="T39" fmla="*/ 620569 h 759460"/>
              <a:gd name="T40" fmla="*/ 505525 w 510539"/>
              <a:gd name="T41" fmla="*/ 573583 h 759460"/>
              <a:gd name="T42" fmla="*/ 489607 w 510539"/>
              <a:gd name="T43" fmla="*/ 529166 h 759460"/>
              <a:gd name="T44" fmla="*/ 463082 w 510539"/>
              <a:gd name="T45" fmla="*/ 489181 h 759460"/>
              <a:gd name="T46" fmla="*/ 426618 w 510539"/>
              <a:gd name="T47" fmla="*/ 455490 h 759460"/>
              <a:gd name="T48" fmla="*/ 426768 w 510539"/>
              <a:gd name="T49" fmla="*/ 218355 h 759460"/>
              <a:gd name="T50" fmla="*/ 390333 w 510539"/>
              <a:gd name="T51" fmla="*/ 186380 h 759460"/>
              <a:gd name="T52" fmla="*/ 352327 w 510539"/>
              <a:gd name="T53" fmla="*/ 156225 h 759460"/>
              <a:gd name="T54" fmla="*/ 312830 w 510539"/>
              <a:gd name="T55" fmla="*/ 127937 h 759460"/>
              <a:gd name="T56" fmla="*/ 271921 w 510539"/>
              <a:gd name="T57" fmla="*/ 101563 h 759460"/>
              <a:gd name="T58" fmla="*/ 229681 w 510539"/>
              <a:gd name="T59" fmla="*/ 77148 h 759460"/>
              <a:gd name="T60" fmla="*/ 186188 w 510539"/>
              <a:gd name="T61" fmla="*/ 54737 h 759460"/>
              <a:gd name="T62" fmla="*/ 141524 w 510539"/>
              <a:gd name="T63" fmla="*/ 34379 h 759460"/>
              <a:gd name="T64" fmla="*/ 95767 w 510539"/>
              <a:gd name="T65" fmla="*/ 16117 h 759460"/>
              <a:gd name="T66" fmla="*/ 48999 w 510539"/>
              <a:gd name="T67" fmla="*/ 0 h 759460"/>
              <a:gd name="T68" fmla="*/ 0 w 510539"/>
              <a:gd name="T69" fmla="*/ 28300 h 759460"/>
              <a:gd name="T70" fmla="*/ 0 w 510539"/>
              <a:gd name="T71" fmla="*/ 433742 h 7594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10539"/>
              <a:gd name="T109" fmla="*/ 0 h 759460"/>
              <a:gd name="T110" fmla="*/ 510539 w 510539"/>
              <a:gd name="T111" fmla="*/ 759460 h 75946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10539" h="759460">
                <a:moveTo>
                  <a:pt x="0" y="433742"/>
                </a:moveTo>
                <a:lnTo>
                  <a:pt x="28261" y="458253"/>
                </a:lnTo>
                <a:lnTo>
                  <a:pt x="57231" y="482005"/>
                </a:lnTo>
                <a:lnTo>
                  <a:pt x="86894" y="504982"/>
                </a:lnTo>
                <a:lnTo>
                  <a:pt x="117233" y="527173"/>
                </a:lnTo>
                <a:lnTo>
                  <a:pt x="109555" y="553110"/>
                </a:lnTo>
                <a:lnTo>
                  <a:pt x="104666" y="579568"/>
                </a:lnTo>
                <a:lnTo>
                  <a:pt x="102590" y="606349"/>
                </a:lnTo>
                <a:lnTo>
                  <a:pt x="103350" y="633256"/>
                </a:lnTo>
                <a:lnTo>
                  <a:pt x="127546" y="671300"/>
                </a:lnTo>
                <a:lnTo>
                  <a:pt x="158374" y="703078"/>
                </a:lnTo>
                <a:lnTo>
                  <a:pt x="194587" y="728167"/>
                </a:lnTo>
                <a:lnTo>
                  <a:pt x="234942" y="746143"/>
                </a:lnTo>
                <a:lnTo>
                  <a:pt x="278194" y="756584"/>
                </a:lnTo>
                <a:lnTo>
                  <a:pt x="323098" y="759065"/>
                </a:lnTo>
                <a:lnTo>
                  <a:pt x="368410" y="753165"/>
                </a:lnTo>
                <a:lnTo>
                  <a:pt x="412885" y="738459"/>
                </a:lnTo>
                <a:lnTo>
                  <a:pt x="462640" y="708766"/>
                </a:lnTo>
                <a:lnTo>
                  <a:pt x="502868" y="668261"/>
                </a:lnTo>
                <a:lnTo>
                  <a:pt x="510167" y="620569"/>
                </a:lnTo>
                <a:lnTo>
                  <a:pt x="505525" y="573583"/>
                </a:lnTo>
                <a:lnTo>
                  <a:pt x="489607" y="529166"/>
                </a:lnTo>
                <a:lnTo>
                  <a:pt x="463082" y="489181"/>
                </a:lnTo>
                <a:lnTo>
                  <a:pt x="426618" y="455490"/>
                </a:lnTo>
                <a:lnTo>
                  <a:pt x="426768" y="218355"/>
                </a:lnTo>
                <a:lnTo>
                  <a:pt x="390333" y="186380"/>
                </a:lnTo>
                <a:lnTo>
                  <a:pt x="352327" y="156225"/>
                </a:lnTo>
                <a:lnTo>
                  <a:pt x="312830" y="127937"/>
                </a:lnTo>
                <a:lnTo>
                  <a:pt x="271921" y="101563"/>
                </a:lnTo>
                <a:lnTo>
                  <a:pt x="229681" y="77148"/>
                </a:lnTo>
                <a:lnTo>
                  <a:pt x="186188" y="54737"/>
                </a:lnTo>
                <a:lnTo>
                  <a:pt x="141524" y="34379"/>
                </a:lnTo>
                <a:lnTo>
                  <a:pt x="95767" y="16117"/>
                </a:lnTo>
                <a:lnTo>
                  <a:pt x="48999" y="0"/>
                </a:lnTo>
                <a:lnTo>
                  <a:pt x="0" y="28300"/>
                </a:lnTo>
                <a:lnTo>
                  <a:pt x="0" y="433742"/>
                </a:lnTo>
                <a:close/>
              </a:path>
            </a:pathLst>
          </a:custGeom>
          <a:noFill/>
          <a:ln w="188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7" name="object 40"/>
          <p:cNvSpPr>
            <a:spLocks/>
          </p:cNvSpPr>
          <p:nvPr/>
        </p:nvSpPr>
        <p:spPr bwMode="auto">
          <a:xfrm>
            <a:off x="2562225" y="2092325"/>
            <a:ext cx="307975" cy="525463"/>
          </a:xfrm>
          <a:custGeom>
            <a:avLst/>
            <a:gdLst>
              <a:gd name="T0" fmla="*/ 0 w 306705"/>
              <a:gd name="T1" fmla="*/ 0 h 525780"/>
              <a:gd name="T2" fmla="*/ 0 w 306705"/>
              <a:gd name="T3" fmla="*/ 347633 h 525780"/>
              <a:gd name="T4" fmla="*/ 306281 w 306705"/>
              <a:gd name="T5" fmla="*/ 525739 h 525780"/>
              <a:gd name="T6" fmla="*/ 0 60000 65536"/>
              <a:gd name="T7" fmla="*/ 0 60000 65536"/>
              <a:gd name="T8" fmla="*/ 0 60000 65536"/>
              <a:gd name="T9" fmla="*/ 0 w 306705"/>
              <a:gd name="T10" fmla="*/ 0 h 525780"/>
              <a:gd name="T11" fmla="*/ 306705 w 306705"/>
              <a:gd name="T12" fmla="*/ 525780 h 525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705" h="525780">
                <a:moveTo>
                  <a:pt x="0" y="0"/>
                </a:moveTo>
                <a:lnTo>
                  <a:pt x="0" y="347633"/>
                </a:lnTo>
                <a:lnTo>
                  <a:pt x="306281" y="525739"/>
                </a:lnTo>
              </a:path>
            </a:pathLst>
          </a:custGeom>
          <a:noFill/>
          <a:ln w="904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8" name="object 41"/>
          <p:cNvSpPr>
            <a:spLocks/>
          </p:cNvSpPr>
          <p:nvPr/>
        </p:nvSpPr>
        <p:spPr bwMode="auto">
          <a:xfrm>
            <a:off x="2500313" y="2816225"/>
            <a:ext cx="177800" cy="88900"/>
          </a:xfrm>
          <a:custGeom>
            <a:avLst/>
            <a:gdLst>
              <a:gd name="T0" fmla="*/ 159033 w 177800"/>
              <a:gd name="T1" fmla="*/ 0 h 89535"/>
              <a:gd name="T2" fmla="*/ 0 w 177800"/>
              <a:gd name="T3" fmla="*/ 89137 h 89535"/>
              <a:gd name="T4" fmla="*/ 81313 w 177800"/>
              <a:gd name="T5" fmla="*/ 88216 h 89535"/>
              <a:gd name="T6" fmla="*/ 103846 w 177800"/>
              <a:gd name="T7" fmla="*/ 85416 h 89535"/>
              <a:gd name="T8" fmla="*/ 146308 w 177800"/>
              <a:gd name="T9" fmla="*/ 69652 h 89535"/>
              <a:gd name="T10" fmla="*/ 177299 w 177800"/>
              <a:gd name="T11" fmla="*/ 34352 h 89535"/>
              <a:gd name="T12" fmla="*/ 176271 w 177800"/>
              <a:gd name="T13" fmla="*/ 21447 h 89535"/>
              <a:gd name="T14" fmla="*/ 170428 w 177800"/>
              <a:gd name="T15" fmla="*/ 9504 h 89535"/>
              <a:gd name="T16" fmla="*/ 167363 w 177800"/>
              <a:gd name="T17" fmla="*/ 5463 h 89535"/>
              <a:gd name="T18" fmla="*/ 163468 w 177800"/>
              <a:gd name="T19" fmla="*/ 2213 h 89535"/>
              <a:gd name="T20" fmla="*/ 159033 w 177800"/>
              <a:gd name="T21" fmla="*/ 0 h 895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800"/>
              <a:gd name="T34" fmla="*/ 0 h 89535"/>
              <a:gd name="T35" fmla="*/ 177800 w 177800"/>
              <a:gd name="T36" fmla="*/ 89535 h 895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800" h="89535">
                <a:moveTo>
                  <a:pt x="159033" y="0"/>
                </a:moveTo>
                <a:lnTo>
                  <a:pt x="0" y="89137"/>
                </a:lnTo>
                <a:lnTo>
                  <a:pt x="81313" y="88216"/>
                </a:lnTo>
                <a:lnTo>
                  <a:pt x="103846" y="85416"/>
                </a:lnTo>
                <a:lnTo>
                  <a:pt x="146308" y="69652"/>
                </a:lnTo>
                <a:lnTo>
                  <a:pt x="177299" y="34352"/>
                </a:lnTo>
                <a:lnTo>
                  <a:pt x="176271" y="21447"/>
                </a:lnTo>
                <a:lnTo>
                  <a:pt x="170428" y="9504"/>
                </a:lnTo>
                <a:lnTo>
                  <a:pt x="167363" y="5463"/>
                </a:lnTo>
                <a:lnTo>
                  <a:pt x="163468" y="2213"/>
                </a:lnTo>
                <a:lnTo>
                  <a:pt x="159033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09" name="object 42"/>
          <p:cNvSpPr>
            <a:spLocks noChangeArrowheads="1"/>
          </p:cNvSpPr>
          <p:nvPr/>
        </p:nvSpPr>
        <p:spPr bwMode="auto">
          <a:xfrm>
            <a:off x="2147888" y="2565400"/>
            <a:ext cx="512762" cy="3127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0" name="object 43"/>
          <p:cNvSpPr>
            <a:spLocks/>
          </p:cNvSpPr>
          <p:nvPr/>
        </p:nvSpPr>
        <p:spPr bwMode="auto">
          <a:xfrm>
            <a:off x="2147888" y="2565400"/>
            <a:ext cx="512762" cy="314325"/>
          </a:xfrm>
          <a:custGeom>
            <a:avLst/>
            <a:gdLst>
              <a:gd name="T0" fmla="*/ 0 w 512444"/>
              <a:gd name="T1" fmla="*/ 108750 h 314325"/>
              <a:gd name="T2" fmla="*/ 151356 w 512444"/>
              <a:gd name="T3" fmla="*/ 0 h 314325"/>
              <a:gd name="T4" fmla="*/ 511951 w 512444"/>
              <a:gd name="T5" fmla="*/ 206796 h 314325"/>
              <a:gd name="T6" fmla="*/ 356134 w 512444"/>
              <a:gd name="T7" fmla="*/ 313763 h 314325"/>
              <a:gd name="T8" fmla="*/ 0 w 512444"/>
              <a:gd name="T9" fmla="*/ 108750 h 314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444"/>
              <a:gd name="T16" fmla="*/ 0 h 314325"/>
              <a:gd name="T17" fmla="*/ 512444 w 512444"/>
              <a:gd name="T18" fmla="*/ 314325 h 3143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444" h="314325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356134" y="313763"/>
                </a:lnTo>
                <a:lnTo>
                  <a:pt x="0" y="108750"/>
                </a:lnTo>
                <a:close/>
              </a:path>
            </a:pathLst>
          </a:custGeom>
          <a:noFill/>
          <a:ln w="905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1" name="object 44"/>
          <p:cNvSpPr>
            <a:spLocks noChangeArrowheads="1"/>
          </p:cNvSpPr>
          <p:nvPr/>
        </p:nvSpPr>
        <p:spPr bwMode="auto">
          <a:xfrm>
            <a:off x="2503488" y="2771775"/>
            <a:ext cx="157162" cy="13335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2" name="object 45"/>
          <p:cNvSpPr>
            <a:spLocks/>
          </p:cNvSpPr>
          <p:nvPr/>
        </p:nvSpPr>
        <p:spPr bwMode="auto">
          <a:xfrm>
            <a:off x="2503488" y="2771775"/>
            <a:ext cx="157162" cy="133350"/>
          </a:xfrm>
          <a:custGeom>
            <a:avLst/>
            <a:gdLst>
              <a:gd name="T0" fmla="*/ 0 w 156210"/>
              <a:gd name="T1" fmla="*/ 133707 h 133985"/>
              <a:gd name="T2" fmla="*/ 0 w 156210"/>
              <a:gd name="T3" fmla="*/ 106966 h 133985"/>
              <a:gd name="T4" fmla="*/ 155816 w 156210"/>
              <a:gd name="T5" fmla="*/ 0 h 133985"/>
              <a:gd name="T6" fmla="*/ 155816 w 156210"/>
              <a:gd name="T7" fmla="*/ 44570 h 133985"/>
              <a:gd name="T8" fmla="*/ 0 w 156210"/>
              <a:gd name="T9" fmla="*/ 133707 h 133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210"/>
              <a:gd name="T16" fmla="*/ 0 h 133985"/>
              <a:gd name="T17" fmla="*/ 156210 w 156210"/>
              <a:gd name="T18" fmla="*/ 133985 h 133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210" h="133985">
                <a:moveTo>
                  <a:pt x="0" y="133707"/>
                </a:moveTo>
                <a:lnTo>
                  <a:pt x="0" y="106966"/>
                </a:lnTo>
                <a:lnTo>
                  <a:pt x="155816" y="0"/>
                </a:lnTo>
                <a:lnTo>
                  <a:pt x="155816" y="44570"/>
                </a:lnTo>
                <a:lnTo>
                  <a:pt x="0" y="133707"/>
                </a:lnTo>
                <a:close/>
              </a:path>
            </a:pathLst>
          </a:custGeom>
          <a:noFill/>
          <a:ln w="905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3" name="object 46"/>
          <p:cNvSpPr>
            <a:spLocks/>
          </p:cNvSpPr>
          <p:nvPr/>
        </p:nvSpPr>
        <p:spPr bwMode="auto">
          <a:xfrm>
            <a:off x="2192338" y="2593975"/>
            <a:ext cx="419100" cy="252413"/>
          </a:xfrm>
          <a:custGeom>
            <a:avLst/>
            <a:gdLst>
              <a:gd name="T0" fmla="*/ 304443 w 418464"/>
              <a:gd name="T1" fmla="*/ 252290 h 252730"/>
              <a:gd name="T2" fmla="*/ 331304 w 418464"/>
              <a:gd name="T3" fmla="*/ 204155 h 252730"/>
              <a:gd name="T4" fmla="*/ 356382 w 418464"/>
              <a:gd name="T5" fmla="*/ 218644 h 252730"/>
              <a:gd name="T6" fmla="*/ 232804 w 418464"/>
              <a:gd name="T7" fmla="*/ 210544 h 252730"/>
              <a:gd name="T8" fmla="*/ 253698 w 418464"/>
              <a:gd name="T9" fmla="*/ 197199 h 252730"/>
              <a:gd name="T10" fmla="*/ 366521 w 418464"/>
              <a:gd name="T11" fmla="*/ 211689 h 252730"/>
              <a:gd name="T12" fmla="*/ 284743 w 418464"/>
              <a:gd name="T13" fmla="*/ 176885 h 252730"/>
              <a:gd name="T14" fmla="*/ 309820 w 418464"/>
              <a:gd name="T15" fmla="*/ 191388 h 252730"/>
              <a:gd name="T16" fmla="*/ 93119 w 418464"/>
              <a:gd name="T17" fmla="*/ 128761 h 252730"/>
              <a:gd name="T18" fmla="*/ 114013 w 418464"/>
              <a:gd name="T19" fmla="*/ 115416 h 252730"/>
              <a:gd name="T20" fmla="*/ 397566 w 418464"/>
              <a:gd name="T21" fmla="*/ 191388 h 252730"/>
              <a:gd name="T22" fmla="*/ 315788 w 418464"/>
              <a:gd name="T23" fmla="*/ 156584 h 252730"/>
              <a:gd name="T24" fmla="*/ 340853 w 418464"/>
              <a:gd name="T25" fmla="*/ 171087 h 252730"/>
              <a:gd name="T26" fmla="*/ 217288 w 418464"/>
              <a:gd name="T27" fmla="*/ 162974 h 252730"/>
              <a:gd name="T28" fmla="*/ 238181 w 418464"/>
              <a:gd name="T29" fmla="*/ 149628 h 252730"/>
              <a:gd name="T30" fmla="*/ 351005 w 418464"/>
              <a:gd name="T31" fmla="*/ 164118 h 252730"/>
              <a:gd name="T32" fmla="*/ 269226 w 418464"/>
              <a:gd name="T33" fmla="*/ 129327 h 252730"/>
              <a:gd name="T34" fmla="*/ 294291 w 418464"/>
              <a:gd name="T35" fmla="*/ 143830 h 252730"/>
              <a:gd name="T36" fmla="*/ 170726 w 418464"/>
              <a:gd name="T37" fmla="*/ 135717 h 252730"/>
              <a:gd name="T38" fmla="*/ 191620 w 418464"/>
              <a:gd name="T39" fmla="*/ 122372 h 252730"/>
              <a:gd name="T40" fmla="*/ 304443 w 418464"/>
              <a:gd name="T41" fmla="*/ 136862 h 252730"/>
              <a:gd name="T42" fmla="*/ 222665 w 418464"/>
              <a:gd name="T43" fmla="*/ 102071 h 252730"/>
              <a:gd name="T44" fmla="*/ 247730 w 418464"/>
              <a:gd name="T45" fmla="*/ 116573 h 252730"/>
              <a:gd name="T46" fmla="*/ 124164 w 418464"/>
              <a:gd name="T47" fmla="*/ 108460 h 252730"/>
              <a:gd name="T48" fmla="*/ 145058 w 418464"/>
              <a:gd name="T49" fmla="*/ 95115 h 252730"/>
              <a:gd name="T50" fmla="*/ 71635 w 418464"/>
              <a:gd name="T51" fmla="*/ 116007 h 252730"/>
              <a:gd name="T52" fmla="*/ 253710 w 418464"/>
              <a:gd name="T53" fmla="*/ 81770 h 252730"/>
              <a:gd name="T54" fmla="*/ 278775 w 418464"/>
              <a:gd name="T55" fmla="*/ 96272 h 252730"/>
              <a:gd name="T56" fmla="*/ 155210 w 418464"/>
              <a:gd name="T57" fmla="*/ 88159 h 252730"/>
              <a:gd name="T58" fmla="*/ 176103 w 418464"/>
              <a:gd name="T59" fmla="*/ 74814 h 252730"/>
              <a:gd name="T60" fmla="*/ 102668 w 418464"/>
              <a:gd name="T61" fmla="*/ 95694 h 252730"/>
              <a:gd name="T62" fmla="*/ 20891 w 418464"/>
              <a:gd name="T63" fmla="*/ 60903 h 252730"/>
              <a:gd name="T64" fmla="*/ 45963 w 418464"/>
              <a:gd name="T65" fmla="*/ 75405 h 252730"/>
              <a:gd name="T66" fmla="*/ 186255 w 418464"/>
              <a:gd name="T67" fmla="*/ 67858 h 252730"/>
              <a:gd name="T68" fmla="*/ 207148 w 418464"/>
              <a:gd name="T69" fmla="*/ 54513 h 252730"/>
              <a:gd name="T70" fmla="*/ 133713 w 418464"/>
              <a:gd name="T71" fmla="*/ 75393 h 252730"/>
              <a:gd name="T72" fmla="*/ 51935 w 418464"/>
              <a:gd name="T73" fmla="*/ 40602 h 252730"/>
              <a:gd name="T74" fmla="*/ 77012 w 418464"/>
              <a:gd name="T75" fmla="*/ 55104 h 252730"/>
              <a:gd name="T76" fmla="*/ 139693 w 418464"/>
              <a:gd name="T77" fmla="*/ 40602 h 252730"/>
              <a:gd name="T78" fmla="*/ 160587 w 418464"/>
              <a:gd name="T79" fmla="*/ 27256 h 252730"/>
              <a:gd name="T80" fmla="*/ 87151 w 418464"/>
              <a:gd name="T81" fmla="*/ 48136 h 252730"/>
              <a:gd name="T82" fmla="*/ 114025 w 418464"/>
              <a:gd name="T83" fmla="*/ 0 h 252730"/>
              <a:gd name="T84" fmla="*/ 139090 w 418464"/>
              <a:gd name="T85" fmla="*/ 14502 h 25273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18464"/>
              <a:gd name="T130" fmla="*/ 0 h 252730"/>
              <a:gd name="T131" fmla="*/ 418464 w 418464"/>
              <a:gd name="T132" fmla="*/ 252730 h 25273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18464" h="252730">
                <a:moveTo>
                  <a:pt x="300259" y="224452"/>
                </a:moveTo>
                <a:lnTo>
                  <a:pt x="279366" y="237795"/>
                </a:lnTo>
                <a:lnTo>
                  <a:pt x="304443" y="252290"/>
                </a:lnTo>
                <a:lnTo>
                  <a:pt x="325337" y="238952"/>
                </a:lnTo>
                <a:lnTo>
                  <a:pt x="300259" y="224452"/>
                </a:lnTo>
                <a:close/>
              </a:path>
              <a:path w="418464" h="252730">
                <a:moveTo>
                  <a:pt x="331304" y="204155"/>
                </a:moveTo>
                <a:lnTo>
                  <a:pt x="310411" y="217487"/>
                </a:lnTo>
                <a:lnTo>
                  <a:pt x="335488" y="231987"/>
                </a:lnTo>
                <a:lnTo>
                  <a:pt x="356382" y="218644"/>
                </a:lnTo>
                <a:lnTo>
                  <a:pt x="331304" y="204155"/>
                </a:lnTo>
                <a:close/>
              </a:path>
              <a:path w="418464" h="252730">
                <a:moveTo>
                  <a:pt x="253698" y="197199"/>
                </a:moveTo>
                <a:lnTo>
                  <a:pt x="232804" y="210544"/>
                </a:lnTo>
                <a:lnTo>
                  <a:pt x="257881" y="225032"/>
                </a:lnTo>
                <a:lnTo>
                  <a:pt x="278775" y="211689"/>
                </a:lnTo>
                <a:lnTo>
                  <a:pt x="253698" y="197199"/>
                </a:lnTo>
                <a:close/>
              </a:path>
              <a:path w="418464" h="252730">
                <a:moveTo>
                  <a:pt x="362350" y="183841"/>
                </a:moveTo>
                <a:lnTo>
                  <a:pt x="341456" y="197186"/>
                </a:lnTo>
                <a:lnTo>
                  <a:pt x="366521" y="211689"/>
                </a:lnTo>
                <a:lnTo>
                  <a:pt x="387415" y="198343"/>
                </a:lnTo>
                <a:lnTo>
                  <a:pt x="362350" y="183841"/>
                </a:lnTo>
                <a:close/>
              </a:path>
              <a:path w="418464" h="252730">
                <a:moveTo>
                  <a:pt x="284743" y="176885"/>
                </a:moveTo>
                <a:lnTo>
                  <a:pt x="263849" y="190231"/>
                </a:lnTo>
                <a:lnTo>
                  <a:pt x="288914" y="204733"/>
                </a:lnTo>
                <a:lnTo>
                  <a:pt x="309820" y="191388"/>
                </a:lnTo>
                <a:lnTo>
                  <a:pt x="284743" y="176885"/>
                </a:lnTo>
                <a:close/>
              </a:path>
              <a:path w="418464" h="252730">
                <a:moveTo>
                  <a:pt x="114013" y="115416"/>
                </a:moveTo>
                <a:lnTo>
                  <a:pt x="93119" y="128761"/>
                </a:lnTo>
                <a:lnTo>
                  <a:pt x="211320" y="197777"/>
                </a:lnTo>
                <a:lnTo>
                  <a:pt x="232213" y="184432"/>
                </a:lnTo>
                <a:lnTo>
                  <a:pt x="114013" y="115416"/>
                </a:lnTo>
                <a:close/>
              </a:path>
              <a:path w="418464" h="252730">
                <a:moveTo>
                  <a:pt x="393395" y="163540"/>
                </a:moveTo>
                <a:lnTo>
                  <a:pt x="372501" y="176885"/>
                </a:lnTo>
                <a:lnTo>
                  <a:pt x="397566" y="191388"/>
                </a:lnTo>
                <a:lnTo>
                  <a:pt x="418460" y="178042"/>
                </a:lnTo>
                <a:lnTo>
                  <a:pt x="393395" y="163540"/>
                </a:lnTo>
                <a:close/>
              </a:path>
              <a:path w="418464" h="252730">
                <a:moveTo>
                  <a:pt x="315788" y="156584"/>
                </a:moveTo>
                <a:lnTo>
                  <a:pt x="294894" y="169930"/>
                </a:lnTo>
                <a:lnTo>
                  <a:pt x="319959" y="184432"/>
                </a:lnTo>
                <a:lnTo>
                  <a:pt x="340853" y="171087"/>
                </a:lnTo>
                <a:lnTo>
                  <a:pt x="315788" y="156584"/>
                </a:lnTo>
                <a:close/>
              </a:path>
              <a:path w="418464" h="252730">
                <a:moveTo>
                  <a:pt x="238181" y="149628"/>
                </a:moveTo>
                <a:lnTo>
                  <a:pt x="217288" y="162974"/>
                </a:lnTo>
                <a:lnTo>
                  <a:pt x="242352" y="177476"/>
                </a:lnTo>
                <a:lnTo>
                  <a:pt x="263259" y="164131"/>
                </a:lnTo>
                <a:lnTo>
                  <a:pt x="238181" y="149628"/>
                </a:lnTo>
                <a:close/>
              </a:path>
              <a:path w="418464" h="252730">
                <a:moveTo>
                  <a:pt x="346833" y="136283"/>
                </a:moveTo>
                <a:lnTo>
                  <a:pt x="325940" y="149628"/>
                </a:lnTo>
                <a:lnTo>
                  <a:pt x="351005" y="164118"/>
                </a:lnTo>
                <a:lnTo>
                  <a:pt x="371898" y="150786"/>
                </a:lnTo>
                <a:lnTo>
                  <a:pt x="346833" y="136283"/>
                </a:lnTo>
                <a:close/>
              </a:path>
              <a:path w="418464" h="252730">
                <a:moveTo>
                  <a:pt x="269226" y="129327"/>
                </a:moveTo>
                <a:lnTo>
                  <a:pt x="248333" y="142673"/>
                </a:lnTo>
                <a:lnTo>
                  <a:pt x="273398" y="157175"/>
                </a:lnTo>
                <a:lnTo>
                  <a:pt x="294291" y="143830"/>
                </a:lnTo>
                <a:lnTo>
                  <a:pt x="269226" y="129327"/>
                </a:lnTo>
                <a:close/>
              </a:path>
              <a:path w="418464" h="252730">
                <a:moveTo>
                  <a:pt x="191620" y="122372"/>
                </a:moveTo>
                <a:lnTo>
                  <a:pt x="170726" y="135717"/>
                </a:lnTo>
                <a:lnTo>
                  <a:pt x="195791" y="150220"/>
                </a:lnTo>
                <a:lnTo>
                  <a:pt x="216697" y="136874"/>
                </a:lnTo>
                <a:lnTo>
                  <a:pt x="191620" y="122372"/>
                </a:lnTo>
                <a:close/>
              </a:path>
              <a:path w="418464" h="252730">
                <a:moveTo>
                  <a:pt x="300272" y="109026"/>
                </a:moveTo>
                <a:lnTo>
                  <a:pt x="279378" y="122372"/>
                </a:lnTo>
                <a:lnTo>
                  <a:pt x="304443" y="136862"/>
                </a:lnTo>
                <a:lnTo>
                  <a:pt x="325337" y="123529"/>
                </a:lnTo>
                <a:lnTo>
                  <a:pt x="300272" y="109026"/>
                </a:lnTo>
                <a:close/>
              </a:path>
              <a:path w="418464" h="252730">
                <a:moveTo>
                  <a:pt x="222665" y="102071"/>
                </a:moveTo>
                <a:lnTo>
                  <a:pt x="201771" y="115416"/>
                </a:lnTo>
                <a:lnTo>
                  <a:pt x="226836" y="129906"/>
                </a:lnTo>
                <a:lnTo>
                  <a:pt x="247730" y="116573"/>
                </a:lnTo>
                <a:lnTo>
                  <a:pt x="222665" y="102071"/>
                </a:lnTo>
                <a:close/>
              </a:path>
              <a:path w="418464" h="252730">
                <a:moveTo>
                  <a:pt x="145058" y="95115"/>
                </a:moveTo>
                <a:lnTo>
                  <a:pt x="124164" y="108460"/>
                </a:lnTo>
                <a:lnTo>
                  <a:pt x="149229" y="122963"/>
                </a:lnTo>
                <a:lnTo>
                  <a:pt x="170135" y="109618"/>
                </a:lnTo>
                <a:lnTo>
                  <a:pt x="145058" y="95115"/>
                </a:lnTo>
                <a:close/>
              </a:path>
              <a:path w="418464" h="252730">
                <a:moveTo>
                  <a:pt x="67451" y="88159"/>
                </a:moveTo>
                <a:lnTo>
                  <a:pt x="46561" y="101505"/>
                </a:lnTo>
                <a:lnTo>
                  <a:pt x="71635" y="116007"/>
                </a:lnTo>
                <a:lnTo>
                  <a:pt x="92528" y="102662"/>
                </a:lnTo>
                <a:lnTo>
                  <a:pt x="67451" y="88159"/>
                </a:lnTo>
                <a:close/>
              </a:path>
              <a:path w="418464" h="252730">
                <a:moveTo>
                  <a:pt x="253710" y="81770"/>
                </a:moveTo>
                <a:lnTo>
                  <a:pt x="232816" y="95115"/>
                </a:lnTo>
                <a:lnTo>
                  <a:pt x="257881" y="109605"/>
                </a:lnTo>
                <a:lnTo>
                  <a:pt x="278775" y="96272"/>
                </a:lnTo>
                <a:lnTo>
                  <a:pt x="253710" y="81770"/>
                </a:lnTo>
                <a:close/>
              </a:path>
              <a:path w="418464" h="252730">
                <a:moveTo>
                  <a:pt x="176103" y="74814"/>
                </a:moveTo>
                <a:lnTo>
                  <a:pt x="155210" y="88159"/>
                </a:lnTo>
                <a:lnTo>
                  <a:pt x="180274" y="102649"/>
                </a:lnTo>
                <a:lnTo>
                  <a:pt x="201168" y="89317"/>
                </a:lnTo>
                <a:lnTo>
                  <a:pt x="176103" y="74814"/>
                </a:lnTo>
                <a:close/>
              </a:path>
              <a:path w="418464" h="252730">
                <a:moveTo>
                  <a:pt x="98496" y="67858"/>
                </a:moveTo>
                <a:lnTo>
                  <a:pt x="77603" y="81204"/>
                </a:lnTo>
                <a:lnTo>
                  <a:pt x="102668" y="95694"/>
                </a:lnTo>
                <a:lnTo>
                  <a:pt x="123574" y="82361"/>
                </a:lnTo>
                <a:lnTo>
                  <a:pt x="98496" y="67858"/>
                </a:lnTo>
                <a:close/>
              </a:path>
              <a:path w="418464" h="252730">
                <a:moveTo>
                  <a:pt x="20891" y="60903"/>
                </a:moveTo>
                <a:lnTo>
                  <a:pt x="0" y="74248"/>
                </a:lnTo>
                <a:lnTo>
                  <a:pt x="25068" y="88751"/>
                </a:lnTo>
                <a:lnTo>
                  <a:pt x="45963" y="75405"/>
                </a:lnTo>
                <a:lnTo>
                  <a:pt x="20891" y="60903"/>
                </a:lnTo>
                <a:close/>
              </a:path>
              <a:path w="418464" h="252730">
                <a:moveTo>
                  <a:pt x="207148" y="54513"/>
                </a:moveTo>
                <a:lnTo>
                  <a:pt x="186255" y="67858"/>
                </a:lnTo>
                <a:lnTo>
                  <a:pt x="211320" y="82348"/>
                </a:lnTo>
                <a:lnTo>
                  <a:pt x="232213" y="69015"/>
                </a:lnTo>
                <a:lnTo>
                  <a:pt x="207148" y="54513"/>
                </a:lnTo>
                <a:close/>
              </a:path>
              <a:path w="418464" h="252730">
                <a:moveTo>
                  <a:pt x="129542" y="47557"/>
                </a:moveTo>
                <a:lnTo>
                  <a:pt x="108648" y="60903"/>
                </a:lnTo>
                <a:lnTo>
                  <a:pt x="133713" y="75393"/>
                </a:lnTo>
                <a:lnTo>
                  <a:pt x="154606" y="62060"/>
                </a:lnTo>
                <a:lnTo>
                  <a:pt x="129542" y="47557"/>
                </a:lnTo>
                <a:close/>
              </a:path>
              <a:path w="418464" h="252730">
                <a:moveTo>
                  <a:pt x="51935" y="40602"/>
                </a:moveTo>
                <a:lnTo>
                  <a:pt x="31044" y="53947"/>
                </a:lnTo>
                <a:lnTo>
                  <a:pt x="56112" y="68437"/>
                </a:lnTo>
                <a:lnTo>
                  <a:pt x="77012" y="55104"/>
                </a:lnTo>
                <a:lnTo>
                  <a:pt x="51935" y="40602"/>
                </a:lnTo>
                <a:close/>
              </a:path>
              <a:path w="418464" h="252730">
                <a:moveTo>
                  <a:pt x="160587" y="27256"/>
                </a:moveTo>
                <a:lnTo>
                  <a:pt x="139693" y="40602"/>
                </a:lnTo>
                <a:lnTo>
                  <a:pt x="164758" y="55092"/>
                </a:lnTo>
                <a:lnTo>
                  <a:pt x="185652" y="41759"/>
                </a:lnTo>
                <a:lnTo>
                  <a:pt x="160587" y="27256"/>
                </a:lnTo>
                <a:close/>
              </a:path>
              <a:path w="418464" h="252730">
                <a:moveTo>
                  <a:pt x="82980" y="20301"/>
                </a:moveTo>
                <a:lnTo>
                  <a:pt x="62086" y="33646"/>
                </a:lnTo>
                <a:lnTo>
                  <a:pt x="87151" y="48136"/>
                </a:lnTo>
                <a:lnTo>
                  <a:pt x="108045" y="34803"/>
                </a:lnTo>
                <a:lnTo>
                  <a:pt x="82980" y="20301"/>
                </a:lnTo>
                <a:close/>
              </a:path>
              <a:path w="418464" h="252730">
                <a:moveTo>
                  <a:pt x="114025" y="0"/>
                </a:moveTo>
                <a:lnTo>
                  <a:pt x="93132" y="13345"/>
                </a:lnTo>
                <a:lnTo>
                  <a:pt x="118196" y="27835"/>
                </a:lnTo>
                <a:lnTo>
                  <a:pt x="139090" y="14502"/>
                </a:lnTo>
                <a:lnTo>
                  <a:pt x="1140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4" name="object 47"/>
          <p:cNvSpPr>
            <a:spLocks/>
          </p:cNvSpPr>
          <p:nvPr/>
        </p:nvSpPr>
        <p:spPr bwMode="auto">
          <a:xfrm>
            <a:off x="2192338" y="2606675"/>
            <a:ext cx="419100" cy="244475"/>
          </a:xfrm>
          <a:custGeom>
            <a:avLst/>
            <a:gdLst>
              <a:gd name="T0" fmla="*/ 118177 w 418464"/>
              <a:gd name="T1" fmla="*/ 14502 h 245110"/>
              <a:gd name="T2" fmla="*/ 118199 w 418464"/>
              <a:gd name="T3" fmla="*/ 20293 h 245110"/>
              <a:gd name="T4" fmla="*/ 139696 w 418464"/>
              <a:gd name="T5" fmla="*/ 33080 h 245110"/>
              <a:gd name="T6" fmla="*/ 185642 w 418464"/>
              <a:gd name="T7" fmla="*/ 28426 h 245110"/>
              <a:gd name="T8" fmla="*/ 186245 w 418464"/>
              <a:gd name="T9" fmla="*/ 54526 h 245110"/>
              <a:gd name="T10" fmla="*/ 232203 w 418464"/>
              <a:gd name="T11" fmla="*/ 55683 h 245110"/>
              <a:gd name="T12" fmla="*/ 232806 w 418464"/>
              <a:gd name="T13" fmla="*/ 81782 h 245110"/>
              <a:gd name="T14" fmla="*/ 278765 w 418464"/>
              <a:gd name="T15" fmla="*/ 82939 h 245110"/>
              <a:gd name="T16" fmla="*/ 279368 w 418464"/>
              <a:gd name="T17" fmla="*/ 109039 h 245110"/>
              <a:gd name="T18" fmla="*/ 325327 w 418464"/>
              <a:gd name="T19" fmla="*/ 110209 h 245110"/>
              <a:gd name="T20" fmla="*/ 351007 w 418464"/>
              <a:gd name="T21" fmla="*/ 156597 h 245110"/>
              <a:gd name="T22" fmla="*/ 325930 w 418464"/>
              <a:gd name="T23" fmla="*/ 136308 h 245110"/>
              <a:gd name="T24" fmla="*/ 371888 w 418464"/>
              <a:gd name="T25" fmla="*/ 143264 h 245110"/>
              <a:gd name="T26" fmla="*/ 397534 w 418464"/>
              <a:gd name="T27" fmla="*/ 178055 h 245110"/>
              <a:gd name="T28" fmla="*/ 418450 w 418464"/>
              <a:gd name="T29" fmla="*/ 170521 h 245110"/>
              <a:gd name="T30" fmla="*/ 87144 w 418464"/>
              <a:gd name="T31" fmla="*/ 40602 h 245110"/>
              <a:gd name="T32" fmla="*/ 87154 w 418464"/>
              <a:gd name="T33" fmla="*/ 34803 h 245110"/>
              <a:gd name="T34" fmla="*/ 108650 w 418464"/>
              <a:gd name="T35" fmla="*/ 53381 h 245110"/>
              <a:gd name="T36" fmla="*/ 133703 w 418464"/>
              <a:gd name="T37" fmla="*/ 62060 h 245110"/>
              <a:gd name="T38" fmla="*/ 155212 w 418464"/>
              <a:gd name="T39" fmla="*/ 80625 h 245110"/>
              <a:gd name="T40" fmla="*/ 180270 w 418464"/>
              <a:gd name="T41" fmla="*/ 89325 h 245110"/>
              <a:gd name="T42" fmla="*/ 279355 w 418464"/>
              <a:gd name="T43" fmla="*/ 230267 h 245110"/>
              <a:gd name="T44" fmla="*/ 304433 w 418464"/>
              <a:gd name="T45" fmla="*/ 238968 h 245110"/>
              <a:gd name="T46" fmla="*/ 310401 w 418464"/>
              <a:gd name="T47" fmla="*/ 209964 h 245110"/>
              <a:gd name="T48" fmla="*/ 335478 w 418464"/>
              <a:gd name="T49" fmla="*/ 218666 h 245110"/>
              <a:gd name="T50" fmla="*/ 232806 w 418464"/>
              <a:gd name="T51" fmla="*/ 203023 h 245110"/>
              <a:gd name="T52" fmla="*/ 257871 w 418464"/>
              <a:gd name="T53" fmla="*/ 211709 h 245110"/>
              <a:gd name="T54" fmla="*/ 341446 w 418464"/>
              <a:gd name="T55" fmla="*/ 189665 h 245110"/>
              <a:gd name="T56" fmla="*/ 366517 w 418464"/>
              <a:gd name="T57" fmla="*/ 198365 h 245110"/>
              <a:gd name="T58" fmla="*/ 263839 w 418464"/>
              <a:gd name="T59" fmla="*/ 182721 h 245110"/>
              <a:gd name="T60" fmla="*/ 288917 w 418464"/>
              <a:gd name="T61" fmla="*/ 191400 h 245110"/>
              <a:gd name="T62" fmla="*/ 93122 w 418464"/>
              <a:gd name="T63" fmla="*/ 121240 h 245110"/>
              <a:gd name="T64" fmla="*/ 211310 w 418464"/>
              <a:gd name="T65" fmla="*/ 184445 h 245110"/>
              <a:gd name="T66" fmla="*/ 294884 w 418464"/>
              <a:gd name="T67" fmla="*/ 162408 h 245110"/>
              <a:gd name="T68" fmla="*/ 319949 w 418464"/>
              <a:gd name="T69" fmla="*/ 171099 h 245110"/>
              <a:gd name="T70" fmla="*/ 217290 w 418464"/>
              <a:gd name="T71" fmla="*/ 155452 h 245110"/>
              <a:gd name="T72" fmla="*/ 242355 w 418464"/>
              <a:gd name="T73" fmla="*/ 164144 h 245110"/>
              <a:gd name="T74" fmla="*/ 248323 w 418464"/>
              <a:gd name="T75" fmla="*/ 135151 h 245110"/>
              <a:gd name="T76" fmla="*/ 273388 w 418464"/>
              <a:gd name="T77" fmla="*/ 143843 h 245110"/>
              <a:gd name="T78" fmla="*/ 170728 w 418464"/>
              <a:gd name="T79" fmla="*/ 128195 h 245110"/>
              <a:gd name="T80" fmla="*/ 195793 w 418464"/>
              <a:gd name="T81" fmla="*/ 136887 h 245110"/>
              <a:gd name="T82" fmla="*/ 201774 w 418464"/>
              <a:gd name="T83" fmla="*/ 107882 h 245110"/>
              <a:gd name="T84" fmla="*/ 226832 w 418464"/>
              <a:gd name="T85" fmla="*/ 116582 h 245110"/>
              <a:gd name="T86" fmla="*/ 124167 w 418464"/>
              <a:gd name="T87" fmla="*/ 100926 h 245110"/>
              <a:gd name="T88" fmla="*/ 149232 w 418464"/>
              <a:gd name="T89" fmla="*/ 109630 h 245110"/>
              <a:gd name="T90" fmla="*/ 31044 w 418464"/>
              <a:gd name="T91" fmla="*/ 40614 h 245110"/>
              <a:gd name="T92" fmla="*/ 56116 w 418464"/>
              <a:gd name="T93" fmla="*/ 60895 h 245110"/>
              <a:gd name="T94" fmla="*/ 77002 w 418464"/>
              <a:gd name="T95" fmla="*/ 41771 h 245110"/>
              <a:gd name="T96" fmla="*/ 77605 w 418464"/>
              <a:gd name="T97" fmla="*/ 67883 h 245110"/>
              <a:gd name="T98" fmla="*/ 123564 w 418464"/>
              <a:gd name="T99" fmla="*/ 69028 h 245110"/>
              <a:gd name="T100" fmla="*/ 25050 w 418464"/>
              <a:gd name="T101" fmla="*/ 75405 h 245110"/>
              <a:gd name="T102" fmla="*/ 25072 w 418464"/>
              <a:gd name="T103" fmla="*/ 81196 h 245110"/>
              <a:gd name="T104" fmla="*/ 46562 w 418464"/>
              <a:gd name="T105" fmla="*/ 93983 h 245110"/>
              <a:gd name="T106" fmla="*/ 92518 w 418464"/>
              <a:gd name="T107" fmla="*/ 89329 h 2451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18464"/>
              <a:gd name="T163" fmla="*/ 0 h 245110"/>
              <a:gd name="T164" fmla="*/ 418464 w 418464"/>
              <a:gd name="T165" fmla="*/ 245110 h 24511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18464" h="245110">
                <a:moveTo>
                  <a:pt x="118199" y="20301"/>
                </a:moveTo>
                <a:close/>
              </a:path>
              <a:path w="418464" h="245110">
                <a:moveTo>
                  <a:pt x="93134" y="0"/>
                </a:moveTo>
                <a:lnTo>
                  <a:pt x="93134" y="5811"/>
                </a:lnTo>
                <a:lnTo>
                  <a:pt x="118177" y="20301"/>
                </a:lnTo>
                <a:lnTo>
                  <a:pt x="118177" y="14502"/>
                </a:lnTo>
                <a:lnTo>
                  <a:pt x="93134" y="0"/>
                </a:lnTo>
                <a:close/>
              </a:path>
              <a:path w="418464" h="245110">
                <a:moveTo>
                  <a:pt x="118199" y="20293"/>
                </a:moveTo>
                <a:close/>
              </a:path>
              <a:path w="418464" h="245110">
                <a:moveTo>
                  <a:pt x="139080" y="1169"/>
                </a:moveTo>
                <a:lnTo>
                  <a:pt x="118186" y="14502"/>
                </a:lnTo>
                <a:lnTo>
                  <a:pt x="118199" y="20293"/>
                </a:lnTo>
                <a:lnTo>
                  <a:pt x="139080" y="6968"/>
                </a:lnTo>
                <a:lnTo>
                  <a:pt x="139080" y="1169"/>
                </a:lnTo>
                <a:close/>
              </a:path>
              <a:path w="418464" h="245110">
                <a:moveTo>
                  <a:pt x="164761" y="47557"/>
                </a:moveTo>
                <a:close/>
              </a:path>
              <a:path w="418464" h="245110">
                <a:moveTo>
                  <a:pt x="139696" y="27269"/>
                </a:moveTo>
                <a:lnTo>
                  <a:pt x="139696" y="33080"/>
                </a:lnTo>
                <a:lnTo>
                  <a:pt x="164717" y="47557"/>
                </a:lnTo>
                <a:lnTo>
                  <a:pt x="164717" y="41759"/>
                </a:lnTo>
                <a:lnTo>
                  <a:pt x="139696" y="27269"/>
                </a:lnTo>
                <a:close/>
              </a:path>
              <a:path w="418464" h="245110">
                <a:moveTo>
                  <a:pt x="164761" y="47549"/>
                </a:moveTo>
                <a:close/>
              </a:path>
              <a:path w="418464" h="245110">
                <a:moveTo>
                  <a:pt x="185642" y="28426"/>
                </a:moveTo>
                <a:lnTo>
                  <a:pt x="164748" y="41759"/>
                </a:lnTo>
                <a:lnTo>
                  <a:pt x="164761" y="47549"/>
                </a:lnTo>
                <a:lnTo>
                  <a:pt x="185642" y="34224"/>
                </a:lnTo>
                <a:lnTo>
                  <a:pt x="185642" y="28426"/>
                </a:lnTo>
                <a:close/>
              </a:path>
              <a:path w="418464" h="245110">
                <a:moveTo>
                  <a:pt x="186245" y="54526"/>
                </a:moveTo>
                <a:lnTo>
                  <a:pt x="186257" y="60324"/>
                </a:lnTo>
                <a:lnTo>
                  <a:pt x="211310" y="74819"/>
                </a:lnTo>
                <a:lnTo>
                  <a:pt x="211300" y="69015"/>
                </a:lnTo>
                <a:lnTo>
                  <a:pt x="186245" y="54526"/>
                </a:lnTo>
                <a:close/>
              </a:path>
              <a:path w="418464" h="245110">
                <a:moveTo>
                  <a:pt x="232203" y="55683"/>
                </a:moveTo>
                <a:lnTo>
                  <a:pt x="211310" y="69015"/>
                </a:lnTo>
                <a:lnTo>
                  <a:pt x="211322" y="74819"/>
                </a:lnTo>
                <a:lnTo>
                  <a:pt x="232203" y="61481"/>
                </a:lnTo>
                <a:lnTo>
                  <a:pt x="232203" y="55683"/>
                </a:lnTo>
                <a:close/>
              </a:path>
              <a:path w="418464" h="245110">
                <a:moveTo>
                  <a:pt x="232806" y="81782"/>
                </a:moveTo>
                <a:lnTo>
                  <a:pt x="232819" y="87581"/>
                </a:lnTo>
                <a:lnTo>
                  <a:pt x="257871" y="102076"/>
                </a:lnTo>
                <a:lnTo>
                  <a:pt x="257877" y="96281"/>
                </a:lnTo>
                <a:lnTo>
                  <a:pt x="232806" y="81782"/>
                </a:lnTo>
                <a:close/>
              </a:path>
              <a:path w="418464" h="245110">
                <a:moveTo>
                  <a:pt x="278765" y="82939"/>
                </a:moveTo>
                <a:lnTo>
                  <a:pt x="257877" y="96281"/>
                </a:lnTo>
                <a:lnTo>
                  <a:pt x="257884" y="102075"/>
                </a:lnTo>
                <a:lnTo>
                  <a:pt x="278765" y="88738"/>
                </a:lnTo>
                <a:lnTo>
                  <a:pt x="278765" y="82939"/>
                </a:lnTo>
                <a:close/>
              </a:path>
              <a:path w="418464" h="245110">
                <a:moveTo>
                  <a:pt x="279368" y="109039"/>
                </a:moveTo>
                <a:lnTo>
                  <a:pt x="279368" y="114837"/>
                </a:lnTo>
                <a:lnTo>
                  <a:pt x="304433" y="129333"/>
                </a:lnTo>
                <a:lnTo>
                  <a:pt x="304439" y="123538"/>
                </a:lnTo>
                <a:lnTo>
                  <a:pt x="279368" y="109039"/>
                </a:lnTo>
                <a:close/>
              </a:path>
              <a:path w="418464" h="245110">
                <a:moveTo>
                  <a:pt x="325327" y="110209"/>
                </a:moveTo>
                <a:lnTo>
                  <a:pt x="304439" y="123538"/>
                </a:lnTo>
                <a:lnTo>
                  <a:pt x="304445" y="129332"/>
                </a:lnTo>
                <a:lnTo>
                  <a:pt x="325327" y="116007"/>
                </a:lnTo>
                <a:lnTo>
                  <a:pt x="325327" y="110209"/>
                </a:lnTo>
                <a:close/>
              </a:path>
              <a:path w="418464" h="245110">
                <a:moveTo>
                  <a:pt x="351007" y="156597"/>
                </a:moveTo>
                <a:close/>
              </a:path>
              <a:path w="418464" h="245110">
                <a:moveTo>
                  <a:pt x="325930" y="136308"/>
                </a:moveTo>
                <a:lnTo>
                  <a:pt x="325930" y="142107"/>
                </a:lnTo>
                <a:lnTo>
                  <a:pt x="350985" y="156597"/>
                </a:lnTo>
                <a:lnTo>
                  <a:pt x="350985" y="150798"/>
                </a:lnTo>
                <a:lnTo>
                  <a:pt x="325930" y="136308"/>
                </a:lnTo>
                <a:close/>
              </a:path>
              <a:path w="418464" h="245110">
                <a:moveTo>
                  <a:pt x="351007" y="156589"/>
                </a:moveTo>
                <a:close/>
              </a:path>
              <a:path w="418464" h="245110">
                <a:moveTo>
                  <a:pt x="371888" y="137465"/>
                </a:moveTo>
                <a:lnTo>
                  <a:pt x="350995" y="150798"/>
                </a:lnTo>
                <a:lnTo>
                  <a:pt x="351007" y="156589"/>
                </a:lnTo>
                <a:lnTo>
                  <a:pt x="371888" y="143264"/>
                </a:lnTo>
                <a:lnTo>
                  <a:pt x="371888" y="137465"/>
                </a:lnTo>
                <a:close/>
              </a:path>
              <a:path w="418464" h="245110">
                <a:moveTo>
                  <a:pt x="372491" y="163552"/>
                </a:moveTo>
                <a:lnTo>
                  <a:pt x="372491" y="169364"/>
                </a:lnTo>
                <a:lnTo>
                  <a:pt x="397556" y="183866"/>
                </a:lnTo>
                <a:lnTo>
                  <a:pt x="397534" y="178055"/>
                </a:lnTo>
                <a:lnTo>
                  <a:pt x="372491" y="163552"/>
                </a:lnTo>
                <a:close/>
              </a:path>
              <a:path w="418464" h="245110">
                <a:moveTo>
                  <a:pt x="418450" y="164722"/>
                </a:moveTo>
                <a:lnTo>
                  <a:pt x="397556" y="178055"/>
                </a:lnTo>
                <a:lnTo>
                  <a:pt x="397556" y="183866"/>
                </a:lnTo>
                <a:lnTo>
                  <a:pt x="418450" y="170521"/>
                </a:lnTo>
                <a:lnTo>
                  <a:pt x="418450" y="164722"/>
                </a:lnTo>
                <a:close/>
              </a:path>
              <a:path w="418464" h="245110">
                <a:moveTo>
                  <a:pt x="87166" y="40602"/>
                </a:moveTo>
                <a:close/>
              </a:path>
              <a:path w="418464" h="245110">
                <a:moveTo>
                  <a:pt x="62089" y="20313"/>
                </a:moveTo>
                <a:lnTo>
                  <a:pt x="62089" y="26112"/>
                </a:lnTo>
                <a:lnTo>
                  <a:pt x="87144" y="40602"/>
                </a:lnTo>
                <a:lnTo>
                  <a:pt x="87144" y="34803"/>
                </a:lnTo>
                <a:lnTo>
                  <a:pt x="62089" y="20313"/>
                </a:lnTo>
                <a:close/>
              </a:path>
              <a:path w="418464" h="245110">
                <a:moveTo>
                  <a:pt x="87166" y="40594"/>
                </a:moveTo>
                <a:close/>
              </a:path>
              <a:path w="418464" h="245110">
                <a:moveTo>
                  <a:pt x="108047" y="21470"/>
                </a:moveTo>
                <a:lnTo>
                  <a:pt x="87154" y="34803"/>
                </a:lnTo>
                <a:lnTo>
                  <a:pt x="87166" y="40594"/>
                </a:lnTo>
                <a:lnTo>
                  <a:pt x="108035" y="27269"/>
                </a:lnTo>
                <a:lnTo>
                  <a:pt x="108047" y="21470"/>
                </a:lnTo>
                <a:close/>
              </a:path>
              <a:path w="418464" h="245110">
                <a:moveTo>
                  <a:pt x="108650" y="47570"/>
                </a:moveTo>
                <a:lnTo>
                  <a:pt x="108650" y="53381"/>
                </a:lnTo>
                <a:lnTo>
                  <a:pt x="133715" y="67883"/>
                </a:lnTo>
                <a:lnTo>
                  <a:pt x="133672" y="62060"/>
                </a:lnTo>
                <a:lnTo>
                  <a:pt x="108650" y="47570"/>
                </a:lnTo>
                <a:close/>
              </a:path>
              <a:path w="418464" h="245110">
                <a:moveTo>
                  <a:pt x="154609" y="48727"/>
                </a:moveTo>
                <a:lnTo>
                  <a:pt x="133703" y="62060"/>
                </a:lnTo>
                <a:lnTo>
                  <a:pt x="133715" y="67858"/>
                </a:lnTo>
                <a:lnTo>
                  <a:pt x="154596" y="54526"/>
                </a:lnTo>
                <a:lnTo>
                  <a:pt x="154609" y="48727"/>
                </a:lnTo>
                <a:close/>
              </a:path>
              <a:path w="418464" h="245110">
                <a:moveTo>
                  <a:pt x="155212" y="74827"/>
                </a:moveTo>
                <a:lnTo>
                  <a:pt x="155212" y="80625"/>
                </a:lnTo>
                <a:lnTo>
                  <a:pt x="180277" y="95128"/>
                </a:lnTo>
                <a:lnTo>
                  <a:pt x="180270" y="89325"/>
                </a:lnTo>
                <a:lnTo>
                  <a:pt x="155212" y="74827"/>
                </a:lnTo>
                <a:close/>
              </a:path>
              <a:path w="418464" h="245110">
                <a:moveTo>
                  <a:pt x="201158" y="75984"/>
                </a:moveTo>
                <a:lnTo>
                  <a:pt x="180270" y="89325"/>
                </a:lnTo>
                <a:lnTo>
                  <a:pt x="180277" y="95128"/>
                </a:lnTo>
                <a:lnTo>
                  <a:pt x="201158" y="81782"/>
                </a:lnTo>
                <a:lnTo>
                  <a:pt x="201158" y="75984"/>
                </a:lnTo>
                <a:close/>
              </a:path>
              <a:path w="418464" h="245110">
                <a:moveTo>
                  <a:pt x="279355" y="224462"/>
                </a:moveTo>
                <a:lnTo>
                  <a:pt x="279355" y="230267"/>
                </a:lnTo>
                <a:lnTo>
                  <a:pt x="304433" y="244769"/>
                </a:lnTo>
                <a:lnTo>
                  <a:pt x="304426" y="238968"/>
                </a:lnTo>
                <a:lnTo>
                  <a:pt x="279355" y="224462"/>
                </a:lnTo>
                <a:close/>
              </a:path>
              <a:path w="418464" h="245110">
                <a:moveTo>
                  <a:pt x="325327" y="225633"/>
                </a:moveTo>
                <a:lnTo>
                  <a:pt x="304433" y="238968"/>
                </a:lnTo>
                <a:lnTo>
                  <a:pt x="304433" y="244769"/>
                </a:lnTo>
                <a:lnTo>
                  <a:pt x="325327" y="231431"/>
                </a:lnTo>
                <a:lnTo>
                  <a:pt x="325327" y="225633"/>
                </a:lnTo>
                <a:close/>
              </a:path>
              <a:path w="418464" h="245110">
                <a:moveTo>
                  <a:pt x="310401" y="204155"/>
                </a:moveTo>
                <a:lnTo>
                  <a:pt x="310401" y="209964"/>
                </a:lnTo>
                <a:lnTo>
                  <a:pt x="335478" y="224467"/>
                </a:lnTo>
                <a:lnTo>
                  <a:pt x="335474" y="218666"/>
                </a:lnTo>
                <a:lnTo>
                  <a:pt x="310401" y="204155"/>
                </a:lnTo>
                <a:close/>
              </a:path>
              <a:path w="418464" h="245110">
                <a:moveTo>
                  <a:pt x="356372" y="205324"/>
                </a:moveTo>
                <a:lnTo>
                  <a:pt x="335478" y="218666"/>
                </a:lnTo>
                <a:lnTo>
                  <a:pt x="335478" y="224467"/>
                </a:lnTo>
                <a:lnTo>
                  <a:pt x="356359" y="211129"/>
                </a:lnTo>
                <a:lnTo>
                  <a:pt x="356372" y="205324"/>
                </a:lnTo>
                <a:close/>
              </a:path>
              <a:path w="418464" h="245110">
                <a:moveTo>
                  <a:pt x="232794" y="197211"/>
                </a:moveTo>
                <a:lnTo>
                  <a:pt x="232806" y="203023"/>
                </a:lnTo>
                <a:lnTo>
                  <a:pt x="257871" y="217521"/>
                </a:lnTo>
                <a:lnTo>
                  <a:pt x="257847" y="211709"/>
                </a:lnTo>
                <a:lnTo>
                  <a:pt x="232794" y="197211"/>
                </a:lnTo>
                <a:close/>
              </a:path>
              <a:path w="418464" h="245110">
                <a:moveTo>
                  <a:pt x="278765" y="198369"/>
                </a:moveTo>
                <a:lnTo>
                  <a:pt x="257871" y="211709"/>
                </a:lnTo>
                <a:lnTo>
                  <a:pt x="257871" y="217510"/>
                </a:lnTo>
                <a:lnTo>
                  <a:pt x="278765" y="204167"/>
                </a:lnTo>
                <a:lnTo>
                  <a:pt x="278765" y="198369"/>
                </a:lnTo>
                <a:close/>
              </a:path>
              <a:path w="418464" h="245110">
                <a:moveTo>
                  <a:pt x="341446" y="183853"/>
                </a:moveTo>
                <a:lnTo>
                  <a:pt x="341446" y="189665"/>
                </a:lnTo>
                <a:lnTo>
                  <a:pt x="366511" y="204160"/>
                </a:lnTo>
                <a:lnTo>
                  <a:pt x="366517" y="198365"/>
                </a:lnTo>
                <a:lnTo>
                  <a:pt x="341446" y="183853"/>
                </a:lnTo>
                <a:close/>
              </a:path>
              <a:path w="418464" h="245110">
                <a:moveTo>
                  <a:pt x="387405" y="185023"/>
                </a:moveTo>
                <a:lnTo>
                  <a:pt x="366517" y="198365"/>
                </a:lnTo>
                <a:lnTo>
                  <a:pt x="366523" y="204159"/>
                </a:lnTo>
                <a:lnTo>
                  <a:pt x="387405" y="190822"/>
                </a:lnTo>
                <a:lnTo>
                  <a:pt x="387405" y="185023"/>
                </a:lnTo>
                <a:close/>
              </a:path>
              <a:path w="418464" h="245110">
                <a:moveTo>
                  <a:pt x="263839" y="176910"/>
                </a:moveTo>
                <a:lnTo>
                  <a:pt x="263839" y="182721"/>
                </a:lnTo>
                <a:lnTo>
                  <a:pt x="288917" y="197224"/>
                </a:lnTo>
                <a:lnTo>
                  <a:pt x="288873" y="191400"/>
                </a:lnTo>
                <a:lnTo>
                  <a:pt x="263839" y="176910"/>
                </a:lnTo>
                <a:close/>
              </a:path>
              <a:path w="418464" h="245110">
                <a:moveTo>
                  <a:pt x="309810" y="178068"/>
                </a:moveTo>
                <a:lnTo>
                  <a:pt x="288917" y="191400"/>
                </a:lnTo>
                <a:lnTo>
                  <a:pt x="288917" y="197211"/>
                </a:lnTo>
                <a:lnTo>
                  <a:pt x="309798" y="183866"/>
                </a:lnTo>
                <a:lnTo>
                  <a:pt x="309810" y="178068"/>
                </a:lnTo>
                <a:close/>
              </a:path>
              <a:path w="418464" h="245110">
                <a:moveTo>
                  <a:pt x="93122" y="115429"/>
                </a:moveTo>
                <a:lnTo>
                  <a:pt x="93122" y="121240"/>
                </a:lnTo>
                <a:lnTo>
                  <a:pt x="211310" y="190256"/>
                </a:lnTo>
                <a:lnTo>
                  <a:pt x="211288" y="184445"/>
                </a:lnTo>
                <a:lnTo>
                  <a:pt x="93122" y="115429"/>
                </a:lnTo>
                <a:close/>
              </a:path>
              <a:path w="418464" h="245110">
                <a:moveTo>
                  <a:pt x="232203" y="171112"/>
                </a:moveTo>
                <a:lnTo>
                  <a:pt x="211310" y="184445"/>
                </a:lnTo>
                <a:lnTo>
                  <a:pt x="211310" y="190243"/>
                </a:lnTo>
                <a:lnTo>
                  <a:pt x="232203" y="176910"/>
                </a:lnTo>
                <a:lnTo>
                  <a:pt x="232203" y="171112"/>
                </a:lnTo>
                <a:close/>
              </a:path>
              <a:path w="418464" h="245110">
                <a:moveTo>
                  <a:pt x="294884" y="156609"/>
                </a:moveTo>
                <a:lnTo>
                  <a:pt x="294884" y="162408"/>
                </a:lnTo>
                <a:lnTo>
                  <a:pt x="319962" y="176910"/>
                </a:lnTo>
                <a:lnTo>
                  <a:pt x="319940" y="171099"/>
                </a:lnTo>
                <a:lnTo>
                  <a:pt x="294884" y="156609"/>
                </a:lnTo>
                <a:close/>
              </a:path>
              <a:path w="418464" h="245110">
                <a:moveTo>
                  <a:pt x="340843" y="157767"/>
                </a:moveTo>
                <a:lnTo>
                  <a:pt x="319949" y="171099"/>
                </a:lnTo>
                <a:lnTo>
                  <a:pt x="319962" y="176910"/>
                </a:lnTo>
                <a:lnTo>
                  <a:pt x="340843" y="163565"/>
                </a:lnTo>
                <a:lnTo>
                  <a:pt x="340843" y="157767"/>
                </a:lnTo>
                <a:close/>
              </a:path>
              <a:path w="418464" h="245110">
                <a:moveTo>
                  <a:pt x="217277" y="149641"/>
                </a:moveTo>
                <a:lnTo>
                  <a:pt x="217290" y="155452"/>
                </a:lnTo>
                <a:lnTo>
                  <a:pt x="242355" y="169955"/>
                </a:lnTo>
                <a:lnTo>
                  <a:pt x="242333" y="164144"/>
                </a:lnTo>
                <a:lnTo>
                  <a:pt x="217277" y="149641"/>
                </a:lnTo>
                <a:close/>
              </a:path>
              <a:path w="418464" h="245110">
                <a:moveTo>
                  <a:pt x="263249" y="150811"/>
                </a:moveTo>
                <a:lnTo>
                  <a:pt x="242355" y="164144"/>
                </a:lnTo>
                <a:lnTo>
                  <a:pt x="242355" y="169942"/>
                </a:lnTo>
                <a:lnTo>
                  <a:pt x="263249" y="156609"/>
                </a:lnTo>
                <a:lnTo>
                  <a:pt x="263249" y="150811"/>
                </a:lnTo>
                <a:close/>
              </a:path>
              <a:path w="418464" h="245110">
                <a:moveTo>
                  <a:pt x="248323" y="129340"/>
                </a:moveTo>
                <a:lnTo>
                  <a:pt x="248323" y="135151"/>
                </a:lnTo>
                <a:lnTo>
                  <a:pt x="273400" y="149654"/>
                </a:lnTo>
                <a:lnTo>
                  <a:pt x="273378" y="143843"/>
                </a:lnTo>
                <a:lnTo>
                  <a:pt x="248323" y="129340"/>
                </a:lnTo>
                <a:close/>
              </a:path>
              <a:path w="418464" h="245110">
                <a:moveTo>
                  <a:pt x="294281" y="130510"/>
                </a:moveTo>
                <a:lnTo>
                  <a:pt x="273388" y="143843"/>
                </a:lnTo>
                <a:lnTo>
                  <a:pt x="273400" y="149641"/>
                </a:lnTo>
                <a:lnTo>
                  <a:pt x="294281" y="136308"/>
                </a:lnTo>
                <a:lnTo>
                  <a:pt x="294281" y="130510"/>
                </a:lnTo>
                <a:close/>
              </a:path>
              <a:path w="418464" h="245110">
                <a:moveTo>
                  <a:pt x="170728" y="122384"/>
                </a:moveTo>
                <a:lnTo>
                  <a:pt x="170728" y="128195"/>
                </a:lnTo>
                <a:lnTo>
                  <a:pt x="195793" y="142698"/>
                </a:lnTo>
                <a:lnTo>
                  <a:pt x="195772" y="136887"/>
                </a:lnTo>
                <a:lnTo>
                  <a:pt x="170728" y="122384"/>
                </a:lnTo>
                <a:close/>
              </a:path>
              <a:path w="418464" h="245110">
                <a:moveTo>
                  <a:pt x="216687" y="123554"/>
                </a:moveTo>
                <a:lnTo>
                  <a:pt x="195793" y="136887"/>
                </a:lnTo>
                <a:lnTo>
                  <a:pt x="195793" y="142685"/>
                </a:lnTo>
                <a:lnTo>
                  <a:pt x="216687" y="129353"/>
                </a:lnTo>
                <a:lnTo>
                  <a:pt x="216687" y="123554"/>
                </a:lnTo>
                <a:close/>
              </a:path>
              <a:path w="418464" h="245110">
                <a:moveTo>
                  <a:pt x="201761" y="102083"/>
                </a:moveTo>
                <a:lnTo>
                  <a:pt x="201774" y="107882"/>
                </a:lnTo>
                <a:lnTo>
                  <a:pt x="226839" y="122384"/>
                </a:lnTo>
                <a:lnTo>
                  <a:pt x="226832" y="116582"/>
                </a:lnTo>
                <a:lnTo>
                  <a:pt x="201761" y="102083"/>
                </a:lnTo>
                <a:close/>
              </a:path>
              <a:path w="418464" h="245110">
                <a:moveTo>
                  <a:pt x="247720" y="103253"/>
                </a:moveTo>
                <a:lnTo>
                  <a:pt x="226832" y="116582"/>
                </a:lnTo>
                <a:lnTo>
                  <a:pt x="226839" y="122384"/>
                </a:lnTo>
                <a:lnTo>
                  <a:pt x="247720" y="109052"/>
                </a:lnTo>
                <a:lnTo>
                  <a:pt x="247720" y="103253"/>
                </a:lnTo>
                <a:close/>
              </a:path>
              <a:path w="418464" h="245110">
                <a:moveTo>
                  <a:pt x="124167" y="95128"/>
                </a:moveTo>
                <a:lnTo>
                  <a:pt x="124167" y="100926"/>
                </a:lnTo>
                <a:lnTo>
                  <a:pt x="149232" y="115429"/>
                </a:lnTo>
                <a:lnTo>
                  <a:pt x="149232" y="109630"/>
                </a:lnTo>
                <a:lnTo>
                  <a:pt x="124167" y="95128"/>
                </a:lnTo>
                <a:close/>
              </a:path>
              <a:path w="418464" h="245110">
                <a:moveTo>
                  <a:pt x="170125" y="96285"/>
                </a:moveTo>
                <a:lnTo>
                  <a:pt x="149232" y="109630"/>
                </a:lnTo>
                <a:lnTo>
                  <a:pt x="149232" y="115429"/>
                </a:lnTo>
                <a:lnTo>
                  <a:pt x="170125" y="102083"/>
                </a:lnTo>
                <a:lnTo>
                  <a:pt x="170125" y="96285"/>
                </a:lnTo>
                <a:close/>
              </a:path>
              <a:path w="418464" h="245110">
                <a:moveTo>
                  <a:pt x="56116" y="60903"/>
                </a:moveTo>
                <a:close/>
              </a:path>
              <a:path w="418464" h="245110">
                <a:moveTo>
                  <a:pt x="31044" y="40614"/>
                </a:moveTo>
                <a:lnTo>
                  <a:pt x="31046" y="46413"/>
                </a:lnTo>
                <a:lnTo>
                  <a:pt x="56094" y="60903"/>
                </a:lnTo>
                <a:lnTo>
                  <a:pt x="56094" y="55104"/>
                </a:lnTo>
                <a:lnTo>
                  <a:pt x="31044" y="40614"/>
                </a:lnTo>
                <a:close/>
              </a:path>
              <a:path w="418464" h="245110">
                <a:moveTo>
                  <a:pt x="56116" y="60895"/>
                </a:moveTo>
                <a:close/>
              </a:path>
              <a:path w="418464" h="245110">
                <a:moveTo>
                  <a:pt x="77002" y="41771"/>
                </a:moveTo>
                <a:lnTo>
                  <a:pt x="56103" y="55104"/>
                </a:lnTo>
                <a:lnTo>
                  <a:pt x="56116" y="60895"/>
                </a:lnTo>
                <a:lnTo>
                  <a:pt x="77002" y="47570"/>
                </a:lnTo>
                <a:lnTo>
                  <a:pt x="77002" y="41771"/>
                </a:lnTo>
                <a:close/>
              </a:path>
              <a:path w="418464" h="245110">
                <a:moveTo>
                  <a:pt x="77605" y="67883"/>
                </a:moveTo>
                <a:lnTo>
                  <a:pt x="77605" y="73682"/>
                </a:lnTo>
                <a:lnTo>
                  <a:pt x="102670" y="88185"/>
                </a:lnTo>
                <a:lnTo>
                  <a:pt x="102627" y="82361"/>
                </a:lnTo>
                <a:lnTo>
                  <a:pt x="77605" y="67883"/>
                </a:lnTo>
                <a:close/>
              </a:path>
              <a:path w="418464" h="245110">
                <a:moveTo>
                  <a:pt x="123564" y="69028"/>
                </a:moveTo>
                <a:lnTo>
                  <a:pt x="102670" y="82361"/>
                </a:lnTo>
                <a:lnTo>
                  <a:pt x="102670" y="88172"/>
                </a:lnTo>
                <a:lnTo>
                  <a:pt x="123564" y="74827"/>
                </a:lnTo>
                <a:lnTo>
                  <a:pt x="123564" y="69028"/>
                </a:lnTo>
                <a:close/>
              </a:path>
              <a:path w="418464" h="245110">
                <a:moveTo>
                  <a:pt x="25072" y="81204"/>
                </a:moveTo>
                <a:close/>
              </a:path>
              <a:path w="418464" h="245110">
                <a:moveTo>
                  <a:pt x="0" y="60915"/>
                </a:moveTo>
                <a:lnTo>
                  <a:pt x="2" y="66714"/>
                </a:lnTo>
                <a:lnTo>
                  <a:pt x="25050" y="81204"/>
                </a:lnTo>
                <a:lnTo>
                  <a:pt x="25050" y="75405"/>
                </a:lnTo>
                <a:lnTo>
                  <a:pt x="0" y="60915"/>
                </a:lnTo>
                <a:close/>
              </a:path>
              <a:path w="418464" h="245110">
                <a:moveTo>
                  <a:pt x="25072" y="81196"/>
                </a:moveTo>
                <a:close/>
              </a:path>
              <a:path w="418464" h="245110">
                <a:moveTo>
                  <a:pt x="45953" y="62072"/>
                </a:moveTo>
                <a:lnTo>
                  <a:pt x="25059" y="75405"/>
                </a:lnTo>
                <a:lnTo>
                  <a:pt x="25072" y="81196"/>
                </a:lnTo>
                <a:lnTo>
                  <a:pt x="45953" y="67871"/>
                </a:lnTo>
                <a:lnTo>
                  <a:pt x="45953" y="62072"/>
                </a:lnTo>
                <a:close/>
              </a:path>
              <a:path w="418464" h="245110">
                <a:moveTo>
                  <a:pt x="71637" y="108473"/>
                </a:moveTo>
                <a:close/>
              </a:path>
              <a:path w="418464" h="245110">
                <a:moveTo>
                  <a:pt x="46559" y="88185"/>
                </a:moveTo>
                <a:lnTo>
                  <a:pt x="46562" y="93983"/>
                </a:lnTo>
                <a:lnTo>
                  <a:pt x="71616" y="108473"/>
                </a:lnTo>
                <a:lnTo>
                  <a:pt x="71616" y="102674"/>
                </a:lnTo>
                <a:lnTo>
                  <a:pt x="46559" y="88185"/>
                </a:lnTo>
                <a:close/>
              </a:path>
              <a:path w="418464" h="245110">
                <a:moveTo>
                  <a:pt x="71637" y="108465"/>
                </a:moveTo>
                <a:close/>
              </a:path>
              <a:path w="418464" h="245110">
                <a:moveTo>
                  <a:pt x="92518" y="89329"/>
                </a:moveTo>
                <a:lnTo>
                  <a:pt x="71625" y="102674"/>
                </a:lnTo>
                <a:lnTo>
                  <a:pt x="71637" y="108465"/>
                </a:lnTo>
                <a:lnTo>
                  <a:pt x="92518" y="95128"/>
                </a:lnTo>
                <a:lnTo>
                  <a:pt x="92518" y="89329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5" name="object 48"/>
          <p:cNvSpPr>
            <a:spLocks noChangeArrowheads="1"/>
          </p:cNvSpPr>
          <p:nvPr/>
        </p:nvSpPr>
        <p:spPr bwMode="auto">
          <a:xfrm>
            <a:off x="2147888" y="2673350"/>
            <a:ext cx="355600" cy="2317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6" name="object 49"/>
          <p:cNvSpPr>
            <a:spLocks/>
          </p:cNvSpPr>
          <p:nvPr/>
        </p:nvSpPr>
        <p:spPr bwMode="auto">
          <a:xfrm>
            <a:off x="2147888" y="2673350"/>
            <a:ext cx="355600" cy="231775"/>
          </a:xfrm>
          <a:custGeom>
            <a:avLst/>
            <a:gdLst>
              <a:gd name="T0" fmla="*/ 0 w 356235"/>
              <a:gd name="T1" fmla="*/ 26741 h 231775"/>
              <a:gd name="T2" fmla="*/ 356134 w 356235"/>
              <a:gd name="T3" fmla="*/ 231753 h 231775"/>
              <a:gd name="T4" fmla="*/ 356134 w 356235"/>
              <a:gd name="T5" fmla="*/ 205012 h 231775"/>
              <a:gd name="T6" fmla="*/ 0 w 356235"/>
              <a:gd name="T7" fmla="*/ 0 h 231775"/>
              <a:gd name="T8" fmla="*/ 0 w 356235"/>
              <a:gd name="T9" fmla="*/ 26741 h 231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235"/>
              <a:gd name="T16" fmla="*/ 0 h 231775"/>
              <a:gd name="T17" fmla="*/ 356235 w 356235"/>
              <a:gd name="T18" fmla="*/ 231775 h 231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235" h="231775">
                <a:moveTo>
                  <a:pt x="0" y="26741"/>
                </a:moveTo>
                <a:lnTo>
                  <a:pt x="356134" y="231753"/>
                </a:lnTo>
                <a:lnTo>
                  <a:pt x="356134" y="205012"/>
                </a:lnTo>
                <a:lnTo>
                  <a:pt x="0" y="0"/>
                </a:lnTo>
                <a:lnTo>
                  <a:pt x="0" y="26741"/>
                </a:lnTo>
                <a:close/>
              </a:path>
            </a:pathLst>
          </a:custGeom>
          <a:noFill/>
          <a:ln w="90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7" name="object 50"/>
          <p:cNvSpPr>
            <a:spLocks/>
          </p:cNvSpPr>
          <p:nvPr/>
        </p:nvSpPr>
        <p:spPr bwMode="auto">
          <a:xfrm>
            <a:off x="2147888" y="2565400"/>
            <a:ext cx="512762" cy="339725"/>
          </a:xfrm>
          <a:custGeom>
            <a:avLst/>
            <a:gdLst>
              <a:gd name="T0" fmla="*/ 0 w 512444"/>
              <a:gd name="T1" fmla="*/ 108750 h 340994"/>
              <a:gd name="T2" fmla="*/ 151356 w 512444"/>
              <a:gd name="T3" fmla="*/ 0 h 340994"/>
              <a:gd name="T4" fmla="*/ 511951 w 512444"/>
              <a:gd name="T5" fmla="*/ 206796 h 340994"/>
              <a:gd name="T6" fmla="*/ 511951 w 512444"/>
              <a:gd name="T7" fmla="*/ 251366 h 340994"/>
              <a:gd name="T8" fmla="*/ 356134 w 512444"/>
              <a:gd name="T9" fmla="*/ 340504 h 340994"/>
              <a:gd name="T10" fmla="*/ 0 w 512444"/>
              <a:gd name="T11" fmla="*/ 135491 h 340994"/>
              <a:gd name="T12" fmla="*/ 0 w 512444"/>
              <a:gd name="T13" fmla="*/ 108750 h 3409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444"/>
              <a:gd name="T22" fmla="*/ 0 h 340994"/>
              <a:gd name="T23" fmla="*/ 512444 w 512444"/>
              <a:gd name="T24" fmla="*/ 340994 h 3409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444" h="340994">
                <a:moveTo>
                  <a:pt x="0" y="108750"/>
                </a:moveTo>
                <a:lnTo>
                  <a:pt x="151356" y="0"/>
                </a:lnTo>
                <a:lnTo>
                  <a:pt x="511951" y="206796"/>
                </a:lnTo>
                <a:lnTo>
                  <a:pt x="511951" y="251366"/>
                </a:lnTo>
                <a:lnTo>
                  <a:pt x="356134" y="340504"/>
                </a:lnTo>
                <a:lnTo>
                  <a:pt x="0" y="135491"/>
                </a:lnTo>
                <a:lnTo>
                  <a:pt x="0" y="108750"/>
                </a:lnTo>
                <a:close/>
              </a:path>
            </a:pathLst>
          </a:custGeom>
          <a:noFill/>
          <a:ln w="188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18" name="object 51"/>
          <p:cNvSpPr>
            <a:spLocks noChangeArrowheads="1"/>
          </p:cNvSpPr>
          <p:nvPr/>
        </p:nvSpPr>
        <p:spPr bwMode="auto">
          <a:xfrm>
            <a:off x="2570163" y="2097088"/>
            <a:ext cx="298450" cy="511175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419" name="object 52"/>
          <p:cNvSpPr>
            <a:spLocks/>
          </p:cNvSpPr>
          <p:nvPr/>
        </p:nvSpPr>
        <p:spPr bwMode="auto">
          <a:xfrm>
            <a:off x="2570163" y="2097088"/>
            <a:ext cx="300037" cy="511175"/>
          </a:xfrm>
          <a:custGeom>
            <a:avLst/>
            <a:gdLst>
              <a:gd name="T0" fmla="*/ 0 w 299085"/>
              <a:gd name="T1" fmla="*/ 337520 h 511175"/>
              <a:gd name="T2" fmla="*/ 298630 w 299085"/>
              <a:gd name="T3" fmla="*/ 511022 h 511175"/>
              <a:gd name="T4" fmla="*/ 298630 w 299085"/>
              <a:gd name="T5" fmla="*/ 172282 h 511175"/>
              <a:gd name="T6" fmla="*/ 0 w 299085"/>
              <a:gd name="T7" fmla="*/ 0 h 511175"/>
              <a:gd name="T8" fmla="*/ 0 w 299085"/>
              <a:gd name="T9" fmla="*/ 337520 h 511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"/>
              <a:gd name="T16" fmla="*/ 0 h 511175"/>
              <a:gd name="T17" fmla="*/ 299085 w 299085"/>
              <a:gd name="T18" fmla="*/ 511175 h 511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" h="511175">
                <a:moveTo>
                  <a:pt x="0" y="337520"/>
                </a:moveTo>
                <a:lnTo>
                  <a:pt x="298630" y="511022"/>
                </a:lnTo>
                <a:lnTo>
                  <a:pt x="298630" y="172282"/>
                </a:lnTo>
                <a:lnTo>
                  <a:pt x="0" y="0"/>
                </a:lnTo>
                <a:lnTo>
                  <a:pt x="0" y="337520"/>
                </a:lnTo>
                <a:close/>
              </a:path>
            </a:pathLst>
          </a:custGeom>
          <a:noFill/>
          <a:ln w="90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0" name="object 53"/>
          <p:cNvSpPr>
            <a:spLocks/>
          </p:cNvSpPr>
          <p:nvPr/>
        </p:nvSpPr>
        <p:spPr bwMode="auto">
          <a:xfrm>
            <a:off x="2868613" y="2608263"/>
            <a:ext cx="0" cy="15875"/>
          </a:xfrm>
          <a:custGeom>
            <a:avLst/>
            <a:gdLst>
              <a:gd name="T0" fmla="*/ 7880 h 15875"/>
              <a:gd name="T1" fmla="*/ 7880 h 15875"/>
              <a:gd name="T2" fmla="*/ 0 60000 65536"/>
              <a:gd name="T3" fmla="*/ 0 60000 65536"/>
              <a:gd name="T4" fmla="*/ 0 h 15875"/>
              <a:gd name="T5" fmla="*/ 15875 h 158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5875">
                <a:moveTo>
                  <a:pt x="-4522" y="7880"/>
                </a:moveTo>
                <a:lnTo>
                  <a:pt x="4522" y="7880"/>
                </a:lnTo>
              </a:path>
            </a:pathLst>
          </a:custGeom>
          <a:noFill/>
          <a:ln w="157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421" name="object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4C0771F-2CBE-4A79-90B7-FEE72B426A49}" type="slidenum">
              <a:rPr lang="th-TH" smtClean="0">
                <a:solidFill>
                  <a:schemeClr val="tx1"/>
                </a:solidFill>
              </a:rPr>
              <a:pPr marL="209550"/>
              <a:t>32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114" dirty="0"/>
              <a:t> </a:t>
            </a:r>
            <a:r>
              <a:rPr dirty="0"/>
              <a:t>command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119F8D1-7762-4402-8A14-AD2730910C79}" type="slidenum">
              <a:rPr lang="th-TH" smtClean="0">
                <a:solidFill>
                  <a:schemeClr val="tx1"/>
                </a:solidFill>
              </a:rPr>
              <a:pPr marL="209550"/>
              <a:t>33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1262063" y="2066925"/>
            <a:ext cx="7445375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4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Send an echo request message every  seconds</a:t>
            </a:r>
          </a:p>
          <a:p>
            <a:pPr marL="355600" indent="-342900">
              <a:spcBef>
                <a:spcPts val="3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Records the time it takes for each reply</a:t>
            </a:r>
          </a:p>
          <a:p>
            <a:pPr marL="355600" indent="-342900">
              <a:lnSpc>
                <a:spcPct val="9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Every echo request contains a unique  sequence number to match replies and  request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Record round-trip timing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Perform packet lost statistics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226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0D628EB0-25F5-415F-869E-AD4789932DE6}" type="slidenum">
              <a:rPr lang="th-TH" smtClean="0">
                <a:solidFill>
                  <a:schemeClr val="tx1"/>
                </a:solidFill>
              </a:rPr>
              <a:pPr marL="209550"/>
              <a:t>34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1443" name="object 3"/>
          <p:cNvSpPr txBox="1">
            <a:spLocks noChangeArrowheads="1"/>
          </p:cNvSpPr>
          <p:nvPr/>
        </p:nvSpPr>
        <p:spPr bwMode="auto">
          <a:xfrm>
            <a:off x="619125" y="2298700"/>
            <a:ext cx="772477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latin typeface="Angsana New" charset="-34"/>
              </a:rPr>
              <a:t>[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600" b="1">
                <a:latin typeface="Angsana New" charset="-34"/>
              </a:rPr>
              <a:t>]</a:t>
            </a:r>
            <a:r>
              <a:rPr lang="th-TH" sz="16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6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ping 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600" b="1">
                <a:solidFill>
                  <a:srgbClr val="0000FF"/>
                </a:solidFill>
                <a:latin typeface="Angsana New" charset="-34"/>
              </a:rPr>
              <a:t>.</a:t>
            </a:r>
            <a:r>
              <a:rPr lang="th-TH" sz="16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6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PING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from 158.108.32.31 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56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84</a:t>
            </a:r>
            <a:r>
              <a:rPr lang="th-TH" sz="1600">
                <a:latin typeface="Angsana New" charset="-34"/>
              </a:rPr>
              <a:t>) </a:t>
            </a:r>
            <a:r>
              <a:rPr lang="th-TH" sz="1600">
                <a:latin typeface="Tahoma" pitchFamily="34" charset="0"/>
                <a:cs typeface="Tahoma" pitchFamily="34" charset="0"/>
              </a:rPr>
              <a:t>bytes of data</a:t>
            </a:r>
            <a:r>
              <a:rPr lang="th-TH" sz="1600">
                <a:latin typeface="Angsana New" charset="-34"/>
              </a:rPr>
              <a:t>.  </a:t>
            </a:r>
            <a:r>
              <a:rPr lang="th-TH" sz="1600">
                <a:latin typeface="Tahoma" pitchFamily="34" charset="0"/>
                <a:cs typeface="Tahoma" pitchFamily="34" charset="0"/>
              </a:rPr>
              <a:t>Warning</a:t>
            </a:r>
            <a:r>
              <a:rPr lang="th-TH" sz="1600">
                <a:latin typeface="Angsana New" charset="-34"/>
              </a:rPr>
              <a:t>: </a:t>
            </a:r>
            <a:r>
              <a:rPr lang="th-TH" sz="1600">
                <a:latin typeface="Tahoma" pitchFamily="34" charset="0"/>
                <a:cs typeface="Tahoma" pitchFamily="34" charset="0"/>
              </a:rPr>
              <a:t>time of day goes back, taking countermeasures</a:t>
            </a:r>
            <a:r>
              <a:rPr lang="th-TH" sz="1600">
                <a:latin typeface="Angsana New" charset="-34"/>
              </a:rPr>
              <a:t>.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0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1.187 msec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1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601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3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4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585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590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6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584 usec  64 bytes from 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</a:t>
            </a:r>
            <a:r>
              <a:rPr lang="th-TH" sz="1600">
                <a:latin typeface="Angsana New" charset="-34"/>
              </a:rPr>
              <a:t>(</a:t>
            </a:r>
            <a:r>
              <a:rPr lang="th-TH" sz="16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600">
                <a:latin typeface="Angsana New" charset="-34"/>
              </a:rPr>
              <a:t>): </a:t>
            </a:r>
            <a:r>
              <a:rPr lang="th-TH" sz="1600">
                <a:latin typeface="Tahoma" pitchFamily="34" charset="0"/>
                <a:cs typeface="Tahoma" pitchFamily="34" charset="0"/>
              </a:rPr>
              <a:t>icmp_seq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7 ttl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252 time</a:t>
            </a:r>
            <a:r>
              <a:rPr lang="th-TH" sz="1600">
                <a:latin typeface="Angsana New" charset="-34"/>
              </a:rPr>
              <a:t>=</a:t>
            </a:r>
            <a:r>
              <a:rPr lang="th-TH" sz="1600">
                <a:latin typeface="Tahoma" pitchFamily="34" charset="0"/>
                <a:cs typeface="Tahoma" pitchFamily="34" charset="0"/>
              </a:rPr>
              <a:t>587 usec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Angsana New" charset="-34"/>
              </a:rPr>
              <a:t>--- </a:t>
            </a:r>
            <a:r>
              <a:rPr lang="th-TH" sz="1600">
                <a:latin typeface="Tahoma" pitchFamily="34" charset="0"/>
                <a:cs typeface="Tahoma" pitchFamily="34" charset="0"/>
              </a:rPr>
              <a:t>iwing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cpe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ku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ac</a:t>
            </a:r>
            <a:r>
              <a:rPr lang="th-TH" sz="1600">
                <a:latin typeface="Angsana New" charset="-34"/>
              </a:rPr>
              <a:t>.</a:t>
            </a:r>
            <a:r>
              <a:rPr lang="th-TH" sz="1600">
                <a:latin typeface="Tahoma" pitchFamily="34" charset="0"/>
                <a:cs typeface="Tahoma" pitchFamily="34" charset="0"/>
              </a:rPr>
              <a:t>th ping statistics </a:t>
            </a:r>
            <a:r>
              <a:rPr lang="th-TH" sz="1600">
                <a:latin typeface="Angsana New" charset="-34"/>
              </a:rPr>
              <a:t>---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8 packets transmitted, 8 packets received, 0% packet loss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round</a:t>
            </a:r>
            <a:r>
              <a:rPr lang="th-TH" sz="1600">
                <a:latin typeface="Angsana New" charset="-34"/>
              </a:rPr>
              <a:t>-</a:t>
            </a:r>
            <a:r>
              <a:rPr lang="th-TH" sz="1600">
                <a:latin typeface="Tahoma" pitchFamily="34" charset="0"/>
                <a:cs typeface="Tahoma" pitchFamily="34" charset="0"/>
              </a:rPr>
              <a:t>trip min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avg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max</a:t>
            </a:r>
            <a:r>
              <a:rPr lang="th-TH" sz="1600">
                <a:latin typeface="Angsana New" charset="-34"/>
              </a:rPr>
              <a:t>/</a:t>
            </a:r>
            <a:r>
              <a:rPr lang="th-TH" sz="1600">
                <a:latin typeface="Tahoma" pitchFamily="34" charset="0"/>
                <a:cs typeface="Tahoma" pitchFamily="34" charset="0"/>
              </a:rPr>
              <a:t>mdev </a:t>
            </a:r>
            <a:r>
              <a:rPr lang="th-TH" sz="1600">
                <a:latin typeface="Angsana New" charset="-34"/>
              </a:rPr>
              <a:t>= </a:t>
            </a:r>
            <a:r>
              <a:rPr lang="th-TH" sz="1600">
                <a:latin typeface="Tahoma" pitchFamily="34" charset="0"/>
                <a:cs typeface="Tahoma" pitchFamily="34" charset="0"/>
              </a:rPr>
              <a:t>0.584/0.665/1.187/0.198 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 as debugging</a:t>
            </a:r>
            <a:r>
              <a:rPr spc="-105" dirty="0"/>
              <a:t> </a:t>
            </a:r>
            <a:r>
              <a:rPr spc="-5" dirty="0"/>
              <a:t>tools</a:t>
            </a:r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BE564FEB-7E26-43DC-B05A-5F6DEA9F4048}" type="slidenum">
              <a:rPr lang="th-TH" smtClean="0">
                <a:solidFill>
                  <a:schemeClr val="tx1"/>
                </a:solidFill>
              </a:rPr>
              <a:pPr marL="209550"/>
              <a:t>35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6872287" cy="296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What do we get </a:t>
            </a:r>
            <a:r>
              <a:rPr sz="3200" spc="-5" dirty="0">
                <a:latin typeface="Tahoma"/>
                <a:cs typeface="Tahoma"/>
              </a:rPr>
              <a:t>from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ping?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Timing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information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Connection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reliability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is </a:t>
            </a:r>
            <a:r>
              <a:rPr spc="-10" dirty="0">
                <a:latin typeface="Tahoma"/>
                <a:cs typeface="Tahoma"/>
              </a:rPr>
              <a:t>reachable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(routable)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Layer is functional, but not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guaranteed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application (e.g. WWW,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telnet)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ping</a:t>
            </a:r>
            <a:r>
              <a:rPr spc="-95" dirty="0"/>
              <a:t> </a:t>
            </a:r>
            <a:r>
              <a:rPr spc="-5" dirty="0"/>
              <a:t>results</a:t>
            </a:r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AE6D63C-C057-4263-9C79-8738F1593F2B}" type="slidenum">
              <a:rPr lang="th-TH" smtClean="0">
                <a:solidFill>
                  <a:schemeClr val="tx1"/>
                </a:solidFill>
              </a:rPr>
              <a:pPr marL="209550"/>
              <a:t>36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3491" name="object 3"/>
          <p:cNvSpPr txBox="1">
            <a:spLocks noChangeArrowheads="1"/>
          </p:cNvSpPr>
          <p:nvPr/>
        </p:nvSpPr>
        <p:spPr bwMode="auto">
          <a:xfrm>
            <a:off x="1262063" y="1976438"/>
            <a:ext cx="7373937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response</a:t>
            </a:r>
          </a:p>
          <a:p>
            <a:pPr marL="755650" lvl="1" indent="-285750">
              <a:lnSpc>
                <a:spcPts val="2875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no end node, no connection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lost packet (significant when &gt;2-3%)</a:t>
            </a:r>
          </a:p>
          <a:p>
            <a:pPr marL="755650" lvl="1" indent="-285750">
              <a:lnSpc>
                <a:spcPts val="2300"/>
              </a:lnSpc>
              <a:spcBef>
                <a:spcPts val="5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transmission error on WAN/LAN, overloading  bridges/routers</a:t>
            </a:r>
          </a:p>
          <a:p>
            <a:pPr marL="355600" indent="-342900">
              <a:spcBef>
                <a:spcPts val="1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time acknowledge vary</a:t>
            </a:r>
          </a:p>
          <a:p>
            <a:pPr marL="755650" lvl="1" indent="-285750">
              <a:lnSpc>
                <a:spcPts val="2600"/>
              </a:lnSpc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host/network overloading</a:t>
            </a:r>
          </a:p>
          <a:p>
            <a:pPr marL="355600" indent="-342900">
              <a:lnSpc>
                <a:spcPts val="258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(&gt;100 ms make telnet less acceptable)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lost and echo time is reasonably constant</a:t>
            </a:r>
          </a:p>
          <a:p>
            <a:pPr marL="755650" lvl="1" indent="-285750"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Hulay…Congratulation! That’s all we want.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traceroute</a:t>
            </a:r>
          </a:p>
        </p:txBody>
      </p:sp>
      <p:sp>
        <p:nvSpPr>
          <p:cNvPr id="655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DCDCEE73-A0C9-4185-826E-19EF0C135B40}" type="slidenum">
              <a:rPr lang="en-US" smtClean="0">
                <a:solidFill>
                  <a:schemeClr val="tx1"/>
                </a:solidFill>
              </a:rPr>
              <a:pPr marL="209550"/>
              <a:t>37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65539" name="object 3"/>
          <p:cNvSpPr txBox="1">
            <a:spLocks noChangeArrowheads="1"/>
          </p:cNvSpPr>
          <p:nvPr/>
        </p:nvSpPr>
        <p:spPr bwMode="auto">
          <a:xfrm>
            <a:off x="619125" y="2066925"/>
            <a:ext cx="797083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588"/>
              </a:lnSpc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Command to determine the active route to a destination  address</a:t>
            </a:r>
          </a:p>
          <a:p>
            <a:pPr marL="355600" indent="-342900">
              <a:spcBef>
                <a:spcPts val="250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How?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send a UDP messages to an unused port on the  target host with ttl=1</a:t>
            </a:r>
          </a:p>
          <a:p>
            <a:pPr marL="755650" lvl="1" indent="-285750">
              <a:lnSpc>
                <a:spcPts val="2738"/>
              </a:lnSpc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router decrease ttl to 0, it has to return an ICMP time</a:t>
            </a:r>
          </a:p>
          <a:p>
            <a:pPr marL="355600" indent="-342900">
              <a:lnSpc>
                <a:spcPts val="2738"/>
              </a:lnSpc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exceed message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traceroute sets ttl =2 and retransmits, this time go  one more hop</a:t>
            </a:r>
          </a:p>
          <a:p>
            <a:pPr marL="755650" lvl="1" indent="-285750">
              <a:spcBef>
                <a:spcPts val="2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ttl++ until UDP messages reach the destination.</a:t>
            </a:r>
          </a:p>
          <a:p>
            <a:pPr marL="755650" lvl="1" indent="-285750">
              <a:lnSpc>
                <a:spcPts val="2588"/>
              </a:lnSpc>
              <a:spcBef>
                <a:spcPts val="6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the target returns an ICMP service unavailable  because there is no UDP port service.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66562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676400" y="55626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8890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80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575" y="5989638"/>
            <a:ext cx="35623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Destination </a:t>
            </a:r>
            <a:r>
              <a:rPr sz="2400" dirty="0">
                <a:latin typeface="Tahoma"/>
                <a:cs typeface="Tahoma"/>
              </a:rPr>
              <a:t>unused port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#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6565" name="object 6"/>
          <p:cNvSpPr>
            <a:spLocks noChangeArrowheads="1"/>
          </p:cNvSpPr>
          <p:nvPr/>
        </p:nvSpPr>
        <p:spPr bwMode="auto">
          <a:xfrm>
            <a:off x="533400" y="14478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7" name="object 8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3" name="object 14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4" name="object 15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9" name="object 20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0" name="object 21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1" name="object 22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2" name="object 23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3" name="object 24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4" name="object 25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5" name="object 26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6" name="object 2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674ADD97-B2B6-4D38-AFFF-B400253AC8D1}" type="slidenum">
              <a:rPr lang="en-US" smtClean="0">
                <a:solidFill>
                  <a:schemeClr val="tx1"/>
                </a:solidFill>
              </a:rPr>
              <a:pPr marL="209550"/>
              <a:t>38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67586" name="object 3"/>
          <p:cNvSpPr>
            <a:spLocks/>
          </p:cNvSpPr>
          <p:nvPr/>
        </p:nvSpPr>
        <p:spPr bwMode="auto">
          <a:xfrm>
            <a:off x="1676400" y="55626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524000" y="5486400"/>
            <a:ext cx="1905000" cy="533400"/>
          </a:xfrm>
          <a:prstGeom prst="rect">
            <a:avLst/>
          </a:prstGeom>
        </p:spPr>
        <p:txBody>
          <a:bodyPr lIns="0" tIns="114935" rIns="0" bIns="0">
            <a:spAutoFit/>
          </a:bodyPr>
          <a:lstStyle/>
          <a:p>
            <a:pPr marL="245745" fontAlgn="auto">
              <a:spcBef>
                <a:spcPts val="9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88" name="object 5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362200" y="38100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0" name="object 7"/>
          <p:cNvSpPr>
            <a:spLocks/>
          </p:cNvSpPr>
          <p:nvPr/>
        </p:nvSpPr>
        <p:spPr bwMode="auto">
          <a:xfrm>
            <a:off x="1524000" y="5486400"/>
            <a:ext cx="1905000" cy="533400"/>
          </a:xfrm>
          <a:custGeom>
            <a:avLst/>
            <a:gdLst>
              <a:gd name="T0" fmla="*/ 0 w 1905000"/>
              <a:gd name="T1" fmla="*/ 533400 h 533400"/>
              <a:gd name="T2" fmla="*/ 1905000 w 1905000"/>
              <a:gd name="T3" fmla="*/ 533400 h 533400"/>
              <a:gd name="T4" fmla="*/ 1905000 w 1905000"/>
              <a:gd name="T5" fmla="*/ 0 h 533400"/>
              <a:gd name="T6" fmla="*/ 0 w 1905000"/>
              <a:gd name="T7" fmla="*/ 0 h 533400"/>
              <a:gd name="T8" fmla="*/ 0 w 19050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000"/>
              <a:gd name="T16" fmla="*/ 0 h 533400"/>
              <a:gd name="T17" fmla="*/ 1905000 w 19050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000" h="533400">
                <a:moveTo>
                  <a:pt x="0" y="533400"/>
                </a:moveTo>
                <a:lnTo>
                  <a:pt x="1905000" y="533400"/>
                </a:lnTo>
                <a:lnTo>
                  <a:pt x="1905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1" name="object 8"/>
          <p:cNvSpPr>
            <a:spLocks/>
          </p:cNvSpPr>
          <p:nvPr/>
        </p:nvSpPr>
        <p:spPr bwMode="auto">
          <a:xfrm>
            <a:off x="2362200" y="38100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2362200" y="3810000"/>
            <a:ext cx="1905000" cy="5334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39243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3" name="object 10"/>
          <p:cNvSpPr>
            <a:spLocks/>
          </p:cNvSpPr>
          <p:nvPr/>
        </p:nvSpPr>
        <p:spPr bwMode="auto">
          <a:xfrm>
            <a:off x="1600200" y="54864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600200" y="54864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595" name="object 12"/>
          <p:cNvSpPr>
            <a:spLocks noChangeArrowheads="1"/>
          </p:cNvSpPr>
          <p:nvPr/>
        </p:nvSpPr>
        <p:spPr bwMode="auto">
          <a:xfrm>
            <a:off x="685800" y="21336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96" name="object 13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7" name="object 14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8" name="object 15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9" name="object 16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0" name="object 17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1" name="object 18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2" name="object 19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3" name="object 20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4" name="object 21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5" name="object 22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6" name="object 23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7" name="object 24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8" name="object 25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09" name="object 26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0" name="object 27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1" name="object 28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2" name="object 29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3" name="object 30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4" name="object 31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5" name="object 32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616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2ECF178-3256-4462-9758-CE68063A5522}" type="slidenum">
              <a:rPr lang="en-US" smtClean="0">
                <a:solidFill>
                  <a:schemeClr val="tx1"/>
                </a:solidFill>
              </a:rPr>
              <a:pPr marL="209550"/>
              <a:t>39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755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888" y="2062163"/>
            <a:ext cx="5395912" cy="1965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Host </a:t>
            </a:r>
            <a:r>
              <a:rPr spc="-5" dirty="0">
                <a:latin typeface="Tahoma"/>
                <a:cs typeface="Tahoma"/>
              </a:rPr>
              <a:t>Address (Host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Name)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Port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Number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IP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MAC Address (Physical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Address)</a:t>
            </a:r>
            <a:endParaRPr>
              <a:latin typeface="Tahoma"/>
              <a:cs typeface="Tahoma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028700" y="4794250"/>
            <a:ext cx="2819400" cy="1809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>
              <a:gd name="T0" fmla="*/ 1289188 w 2809240"/>
              <a:gd name="T1" fmla="*/ 2983 h 1800225"/>
              <a:gd name="T2" fmla="*/ 1121343 w 2809240"/>
              <a:gd name="T3" fmla="*/ 18285 h 1800225"/>
              <a:gd name="T4" fmla="*/ 960485 w 2809240"/>
              <a:gd name="T5" fmla="*/ 45884 h 1800225"/>
              <a:gd name="T6" fmla="*/ 807836 w 2809240"/>
              <a:gd name="T7" fmla="*/ 84997 h 1800225"/>
              <a:gd name="T8" fmla="*/ 664615 w 2809240"/>
              <a:gd name="T9" fmla="*/ 134843 h 1800225"/>
              <a:gd name="T10" fmla="*/ 532042 w 2809240"/>
              <a:gd name="T11" fmla="*/ 194640 h 1800225"/>
              <a:gd name="T12" fmla="*/ 411337 w 2809240"/>
              <a:gd name="T13" fmla="*/ 263604 h 1800225"/>
              <a:gd name="T14" fmla="*/ 303720 w 2809240"/>
              <a:gd name="T15" fmla="*/ 340954 h 1800225"/>
              <a:gd name="T16" fmla="*/ 210411 w 2809240"/>
              <a:gd name="T17" fmla="*/ 425909 h 1800225"/>
              <a:gd name="T18" fmla="*/ 132630 w 2809240"/>
              <a:gd name="T19" fmla="*/ 517685 h 1800225"/>
              <a:gd name="T20" fmla="*/ 55185 w 2809240"/>
              <a:gd name="T21" fmla="*/ 649313 h 1800225"/>
              <a:gd name="T22" fmla="*/ 1171 w 2809240"/>
              <a:gd name="T23" fmla="*/ 862831 h 1800225"/>
              <a:gd name="T24" fmla="*/ 10407 w 2809240"/>
              <a:gd name="T25" fmla="*/ 1010031 h 1800225"/>
              <a:gd name="T26" fmla="*/ 90005 w 2809240"/>
              <a:gd name="T27" fmla="*/ 1217596 h 1800225"/>
              <a:gd name="T28" fmla="*/ 156756 w 2809240"/>
              <a:gd name="T29" fmla="*/ 1313488 h 1800225"/>
              <a:gd name="T30" fmla="*/ 239849 w 2809240"/>
              <a:gd name="T31" fmla="*/ 1403077 h 1800225"/>
              <a:gd name="T32" fmla="*/ 338062 w 2809240"/>
              <a:gd name="T33" fmla="*/ 1485582 h 1800225"/>
              <a:gd name="T34" fmla="*/ 450178 w 2809240"/>
              <a:gd name="T35" fmla="*/ 1560220 h 1800225"/>
              <a:gd name="T36" fmla="*/ 574974 w 2809240"/>
              <a:gd name="T37" fmla="*/ 1626211 h 1800225"/>
              <a:gd name="T38" fmla="*/ 711232 w 2809240"/>
              <a:gd name="T39" fmla="*/ 1682773 h 1800225"/>
              <a:gd name="T40" fmla="*/ 857732 w 2809240"/>
              <a:gd name="T41" fmla="*/ 1729123 h 1800225"/>
              <a:gd name="T42" fmla="*/ 1013253 w 2809240"/>
              <a:gd name="T43" fmla="*/ 1764481 h 1800225"/>
              <a:gd name="T44" fmla="*/ 1176575 w 2809240"/>
              <a:gd name="T45" fmla="*/ 1788065 h 1800225"/>
              <a:gd name="T46" fmla="*/ 1346479 w 2809240"/>
              <a:gd name="T47" fmla="*/ 1799093 h 1800225"/>
              <a:gd name="T48" fmla="*/ 1519543 w 2809240"/>
              <a:gd name="T49" fmla="*/ 1796860 h 1800225"/>
              <a:gd name="T50" fmla="*/ 1687388 w 2809240"/>
              <a:gd name="T51" fmla="*/ 1781560 h 1800225"/>
              <a:gd name="T52" fmla="*/ 1848246 w 2809240"/>
              <a:gd name="T53" fmla="*/ 1753965 h 1800225"/>
              <a:gd name="T54" fmla="*/ 2000895 w 2809240"/>
              <a:gd name="T55" fmla="*/ 1714856 h 1800225"/>
              <a:gd name="T56" fmla="*/ 2144116 w 2809240"/>
              <a:gd name="T57" fmla="*/ 1665015 h 1800225"/>
              <a:gd name="T58" fmla="*/ 2276689 w 2809240"/>
              <a:gd name="T59" fmla="*/ 1605223 h 1800225"/>
              <a:gd name="T60" fmla="*/ 2397394 w 2809240"/>
              <a:gd name="T61" fmla="*/ 1536263 h 1800225"/>
              <a:gd name="T62" fmla="*/ 2505011 w 2809240"/>
              <a:gd name="T63" fmla="*/ 1458915 h 1800225"/>
              <a:gd name="T64" fmla="*/ 2598320 w 2809240"/>
              <a:gd name="T65" fmla="*/ 1373963 h 1800225"/>
              <a:gd name="T66" fmla="*/ 2676101 w 2809240"/>
              <a:gd name="T67" fmla="*/ 1282186 h 1800225"/>
              <a:gd name="T68" fmla="*/ 2753546 w 2809240"/>
              <a:gd name="T69" fmla="*/ 1150553 h 1800225"/>
              <a:gd name="T70" fmla="*/ 2807560 w 2809240"/>
              <a:gd name="T71" fmla="*/ 937016 h 1800225"/>
              <a:gd name="T72" fmla="*/ 2798324 w 2809240"/>
              <a:gd name="T73" fmla="*/ 789824 h 1800225"/>
              <a:gd name="T74" fmla="*/ 2718726 w 2809240"/>
              <a:gd name="T75" fmla="*/ 582272 h 1800225"/>
              <a:gd name="T76" fmla="*/ 2651975 w 2809240"/>
              <a:gd name="T77" fmla="*/ 486383 h 1800225"/>
              <a:gd name="T78" fmla="*/ 2568882 w 2809240"/>
              <a:gd name="T79" fmla="*/ 396794 h 1800225"/>
              <a:gd name="T80" fmla="*/ 2470669 w 2809240"/>
              <a:gd name="T81" fmla="*/ 314287 h 1800225"/>
              <a:gd name="T82" fmla="*/ 2358553 w 2809240"/>
              <a:gd name="T83" fmla="*/ 239645 h 1800225"/>
              <a:gd name="T84" fmla="*/ 2233757 w 2809240"/>
              <a:gd name="T85" fmla="*/ 173650 h 1800225"/>
              <a:gd name="T86" fmla="*/ 2097499 w 2809240"/>
              <a:gd name="T87" fmla="*/ 117084 h 1800225"/>
              <a:gd name="T88" fmla="*/ 1950999 w 2809240"/>
              <a:gd name="T89" fmla="*/ 70729 h 1800225"/>
              <a:gd name="T90" fmla="*/ 1795478 w 2809240"/>
              <a:gd name="T91" fmla="*/ 35366 h 1800225"/>
              <a:gd name="T92" fmla="*/ 1632156 w 2809240"/>
              <a:gd name="T93" fmla="*/ 11780 h 1800225"/>
              <a:gd name="T94" fmla="*/ 1462252 w 2809240"/>
              <a:gd name="T95" fmla="*/ 750 h 18002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09240"/>
              <a:gd name="T145" fmla="*/ 0 h 1800225"/>
              <a:gd name="T146" fmla="*/ 2809240 w 2809240"/>
              <a:gd name="T147" fmla="*/ 1800225 h 18002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09240" h="1800225">
                <a:moveTo>
                  <a:pt x="1404366" y="0"/>
                </a:moveTo>
                <a:lnTo>
                  <a:pt x="1346479" y="750"/>
                </a:lnTo>
                <a:lnTo>
                  <a:pt x="1289188" y="2983"/>
                </a:lnTo>
                <a:lnTo>
                  <a:pt x="1232539" y="6669"/>
                </a:lnTo>
                <a:lnTo>
                  <a:pt x="1176575" y="11780"/>
                </a:lnTo>
                <a:lnTo>
                  <a:pt x="1121343" y="18285"/>
                </a:lnTo>
                <a:lnTo>
                  <a:pt x="1066887" y="26157"/>
                </a:lnTo>
                <a:lnTo>
                  <a:pt x="1013253" y="35366"/>
                </a:lnTo>
                <a:lnTo>
                  <a:pt x="960485" y="45884"/>
                </a:lnTo>
                <a:lnTo>
                  <a:pt x="908630" y="57681"/>
                </a:lnTo>
                <a:lnTo>
                  <a:pt x="857732" y="70729"/>
                </a:lnTo>
                <a:lnTo>
                  <a:pt x="807836" y="84997"/>
                </a:lnTo>
                <a:lnTo>
                  <a:pt x="758988" y="100459"/>
                </a:lnTo>
                <a:lnTo>
                  <a:pt x="711232" y="117084"/>
                </a:lnTo>
                <a:lnTo>
                  <a:pt x="664615" y="134843"/>
                </a:lnTo>
                <a:lnTo>
                  <a:pt x="619180" y="153708"/>
                </a:lnTo>
                <a:lnTo>
                  <a:pt x="574974" y="173650"/>
                </a:lnTo>
                <a:lnTo>
                  <a:pt x="532042" y="194640"/>
                </a:lnTo>
                <a:lnTo>
                  <a:pt x="490428" y="216648"/>
                </a:lnTo>
                <a:lnTo>
                  <a:pt x="450178" y="239645"/>
                </a:lnTo>
                <a:lnTo>
                  <a:pt x="411337" y="263604"/>
                </a:lnTo>
                <a:lnTo>
                  <a:pt x="373950" y="288494"/>
                </a:lnTo>
                <a:lnTo>
                  <a:pt x="338062" y="314287"/>
                </a:lnTo>
                <a:lnTo>
                  <a:pt x="303720" y="340954"/>
                </a:lnTo>
                <a:lnTo>
                  <a:pt x="270967" y="368466"/>
                </a:lnTo>
                <a:lnTo>
                  <a:pt x="239849" y="396794"/>
                </a:lnTo>
                <a:lnTo>
                  <a:pt x="210411" y="425909"/>
                </a:lnTo>
                <a:lnTo>
                  <a:pt x="182698" y="455781"/>
                </a:lnTo>
                <a:lnTo>
                  <a:pt x="156756" y="486383"/>
                </a:lnTo>
                <a:lnTo>
                  <a:pt x="132630" y="517685"/>
                </a:lnTo>
                <a:lnTo>
                  <a:pt x="110364" y="549657"/>
                </a:lnTo>
                <a:lnTo>
                  <a:pt x="90005" y="582272"/>
                </a:lnTo>
                <a:lnTo>
                  <a:pt x="55185" y="649313"/>
                </a:lnTo>
                <a:lnTo>
                  <a:pt x="28532" y="718574"/>
                </a:lnTo>
                <a:lnTo>
                  <a:pt x="10407" y="789824"/>
                </a:lnTo>
                <a:lnTo>
                  <a:pt x="1171" y="862831"/>
                </a:lnTo>
                <a:lnTo>
                  <a:pt x="0" y="899922"/>
                </a:lnTo>
                <a:lnTo>
                  <a:pt x="1171" y="937016"/>
                </a:lnTo>
                <a:lnTo>
                  <a:pt x="10407" y="1010031"/>
                </a:lnTo>
                <a:lnTo>
                  <a:pt x="28532" y="1081288"/>
                </a:lnTo>
                <a:lnTo>
                  <a:pt x="55185" y="1150553"/>
                </a:lnTo>
                <a:lnTo>
                  <a:pt x="90005" y="1217596"/>
                </a:lnTo>
                <a:lnTo>
                  <a:pt x="110364" y="1250212"/>
                </a:lnTo>
                <a:lnTo>
                  <a:pt x="132630" y="1282186"/>
                </a:lnTo>
                <a:lnTo>
                  <a:pt x="156756" y="1313488"/>
                </a:lnTo>
                <a:lnTo>
                  <a:pt x="182698" y="1344090"/>
                </a:lnTo>
                <a:lnTo>
                  <a:pt x="210411" y="1373963"/>
                </a:lnTo>
                <a:lnTo>
                  <a:pt x="239849" y="1403077"/>
                </a:lnTo>
                <a:lnTo>
                  <a:pt x="270967" y="1431404"/>
                </a:lnTo>
                <a:lnTo>
                  <a:pt x="303720" y="1458915"/>
                </a:lnTo>
                <a:lnTo>
                  <a:pt x="338062" y="1485582"/>
                </a:lnTo>
                <a:lnTo>
                  <a:pt x="373950" y="1511374"/>
                </a:lnTo>
                <a:lnTo>
                  <a:pt x="411337" y="1536263"/>
                </a:lnTo>
                <a:lnTo>
                  <a:pt x="450178" y="1560220"/>
                </a:lnTo>
                <a:lnTo>
                  <a:pt x="490428" y="1583217"/>
                </a:lnTo>
                <a:lnTo>
                  <a:pt x="532042" y="1605223"/>
                </a:lnTo>
                <a:lnTo>
                  <a:pt x="574974" y="1626211"/>
                </a:lnTo>
                <a:lnTo>
                  <a:pt x="619180" y="1646151"/>
                </a:lnTo>
                <a:lnTo>
                  <a:pt x="664615" y="1665015"/>
                </a:lnTo>
                <a:lnTo>
                  <a:pt x="711232" y="1682773"/>
                </a:lnTo>
                <a:lnTo>
                  <a:pt x="758988" y="1699396"/>
                </a:lnTo>
                <a:lnTo>
                  <a:pt x="807836" y="1714856"/>
                </a:lnTo>
                <a:lnTo>
                  <a:pt x="857732" y="1729123"/>
                </a:lnTo>
                <a:lnTo>
                  <a:pt x="908630" y="1742169"/>
                </a:lnTo>
                <a:lnTo>
                  <a:pt x="960485" y="1753965"/>
                </a:lnTo>
                <a:lnTo>
                  <a:pt x="1013253" y="1764481"/>
                </a:lnTo>
                <a:lnTo>
                  <a:pt x="1066887" y="1773689"/>
                </a:lnTo>
                <a:lnTo>
                  <a:pt x="1121343" y="1781560"/>
                </a:lnTo>
                <a:lnTo>
                  <a:pt x="1176575" y="1788065"/>
                </a:lnTo>
                <a:lnTo>
                  <a:pt x="1232539" y="1793175"/>
                </a:lnTo>
                <a:lnTo>
                  <a:pt x="1289188" y="1796860"/>
                </a:lnTo>
                <a:lnTo>
                  <a:pt x="1346479" y="1799093"/>
                </a:lnTo>
                <a:lnTo>
                  <a:pt x="1404366" y="1799844"/>
                </a:lnTo>
                <a:lnTo>
                  <a:pt x="1462252" y="1799093"/>
                </a:lnTo>
                <a:lnTo>
                  <a:pt x="1519543" y="1796860"/>
                </a:lnTo>
                <a:lnTo>
                  <a:pt x="1576192" y="1793175"/>
                </a:lnTo>
                <a:lnTo>
                  <a:pt x="1632156" y="1788065"/>
                </a:lnTo>
                <a:lnTo>
                  <a:pt x="1687388" y="1781560"/>
                </a:lnTo>
                <a:lnTo>
                  <a:pt x="1741844" y="1773689"/>
                </a:lnTo>
                <a:lnTo>
                  <a:pt x="1795478" y="1764481"/>
                </a:lnTo>
                <a:lnTo>
                  <a:pt x="1848246" y="1753965"/>
                </a:lnTo>
                <a:lnTo>
                  <a:pt x="1900101" y="1742169"/>
                </a:lnTo>
                <a:lnTo>
                  <a:pt x="1950999" y="1729123"/>
                </a:lnTo>
                <a:lnTo>
                  <a:pt x="2000895" y="1714856"/>
                </a:lnTo>
                <a:lnTo>
                  <a:pt x="2049743" y="1699396"/>
                </a:lnTo>
                <a:lnTo>
                  <a:pt x="2097499" y="1682773"/>
                </a:lnTo>
                <a:lnTo>
                  <a:pt x="2144116" y="1665015"/>
                </a:lnTo>
                <a:lnTo>
                  <a:pt x="2189551" y="1646151"/>
                </a:lnTo>
                <a:lnTo>
                  <a:pt x="2233757" y="1626211"/>
                </a:lnTo>
                <a:lnTo>
                  <a:pt x="2276689" y="1605223"/>
                </a:lnTo>
                <a:lnTo>
                  <a:pt x="2318303" y="1583217"/>
                </a:lnTo>
                <a:lnTo>
                  <a:pt x="2358553" y="1560220"/>
                </a:lnTo>
                <a:lnTo>
                  <a:pt x="2397394" y="1536263"/>
                </a:lnTo>
                <a:lnTo>
                  <a:pt x="2434781" y="1511374"/>
                </a:lnTo>
                <a:lnTo>
                  <a:pt x="2470669" y="1485582"/>
                </a:lnTo>
                <a:lnTo>
                  <a:pt x="2505011" y="1458915"/>
                </a:lnTo>
                <a:lnTo>
                  <a:pt x="2537764" y="1431404"/>
                </a:lnTo>
                <a:lnTo>
                  <a:pt x="2568882" y="1403077"/>
                </a:lnTo>
                <a:lnTo>
                  <a:pt x="2598320" y="1373963"/>
                </a:lnTo>
                <a:lnTo>
                  <a:pt x="2626033" y="1344090"/>
                </a:lnTo>
                <a:lnTo>
                  <a:pt x="2651975" y="1313488"/>
                </a:lnTo>
                <a:lnTo>
                  <a:pt x="2676101" y="1282186"/>
                </a:lnTo>
                <a:lnTo>
                  <a:pt x="2698367" y="1250212"/>
                </a:lnTo>
                <a:lnTo>
                  <a:pt x="2718726" y="1217596"/>
                </a:lnTo>
                <a:lnTo>
                  <a:pt x="2753546" y="1150553"/>
                </a:lnTo>
                <a:lnTo>
                  <a:pt x="2780199" y="1081288"/>
                </a:lnTo>
                <a:lnTo>
                  <a:pt x="2798324" y="1010031"/>
                </a:lnTo>
                <a:lnTo>
                  <a:pt x="2807560" y="937016"/>
                </a:lnTo>
                <a:lnTo>
                  <a:pt x="2808731" y="899922"/>
                </a:lnTo>
                <a:lnTo>
                  <a:pt x="2807560" y="862831"/>
                </a:lnTo>
                <a:lnTo>
                  <a:pt x="2798324" y="789824"/>
                </a:lnTo>
                <a:lnTo>
                  <a:pt x="2780199" y="718574"/>
                </a:lnTo>
                <a:lnTo>
                  <a:pt x="2753546" y="649313"/>
                </a:lnTo>
                <a:lnTo>
                  <a:pt x="2718726" y="582272"/>
                </a:lnTo>
                <a:lnTo>
                  <a:pt x="2698367" y="549657"/>
                </a:lnTo>
                <a:lnTo>
                  <a:pt x="2676101" y="517685"/>
                </a:lnTo>
                <a:lnTo>
                  <a:pt x="2651975" y="486383"/>
                </a:lnTo>
                <a:lnTo>
                  <a:pt x="2626033" y="455781"/>
                </a:lnTo>
                <a:lnTo>
                  <a:pt x="2598320" y="425909"/>
                </a:lnTo>
                <a:lnTo>
                  <a:pt x="2568882" y="396794"/>
                </a:lnTo>
                <a:lnTo>
                  <a:pt x="2537764" y="368466"/>
                </a:lnTo>
                <a:lnTo>
                  <a:pt x="2505011" y="340954"/>
                </a:lnTo>
                <a:lnTo>
                  <a:pt x="2470669" y="314287"/>
                </a:lnTo>
                <a:lnTo>
                  <a:pt x="2434781" y="288494"/>
                </a:lnTo>
                <a:lnTo>
                  <a:pt x="2397394" y="263604"/>
                </a:lnTo>
                <a:lnTo>
                  <a:pt x="2358553" y="239645"/>
                </a:lnTo>
                <a:lnTo>
                  <a:pt x="2318303" y="216648"/>
                </a:lnTo>
                <a:lnTo>
                  <a:pt x="2276689" y="194640"/>
                </a:lnTo>
                <a:lnTo>
                  <a:pt x="2233757" y="173650"/>
                </a:lnTo>
                <a:lnTo>
                  <a:pt x="2189551" y="153708"/>
                </a:lnTo>
                <a:lnTo>
                  <a:pt x="2144116" y="134843"/>
                </a:lnTo>
                <a:lnTo>
                  <a:pt x="2097499" y="117084"/>
                </a:lnTo>
                <a:lnTo>
                  <a:pt x="2049743" y="100459"/>
                </a:lnTo>
                <a:lnTo>
                  <a:pt x="2000895" y="84997"/>
                </a:lnTo>
                <a:lnTo>
                  <a:pt x="1950999" y="70729"/>
                </a:lnTo>
                <a:lnTo>
                  <a:pt x="1900101" y="57681"/>
                </a:lnTo>
                <a:lnTo>
                  <a:pt x="1848246" y="45884"/>
                </a:lnTo>
                <a:lnTo>
                  <a:pt x="1795478" y="35366"/>
                </a:lnTo>
                <a:lnTo>
                  <a:pt x="1741844" y="26157"/>
                </a:lnTo>
                <a:lnTo>
                  <a:pt x="1687388" y="18285"/>
                </a:lnTo>
                <a:lnTo>
                  <a:pt x="1632156" y="11780"/>
                </a:lnTo>
                <a:lnTo>
                  <a:pt x="1576192" y="6669"/>
                </a:lnTo>
                <a:lnTo>
                  <a:pt x="1519543" y="2983"/>
                </a:lnTo>
                <a:lnTo>
                  <a:pt x="1462252" y="750"/>
                </a:lnTo>
                <a:lnTo>
                  <a:pt x="1404366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958850" y="4724400"/>
            <a:ext cx="2808288" cy="1800225"/>
          </a:xfrm>
          <a:custGeom>
            <a:avLst/>
            <a:gdLst>
              <a:gd name="T0" fmla="*/ 18381 w 2809240"/>
              <a:gd name="T1" fmla="*/ 753965 h 1800225"/>
              <a:gd name="T2" fmla="*/ 110364 w 2809240"/>
              <a:gd name="T3" fmla="*/ 549657 h 1800225"/>
              <a:gd name="T4" fmla="*/ 182698 w 2809240"/>
              <a:gd name="T5" fmla="*/ 455781 h 1800225"/>
              <a:gd name="T6" fmla="*/ 270967 w 2809240"/>
              <a:gd name="T7" fmla="*/ 368466 h 1800225"/>
              <a:gd name="T8" fmla="*/ 373950 w 2809240"/>
              <a:gd name="T9" fmla="*/ 288494 h 1800225"/>
              <a:gd name="T10" fmla="*/ 490428 w 2809240"/>
              <a:gd name="T11" fmla="*/ 216648 h 1800225"/>
              <a:gd name="T12" fmla="*/ 619180 w 2809240"/>
              <a:gd name="T13" fmla="*/ 153708 h 1800225"/>
              <a:gd name="T14" fmla="*/ 758988 w 2809240"/>
              <a:gd name="T15" fmla="*/ 100459 h 1800225"/>
              <a:gd name="T16" fmla="*/ 908630 w 2809240"/>
              <a:gd name="T17" fmla="*/ 57681 h 1800225"/>
              <a:gd name="T18" fmla="*/ 1066887 w 2809240"/>
              <a:gd name="T19" fmla="*/ 26157 h 1800225"/>
              <a:gd name="T20" fmla="*/ 1232539 w 2809240"/>
              <a:gd name="T21" fmla="*/ 6669 h 1800225"/>
              <a:gd name="T22" fmla="*/ 1404366 w 2809240"/>
              <a:gd name="T23" fmla="*/ 0 h 1800225"/>
              <a:gd name="T24" fmla="*/ 1576192 w 2809240"/>
              <a:gd name="T25" fmla="*/ 6669 h 1800225"/>
              <a:gd name="T26" fmla="*/ 1741844 w 2809240"/>
              <a:gd name="T27" fmla="*/ 26157 h 1800225"/>
              <a:gd name="T28" fmla="*/ 1900101 w 2809240"/>
              <a:gd name="T29" fmla="*/ 57681 h 1800225"/>
              <a:gd name="T30" fmla="*/ 2049743 w 2809240"/>
              <a:gd name="T31" fmla="*/ 100459 h 1800225"/>
              <a:gd name="T32" fmla="*/ 2189551 w 2809240"/>
              <a:gd name="T33" fmla="*/ 153708 h 1800225"/>
              <a:gd name="T34" fmla="*/ 2318303 w 2809240"/>
              <a:gd name="T35" fmla="*/ 216648 h 1800225"/>
              <a:gd name="T36" fmla="*/ 2434781 w 2809240"/>
              <a:gd name="T37" fmla="*/ 288494 h 1800225"/>
              <a:gd name="T38" fmla="*/ 2537764 w 2809240"/>
              <a:gd name="T39" fmla="*/ 368466 h 1800225"/>
              <a:gd name="T40" fmla="*/ 2626033 w 2809240"/>
              <a:gd name="T41" fmla="*/ 455781 h 1800225"/>
              <a:gd name="T42" fmla="*/ 2698367 w 2809240"/>
              <a:gd name="T43" fmla="*/ 549657 h 1800225"/>
              <a:gd name="T44" fmla="*/ 2780199 w 2809240"/>
              <a:gd name="T45" fmla="*/ 718574 h 1800225"/>
              <a:gd name="T46" fmla="*/ 2808731 w 2809240"/>
              <a:gd name="T47" fmla="*/ 899922 h 1800225"/>
              <a:gd name="T48" fmla="*/ 2780199 w 2809240"/>
              <a:gd name="T49" fmla="*/ 1081288 h 1800225"/>
              <a:gd name="T50" fmla="*/ 2698367 w 2809240"/>
              <a:gd name="T51" fmla="*/ 1250212 h 1800225"/>
              <a:gd name="T52" fmla="*/ 2626033 w 2809240"/>
              <a:gd name="T53" fmla="*/ 1344090 h 1800225"/>
              <a:gd name="T54" fmla="*/ 2537764 w 2809240"/>
              <a:gd name="T55" fmla="*/ 1431404 h 1800225"/>
              <a:gd name="T56" fmla="*/ 2434781 w 2809240"/>
              <a:gd name="T57" fmla="*/ 1511374 h 1800225"/>
              <a:gd name="T58" fmla="*/ 2318303 w 2809240"/>
              <a:gd name="T59" fmla="*/ 1583217 h 1800225"/>
              <a:gd name="T60" fmla="*/ 2189551 w 2809240"/>
              <a:gd name="T61" fmla="*/ 1646151 h 1800225"/>
              <a:gd name="T62" fmla="*/ 2049743 w 2809240"/>
              <a:gd name="T63" fmla="*/ 1699396 h 1800225"/>
              <a:gd name="T64" fmla="*/ 1900101 w 2809240"/>
              <a:gd name="T65" fmla="*/ 1742169 h 1800225"/>
              <a:gd name="T66" fmla="*/ 1741844 w 2809240"/>
              <a:gd name="T67" fmla="*/ 1773689 h 1800225"/>
              <a:gd name="T68" fmla="*/ 1576192 w 2809240"/>
              <a:gd name="T69" fmla="*/ 1793175 h 1800225"/>
              <a:gd name="T70" fmla="*/ 1404366 w 2809240"/>
              <a:gd name="T71" fmla="*/ 1799844 h 1800225"/>
              <a:gd name="T72" fmla="*/ 1232539 w 2809240"/>
              <a:gd name="T73" fmla="*/ 1793175 h 1800225"/>
              <a:gd name="T74" fmla="*/ 1066887 w 2809240"/>
              <a:gd name="T75" fmla="*/ 1773689 h 1800225"/>
              <a:gd name="T76" fmla="*/ 908630 w 2809240"/>
              <a:gd name="T77" fmla="*/ 1742169 h 1800225"/>
              <a:gd name="T78" fmla="*/ 758988 w 2809240"/>
              <a:gd name="T79" fmla="*/ 1699396 h 1800225"/>
              <a:gd name="T80" fmla="*/ 619180 w 2809240"/>
              <a:gd name="T81" fmla="*/ 1646151 h 1800225"/>
              <a:gd name="T82" fmla="*/ 490428 w 2809240"/>
              <a:gd name="T83" fmla="*/ 1583217 h 1800225"/>
              <a:gd name="T84" fmla="*/ 373950 w 2809240"/>
              <a:gd name="T85" fmla="*/ 1511374 h 1800225"/>
              <a:gd name="T86" fmla="*/ 270967 w 2809240"/>
              <a:gd name="T87" fmla="*/ 1431404 h 1800225"/>
              <a:gd name="T88" fmla="*/ 182698 w 2809240"/>
              <a:gd name="T89" fmla="*/ 1344090 h 1800225"/>
              <a:gd name="T90" fmla="*/ 110364 w 2809240"/>
              <a:gd name="T91" fmla="*/ 1250212 h 1800225"/>
              <a:gd name="T92" fmla="*/ 28532 w 2809240"/>
              <a:gd name="T93" fmla="*/ 1081288 h 1800225"/>
              <a:gd name="T94" fmla="*/ 0 w 2809240"/>
              <a:gd name="T95" fmla="*/ 899922 h 180022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09240"/>
              <a:gd name="T145" fmla="*/ 0 h 1800225"/>
              <a:gd name="T146" fmla="*/ 2809240 w 2809240"/>
              <a:gd name="T147" fmla="*/ 1800225 h 180022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09240" h="1800225">
                <a:moveTo>
                  <a:pt x="0" y="899922"/>
                </a:moveTo>
                <a:lnTo>
                  <a:pt x="4655" y="826122"/>
                </a:lnTo>
                <a:lnTo>
                  <a:pt x="18381" y="753965"/>
                </a:lnTo>
                <a:lnTo>
                  <a:pt x="40815" y="683680"/>
                </a:lnTo>
                <a:lnTo>
                  <a:pt x="71597" y="615500"/>
                </a:lnTo>
                <a:lnTo>
                  <a:pt x="110364" y="549657"/>
                </a:lnTo>
                <a:lnTo>
                  <a:pt x="132630" y="517685"/>
                </a:lnTo>
                <a:lnTo>
                  <a:pt x="156756" y="486383"/>
                </a:lnTo>
                <a:lnTo>
                  <a:pt x="182698" y="455781"/>
                </a:lnTo>
                <a:lnTo>
                  <a:pt x="210411" y="425909"/>
                </a:lnTo>
                <a:lnTo>
                  <a:pt x="239849" y="396794"/>
                </a:lnTo>
                <a:lnTo>
                  <a:pt x="270967" y="368466"/>
                </a:lnTo>
                <a:lnTo>
                  <a:pt x="303720" y="340954"/>
                </a:lnTo>
                <a:lnTo>
                  <a:pt x="338062" y="314287"/>
                </a:lnTo>
                <a:lnTo>
                  <a:pt x="373950" y="288494"/>
                </a:lnTo>
                <a:lnTo>
                  <a:pt x="411337" y="263604"/>
                </a:lnTo>
                <a:lnTo>
                  <a:pt x="450178" y="239645"/>
                </a:lnTo>
                <a:lnTo>
                  <a:pt x="490428" y="216648"/>
                </a:lnTo>
                <a:lnTo>
                  <a:pt x="532042" y="194640"/>
                </a:lnTo>
                <a:lnTo>
                  <a:pt x="574974" y="173650"/>
                </a:lnTo>
                <a:lnTo>
                  <a:pt x="619180" y="153708"/>
                </a:lnTo>
                <a:lnTo>
                  <a:pt x="664615" y="134843"/>
                </a:lnTo>
                <a:lnTo>
                  <a:pt x="711232" y="117084"/>
                </a:lnTo>
                <a:lnTo>
                  <a:pt x="758988" y="100459"/>
                </a:lnTo>
                <a:lnTo>
                  <a:pt x="807836" y="84997"/>
                </a:lnTo>
                <a:lnTo>
                  <a:pt x="857732" y="70729"/>
                </a:lnTo>
                <a:lnTo>
                  <a:pt x="908630" y="57681"/>
                </a:lnTo>
                <a:lnTo>
                  <a:pt x="960485" y="45884"/>
                </a:lnTo>
                <a:lnTo>
                  <a:pt x="1013253" y="35366"/>
                </a:lnTo>
                <a:lnTo>
                  <a:pt x="1066887" y="26157"/>
                </a:lnTo>
                <a:lnTo>
                  <a:pt x="1121343" y="18285"/>
                </a:lnTo>
                <a:lnTo>
                  <a:pt x="1176575" y="11780"/>
                </a:lnTo>
                <a:lnTo>
                  <a:pt x="1232539" y="6669"/>
                </a:lnTo>
                <a:lnTo>
                  <a:pt x="1289188" y="2983"/>
                </a:lnTo>
                <a:lnTo>
                  <a:pt x="1346479" y="750"/>
                </a:lnTo>
                <a:lnTo>
                  <a:pt x="1404366" y="0"/>
                </a:lnTo>
                <a:lnTo>
                  <a:pt x="1462252" y="750"/>
                </a:lnTo>
                <a:lnTo>
                  <a:pt x="1519543" y="2983"/>
                </a:lnTo>
                <a:lnTo>
                  <a:pt x="1576192" y="6669"/>
                </a:lnTo>
                <a:lnTo>
                  <a:pt x="1632156" y="11780"/>
                </a:lnTo>
                <a:lnTo>
                  <a:pt x="1687388" y="18285"/>
                </a:lnTo>
                <a:lnTo>
                  <a:pt x="1741844" y="26157"/>
                </a:lnTo>
                <a:lnTo>
                  <a:pt x="1795478" y="35366"/>
                </a:lnTo>
                <a:lnTo>
                  <a:pt x="1848246" y="45884"/>
                </a:lnTo>
                <a:lnTo>
                  <a:pt x="1900101" y="57681"/>
                </a:lnTo>
                <a:lnTo>
                  <a:pt x="1950999" y="70729"/>
                </a:lnTo>
                <a:lnTo>
                  <a:pt x="2000895" y="84997"/>
                </a:lnTo>
                <a:lnTo>
                  <a:pt x="2049743" y="100459"/>
                </a:lnTo>
                <a:lnTo>
                  <a:pt x="2097499" y="117084"/>
                </a:lnTo>
                <a:lnTo>
                  <a:pt x="2144116" y="134843"/>
                </a:lnTo>
                <a:lnTo>
                  <a:pt x="2189551" y="153708"/>
                </a:lnTo>
                <a:lnTo>
                  <a:pt x="2233757" y="173650"/>
                </a:lnTo>
                <a:lnTo>
                  <a:pt x="2276689" y="194640"/>
                </a:lnTo>
                <a:lnTo>
                  <a:pt x="2318303" y="216648"/>
                </a:lnTo>
                <a:lnTo>
                  <a:pt x="2358553" y="239645"/>
                </a:lnTo>
                <a:lnTo>
                  <a:pt x="2397394" y="263604"/>
                </a:lnTo>
                <a:lnTo>
                  <a:pt x="2434781" y="288494"/>
                </a:lnTo>
                <a:lnTo>
                  <a:pt x="2470669" y="314287"/>
                </a:lnTo>
                <a:lnTo>
                  <a:pt x="2505011" y="340954"/>
                </a:lnTo>
                <a:lnTo>
                  <a:pt x="2537764" y="368466"/>
                </a:lnTo>
                <a:lnTo>
                  <a:pt x="2568882" y="396794"/>
                </a:lnTo>
                <a:lnTo>
                  <a:pt x="2598320" y="425909"/>
                </a:lnTo>
                <a:lnTo>
                  <a:pt x="2626033" y="455781"/>
                </a:lnTo>
                <a:lnTo>
                  <a:pt x="2651975" y="486383"/>
                </a:lnTo>
                <a:lnTo>
                  <a:pt x="2676101" y="517685"/>
                </a:lnTo>
                <a:lnTo>
                  <a:pt x="2698367" y="549657"/>
                </a:lnTo>
                <a:lnTo>
                  <a:pt x="2718726" y="582272"/>
                </a:lnTo>
                <a:lnTo>
                  <a:pt x="2753546" y="649313"/>
                </a:lnTo>
                <a:lnTo>
                  <a:pt x="2780199" y="718574"/>
                </a:lnTo>
                <a:lnTo>
                  <a:pt x="2798324" y="789824"/>
                </a:lnTo>
                <a:lnTo>
                  <a:pt x="2807560" y="862831"/>
                </a:lnTo>
                <a:lnTo>
                  <a:pt x="2808731" y="899922"/>
                </a:lnTo>
                <a:lnTo>
                  <a:pt x="2807560" y="937016"/>
                </a:lnTo>
                <a:lnTo>
                  <a:pt x="2798324" y="1010031"/>
                </a:lnTo>
                <a:lnTo>
                  <a:pt x="2780199" y="1081288"/>
                </a:lnTo>
                <a:lnTo>
                  <a:pt x="2753546" y="1150553"/>
                </a:lnTo>
                <a:lnTo>
                  <a:pt x="2718726" y="1217596"/>
                </a:lnTo>
                <a:lnTo>
                  <a:pt x="2698367" y="1250212"/>
                </a:lnTo>
                <a:lnTo>
                  <a:pt x="2676101" y="1282186"/>
                </a:lnTo>
                <a:lnTo>
                  <a:pt x="2651975" y="1313488"/>
                </a:lnTo>
                <a:lnTo>
                  <a:pt x="2626033" y="1344090"/>
                </a:lnTo>
                <a:lnTo>
                  <a:pt x="2598320" y="1373963"/>
                </a:lnTo>
                <a:lnTo>
                  <a:pt x="2568882" y="1403077"/>
                </a:lnTo>
                <a:lnTo>
                  <a:pt x="2537764" y="1431404"/>
                </a:lnTo>
                <a:lnTo>
                  <a:pt x="2505011" y="1458915"/>
                </a:lnTo>
                <a:lnTo>
                  <a:pt x="2470669" y="1485582"/>
                </a:lnTo>
                <a:lnTo>
                  <a:pt x="2434781" y="1511374"/>
                </a:lnTo>
                <a:lnTo>
                  <a:pt x="2397394" y="1536263"/>
                </a:lnTo>
                <a:lnTo>
                  <a:pt x="2358553" y="1560220"/>
                </a:lnTo>
                <a:lnTo>
                  <a:pt x="2318303" y="1583217"/>
                </a:lnTo>
                <a:lnTo>
                  <a:pt x="2276689" y="1605223"/>
                </a:lnTo>
                <a:lnTo>
                  <a:pt x="2233757" y="1626211"/>
                </a:lnTo>
                <a:lnTo>
                  <a:pt x="2189551" y="1646151"/>
                </a:lnTo>
                <a:lnTo>
                  <a:pt x="2144116" y="1665015"/>
                </a:lnTo>
                <a:lnTo>
                  <a:pt x="2097499" y="1682773"/>
                </a:lnTo>
                <a:lnTo>
                  <a:pt x="2049743" y="1699396"/>
                </a:lnTo>
                <a:lnTo>
                  <a:pt x="2000895" y="1714856"/>
                </a:lnTo>
                <a:lnTo>
                  <a:pt x="1950999" y="1729123"/>
                </a:lnTo>
                <a:lnTo>
                  <a:pt x="1900101" y="1742169"/>
                </a:lnTo>
                <a:lnTo>
                  <a:pt x="1848246" y="1753965"/>
                </a:lnTo>
                <a:lnTo>
                  <a:pt x="1795478" y="1764481"/>
                </a:lnTo>
                <a:lnTo>
                  <a:pt x="1741844" y="1773689"/>
                </a:lnTo>
                <a:lnTo>
                  <a:pt x="1687388" y="1781560"/>
                </a:lnTo>
                <a:lnTo>
                  <a:pt x="1632156" y="1788065"/>
                </a:lnTo>
                <a:lnTo>
                  <a:pt x="1576192" y="1793175"/>
                </a:lnTo>
                <a:lnTo>
                  <a:pt x="1519543" y="1796860"/>
                </a:lnTo>
                <a:lnTo>
                  <a:pt x="1462252" y="1799093"/>
                </a:lnTo>
                <a:lnTo>
                  <a:pt x="1404366" y="1799844"/>
                </a:lnTo>
                <a:lnTo>
                  <a:pt x="1346479" y="1799093"/>
                </a:lnTo>
                <a:lnTo>
                  <a:pt x="1289188" y="1796860"/>
                </a:lnTo>
                <a:lnTo>
                  <a:pt x="1232539" y="1793175"/>
                </a:lnTo>
                <a:lnTo>
                  <a:pt x="1176575" y="1788065"/>
                </a:lnTo>
                <a:lnTo>
                  <a:pt x="1121343" y="1781560"/>
                </a:lnTo>
                <a:lnTo>
                  <a:pt x="1066887" y="1773689"/>
                </a:lnTo>
                <a:lnTo>
                  <a:pt x="1013253" y="1764481"/>
                </a:lnTo>
                <a:lnTo>
                  <a:pt x="960485" y="1753965"/>
                </a:lnTo>
                <a:lnTo>
                  <a:pt x="908630" y="1742169"/>
                </a:lnTo>
                <a:lnTo>
                  <a:pt x="857732" y="1729123"/>
                </a:lnTo>
                <a:lnTo>
                  <a:pt x="807836" y="1714856"/>
                </a:lnTo>
                <a:lnTo>
                  <a:pt x="758988" y="1699396"/>
                </a:lnTo>
                <a:lnTo>
                  <a:pt x="711232" y="1682773"/>
                </a:lnTo>
                <a:lnTo>
                  <a:pt x="664615" y="1665015"/>
                </a:lnTo>
                <a:lnTo>
                  <a:pt x="619180" y="1646151"/>
                </a:lnTo>
                <a:lnTo>
                  <a:pt x="574974" y="1626211"/>
                </a:lnTo>
                <a:lnTo>
                  <a:pt x="532042" y="1605223"/>
                </a:lnTo>
                <a:lnTo>
                  <a:pt x="490428" y="1583217"/>
                </a:lnTo>
                <a:lnTo>
                  <a:pt x="450178" y="1560220"/>
                </a:lnTo>
                <a:lnTo>
                  <a:pt x="411337" y="1536263"/>
                </a:lnTo>
                <a:lnTo>
                  <a:pt x="373950" y="1511374"/>
                </a:lnTo>
                <a:lnTo>
                  <a:pt x="338062" y="1485582"/>
                </a:lnTo>
                <a:lnTo>
                  <a:pt x="303720" y="1458915"/>
                </a:lnTo>
                <a:lnTo>
                  <a:pt x="270967" y="1431404"/>
                </a:lnTo>
                <a:lnTo>
                  <a:pt x="239849" y="1403077"/>
                </a:lnTo>
                <a:lnTo>
                  <a:pt x="210411" y="1373963"/>
                </a:lnTo>
                <a:lnTo>
                  <a:pt x="182698" y="1344090"/>
                </a:lnTo>
                <a:lnTo>
                  <a:pt x="156756" y="1313488"/>
                </a:lnTo>
                <a:lnTo>
                  <a:pt x="132630" y="1282186"/>
                </a:lnTo>
                <a:lnTo>
                  <a:pt x="110364" y="1250212"/>
                </a:lnTo>
                <a:lnTo>
                  <a:pt x="90005" y="1217596"/>
                </a:lnTo>
                <a:lnTo>
                  <a:pt x="55185" y="1150553"/>
                </a:lnTo>
                <a:lnTo>
                  <a:pt x="28532" y="1081288"/>
                </a:lnTo>
                <a:lnTo>
                  <a:pt x="10407" y="1010031"/>
                </a:lnTo>
                <a:lnTo>
                  <a:pt x="1171" y="937016"/>
                </a:lnTo>
                <a:lnTo>
                  <a:pt x="0" y="8999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 noChangeArrowheads="1"/>
          </p:cNvSpPr>
          <p:nvPr/>
        </p:nvSpPr>
        <p:spPr bwMode="auto">
          <a:xfrm>
            <a:off x="1169988" y="5251450"/>
            <a:ext cx="836612" cy="347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2182813" y="6199188"/>
            <a:ext cx="390525" cy="96837"/>
          </a:xfrm>
          <a:custGeom>
            <a:avLst/>
            <a:gdLst>
              <a:gd name="T0" fmla="*/ 0 w 390525"/>
              <a:gd name="T1" fmla="*/ 96011 h 96520"/>
              <a:gd name="T2" fmla="*/ 390144 w 390525"/>
              <a:gd name="T3" fmla="*/ 96011 h 96520"/>
              <a:gd name="T4" fmla="*/ 390144 w 390525"/>
              <a:gd name="T5" fmla="*/ 0 h 96520"/>
              <a:gd name="T6" fmla="*/ 0 w 390525"/>
              <a:gd name="T7" fmla="*/ 0 h 96520"/>
              <a:gd name="T8" fmla="*/ 0 w 390525"/>
              <a:gd name="T9" fmla="*/ 96011 h 96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0525"/>
              <a:gd name="T16" fmla="*/ 0 h 96520"/>
              <a:gd name="T17" fmla="*/ 390525 w 390525"/>
              <a:gd name="T18" fmla="*/ 96520 h 96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0525" h="96520">
                <a:moveTo>
                  <a:pt x="0" y="96011"/>
                </a:moveTo>
                <a:lnTo>
                  <a:pt x="390144" y="96011"/>
                </a:lnTo>
                <a:lnTo>
                  <a:pt x="390144" y="0"/>
                </a:lnTo>
                <a:lnTo>
                  <a:pt x="0" y="0"/>
                </a:lnTo>
                <a:lnTo>
                  <a:pt x="0" y="9601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2193925" y="6208713"/>
            <a:ext cx="366713" cy="74612"/>
          </a:xfrm>
          <a:custGeom>
            <a:avLst/>
            <a:gdLst>
              <a:gd name="T0" fmla="*/ 0 w 365760"/>
              <a:gd name="T1" fmla="*/ 74676 h 74929"/>
              <a:gd name="T2" fmla="*/ 365760 w 365760"/>
              <a:gd name="T3" fmla="*/ 74676 h 74929"/>
              <a:gd name="T4" fmla="*/ 365760 w 365760"/>
              <a:gd name="T5" fmla="*/ 0 h 74929"/>
              <a:gd name="T6" fmla="*/ 0 w 365760"/>
              <a:gd name="T7" fmla="*/ 0 h 74929"/>
              <a:gd name="T8" fmla="*/ 0 w 365760"/>
              <a:gd name="T9" fmla="*/ 74676 h 749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5760"/>
              <a:gd name="T16" fmla="*/ 0 h 74929"/>
              <a:gd name="T17" fmla="*/ 365760 w 365760"/>
              <a:gd name="T18" fmla="*/ 74929 h 749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5760" h="74929">
                <a:moveTo>
                  <a:pt x="0" y="74676"/>
                </a:moveTo>
                <a:lnTo>
                  <a:pt x="365760" y="74676"/>
                </a:lnTo>
                <a:lnTo>
                  <a:pt x="365760" y="0"/>
                </a:lnTo>
                <a:lnTo>
                  <a:pt x="0" y="0"/>
                </a:lnTo>
                <a:lnTo>
                  <a:pt x="0" y="7467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>
              <a:gd name="T0" fmla="*/ 390144 w 390525"/>
              <a:gd name="T1" fmla="*/ 0 h 96520"/>
              <a:gd name="T2" fmla="*/ 378206 w 390525"/>
              <a:gd name="T3" fmla="*/ 10820 h 96520"/>
              <a:gd name="T4" fmla="*/ 378206 w 390525"/>
              <a:gd name="T5" fmla="*/ 85356 h 96520"/>
              <a:gd name="T6" fmla="*/ 12064 w 390525"/>
              <a:gd name="T7" fmla="*/ 85356 h 96520"/>
              <a:gd name="T8" fmla="*/ 0 w 390525"/>
              <a:gd name="T9" fmla="*/ 96011 h 96520"/>
              <a:gd name="T10" fmla="*/ 390144 w 390525"/>
              <a:gd name="T11" fmla="*/ 96011 h 96520"/>
              <a:gd name="T12" fmla="*/ 390144 w 390525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0525"/>
              <a:gd name="T22" fmla="*/ 0 h 96520"/>
              <a:gd name="T23" fmla="*/ 390525 w 390525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0525" h="96520">
                <a:moveTo>
                  <a:pt x="390144" y="0"/>
                </a:moveTo>
                <a:lnTo>
                  <a:pt x="378206" y="10820"/>
                </a:lnTo>
                <a:lnTo>
                  <a:pt x="378206" y="85356"/>
                </a:lnTo>
                <a:lnTo>
                  <a:pt x="12064" y="85356"/>
                </a:lnTo>
                <a:lnTo>
                  <a:pt x="0" y="96011"/>
                </a:lnTo>
                <a:lnTo>
                  <a:pt x="390144" y="96011"/>
                </a:lnTo>
                <a:lnTo>
                  <a:pt x="39014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2182813" y="6197600"/>
            <a:ext cx="390525" cy="96838"/>
          </a:xfrm>
          <a:custGeom>
            <a:avLst/>
            <a:gdLst>
              <a:gd name="T0" fmla="*/ 390144 w 390525"/>
              <a:gd name="T1" fmla="*/ 0 h 96520"/>
              <a:gd name="T2" fmla="*/ 0 w 390525"/>
              <a:gd name="T3" fmla="*/ 0 h 96520"/>
              <a:gd name="T4" fmla="*/ 0 w 390525"/>
              <a:gd name="T5" fmla="*/ 96011 h 96520"/>
              <a:gd name="T6" fmla="*/ 12064 w 390525"/>
              <a:gd name="T7" fmla="*/ 85356 h 96520"/>
              <a:gd name="T8" fmla="*/ 12064 w 390525"/>
              <a:gd name="T9" fmla="*/ 10820 h 96520"/>
              <a:gd name="T10" fmla="*/ 378206 w 390525"/>
              <a:gd name="T11" fmla="*/ 10820 h 96520"/>
              <a:gd name="T12" fmla="*/ 390144 w 390525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0525"/>
              <a:gd name="T22" fmla="*/ 0 h 96520"/>
              <a:gd name="T23" fmla="*/ 390525 w 390525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0525" h="96520">
                <a:moveTo>
                  <a:pt x="390144" y="0"/>
                </a:moveTo>
                <a:lnTo>
                  <a:pt x="0" y="0"/>
                </a:lnTo>
                <a:lnTo>
                  <a:pt x="0" y="96011"/>
                </a:lnTo>
                <a:lnTo>
                  <a:pt x="12064" y="85356"/>
                </a:lnTo>
                <a:lnTo>
                  <a:pt x="12064" y="10820"/>
                </a:lnTo>
                <a:lnTo>
                  <a:pt x="378206" y="10820"/>
                </a:lnTo>
                <a:lnTo>
                  <a:pt x="3901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2451100" y="6243638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2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6" name="object 13"/>
          <p:cNvSpPr>
            <a:spLocks/>
          </p:cNvSpPr>
          <p:nvPr/>
        </p:nvSpPr>
        <p:spPr bwMode="auto">
          <a:xfrm>
            <a:off x="2425700" y="6235700"/>
            <a:ext cx="122238" cy="0"/>
          </a:xfrm>
          <a:custGeom>
            <a:avLst/>
            <a:gdLst>
              <a:gd name="T0" fmla="*/ 0 w 121919"/>
              <a:gd name="T1" fmla="*/ 121919 w 121919"/>
              <a:gd name="T2" fmla="*/ 0 60000 65536"/>
              <a:gd name="T3" fmla="*/ 0 60000 65536"/>
              <a:gd name="T4" fmla="*/ 0 w 121919"/>
              <a:gd name="T5" fmla="*/ 121919 w 1219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1919">
                <a:moveTo>
                  <a:pt x="0" y="0"/>
                </a:moveTo>
                <a:lnTo>
                  <a:pt x="121919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2451100" y="6227763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2305050" y="6178550"/>
            <a:ext cx="146050" cy="0"/>
          </a:xfrm>
          <a:custGeom>
            <a:avLst/>
            <a:gdLst>
              <a:gd name="T0" fmla="*/ 0 w 146685"/>
              <a:gd name="T1" fmla="*/ 146304 w 146685"/>
              <a:gd name="T2" fmla="*/ 0 60000 65536"/>
              <a:gd name="T3" fmla="*/ 0 60000 65536"/>
              <a:gd name="T4" fmla="*/ 0 w 146685"/>
              <a:gd name="T5" fmla="*/ 146685 w 1466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noFill/>
          <a:ln w="213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2206625" y="6227763"/>
            <a:ext cx="25400" cy="0"/>
          </a:xfrm>
          <a:custGeom>
            <a:avLst/>
            <a:gdLst>
              <a:gd name="T0" fmla="*/ 0 w 24764"/>
              <a:gd name="T1" fmla="*/ 24383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2206625" y="6223000"/>
            <a:ext cx="12700" cy="0"/>
          </a:xfrm>
          <a:custGeom>
            <a:avLst/>
            <a:gdLst>
              <a:gd name="T0" fmla="*/ 0 w 12700"/>
              <a:gd name="T1" fmla="*/ 1219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2212975" y="5948363"/>
            <a:ext cx="342900" cy="214312"/>
          </a:xfrm>
          <a:custGeom>
            <a:avLst/>
            <a:gdLst>
              <a:gd name="T0" fmla="*/ 0 w 341630"/>
              <a:gd name="T1" fmla="*/ 213359 h 213360"/>
              <a:gd name="T2" fmla="*/ 341375 w 341630"/>
              <a:gd name="T3" fmla="*/ 213359 h 213360"/>
              <a:gd name="T4" fmla="*/ 341375 w 341630"/>
              <a:gd name="T5" fmla="*/ 0 h 213360"/>
              <a:gd name="T6" fmla="*/ 0 w 341630"/>
              <a:gd name="T7" fmla="*/ 0 h 213360"/>
              <a:gd name="T8" fmla="*/ 0 w 341630"/>
              <a:gd name="T9" fmla="*/ 213359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630"/>
              <a:gd name="T16" fmla="*/ 0 h 213360"/>
              <a:gd name="T17" fmla="*/ 341630 w 341630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630" h="213360">
                <a:moveTo>
                  <a:pt x="0" y="213359"/>
                </a:moveTo>
                <a:lnTo>
                  <a:pt x="341375" y="213359"/>
                </a:lnTo>
                <a:lnTo>
                  <a:pt x="341375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2212975" y="6156325"/>
            <a:ext cx="341313" cy="0"/>
          </a:xfrm>
          <a:custGeom>
            <a:avLst/>
            <a:gdLst>
              <a:gd name="T0" fmla="*/ 0 w 341630"/>
              <a:gd name="T1" fmla="*/ 341375 w 341630"/>
              <a:gd name="T2" fmla="*/ 0 60000 65536"/>
              <a:gd name="T3" fmla="*/ 0 60000 65536"/>
              <a:gd name="T4" fmla="*/ 0 w 341630"/>
              <a:gd name="T5" fmla="*/ 341630 w 3416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2219325" y="5959475"/>
            <a:ext cx="0" cy="190500"/>
          </a:xfrm>
          <a:custGeom>
            <a:avLst/>
            <a:gdLst>
              <a:gd name="T0" fmla="*/ 0 h 191770"/>
              <a:gd name="T1" fmla="*/ 191770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70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2212975" y="5953125"/>
            <a:ext cx="341313" cy="0"/>
          </a:xfrm>
          <a:custGeom>
            <a:avLst/>
            <a:gdLst>
              <a:gd name="T0" fmla="*/ 0 w 341630"/>
              <a:gd name="T1" fmla="*/ 341375 w 341630"/>
              <a:gd name="T2" fmla="*/ 0 60000 65536"/>
              <a:gd name="T3" fmla="*/ 0 60000 65536"/>
              <a:gd name="T4" fmla="*/ 0 w 341630"/>
              <a:gd name="T5" fmla="*/ 341630 w 3416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1630">
                <a:moveTo>
                  <a:pt x="0" y="0"/>
                </a:moveTo>
                <a:lnTo>
                  <a:pt x="341375" y="0"/>
                </a:lnTo>
              </a:path>
            </a:pathLst>
          </a:custGeom>
          <a:noFill/>
          <a:ln w="1016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2547938" y="5959475"/>
            <a:ext cx="0" cy="190500"/>
          </a:xfrm>
          <a:custGeom>
            <a:avLst/>
            <a:gdLst>
              <a:gd name="T0" fmla="*/ 0 h 191770"/>
              <a:gd name="T1" fmla="*/ 19171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2212975" y="5948363"/>
            <a:ext cx="317500" cy="190500"/>
          </a:xfrm>
          <a:custGeom>
            <a:avLst/>
            <a:gdLst>
              <a:gd name="T0" fmla="*/ 316991 w 317500"/>
              <a:gd name="T1" fmla="*/ 0 h 190500"/>
              <a:gd name="T2" fmla="*/ 0 w 317500"/>
              <a:gd name="T3" fmla="*/ 0 h 190500"/>
              <a:gd name="T4" fmla="*/ 0 w 317500"/>
              <a:gd name="T5" fmla="*/ 190499 h 190500"/>
              <a:gd name="T6" fmla="*/ 12064 w 317500"/>
              <a:gd name="T7" fmla="*/ 179920 h 190500"/>
              <a:gd name="T8" fmla="*/ 12064 w 317500"/>
              <a:gd name="T9" fmla="*/ 10413 h 190500"/>
              <a:gd name="T10" fmla="*/ 304926 w 317500"/>
              <a:gd name="T11" fmla="*/ 10413 h 190500"/>
              <a:gd name="T12" fmla="*/ 316991 w 317500"/>
              <a:gd name="T13" fmla="*/ 0 h 1905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7500"/>
              <a:gd name="T22" fmla="*/ 0 h 190500"/>
              <a:gd name="T23" fmla="*/ 317500 w 317500"/>
              <a:gd name="T24" fmla="*/ 190500 h 1905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7500" h="190500">
                <a:moveTo>
                  <a:pt x="316991" y="0"/>
                </a:moveTo>
                <a:lnTo>
                  <a:pt x="0" y="0"/>
                </a:lnTo>
                <a:lnTo>
                  <a:pt x="0" y="190499"/>
                </a:lnTo>
                <a:lnTo>
                  <a:pt x="12064" y="179920"/>
                </a:lnTo>
                <a:lnTo>
                  <a:pt x="12064" y="10413"/>
                </a:lnTo>
                <a:lnTo>
                  <a:pt x="304926" y="10413"/>
                </a:lnTo>
                <a:lnTo>
                  <a:pt x="31699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>
              <a:gd name="T0" fmla="*/ 0 w 294639"/>
              <a:gd name="T1" fmla="*/ 166116 h 166370"/>
              <a:gd name="T2" fmla="*/ 294131 w 294639"/>
              <a:gd name="T3" fmla="*/ 166116 h 166370"/>
              <a:gd name="T4" fmla="*/ 294131 w 294639"/>
              <a:gd name="T5" fmla="*/ 0 h 166370"/>
              <a:gd name="T6" fmla="*/ 0 w 294639"/>
              <a:gd name="T7" fmla="*/ 0 h 166370"/>
              <a:gd name="T8" fmla="*/ 0 w 294639"/>
              <a:gd name="T9" fmla="*/ 16611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639"/>
              <a:gd name="T16" fmla="*/ 0 h 166370"/>
              <a:gd name="T17" fmla="*/ 294639 w 294639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2239963" y="5972175"/>
            <a:ext cx="295275" cy="166688"/>
          </a:xfrm>
          <a:custGeom>
            <a:avLst/>
            <a:gdLst>
              <a:gd name="T0" fmla="*/ 0 w 294639"/>
              <a:gd name="T1" fmla="*/ 166116 h 166370"/>
              <a:gd name="T2" fmla="*/ 294131 w 294639"/>
              <a:gd name="T3" fmla="*/ 166116 h 166370"/>
              <a:gd name="T4" fmla="*/ 294131 w 294639"/>
              <a:gd name="T5" fmla="*/ 0 h 166370"/>
              <a:gd name="T6" fmla="*/ 0 w 294639"/>
              <a:gd name="T7" fmla="*/ 0 h 166370"/>
              <a:gd name="T8" fmla="*/ 0 w 294639"/>
              <a:gd name="T9" fmla="*/ 16611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639"/>
              <a:gd name="T16" fmla="*/ 0 h 166370"/>
              <a:gd name="T17" fmla="*/ 294639 w 294639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639" h="166370">
                <a:moveTo>
                  <a:pt x="0" y="166116"/>
                </a:moveTo>
                <a:lnTo>
                  <a:pt x="294131" y="166116"/>
                </a:lnTo>
                <a:lnTo>
                  <a:pt x="294131" y="0"/>
                </a:lnTo>
                <a:lnTo>
                  <a:pt x="0" y="0"/>
                </a:lnTo>
                <a:lnTo>
                  <a:pt x="0" y="1661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2830513" y="6054725"/>
            <a:ext cx="392112" cy="95250"/>
          </a:xfrm>
          <a:custGeom>
            <a:avLst/>
            <a:gdLst>
              <a:gd name="T0" fmla="*/ 0 w 391794"/>
              <a:gd name="T1" fmla="*/ 96012 h 96520"/>
              <a:gd name="T2" fmla="*/ 391668 w 391794"/>
              <a:gd name="T3" fmla="*/ 96012 h 96520"/>
              <a:gd name="T4" fmla="*/ 391668 w 391794"/>
              <a:gd name="T5" fmla="*/ 0 h 96520"/>
              <a:gd name="T6" fmla="*/ 0 w 391794"/>
              <a:gd name="T7" fmla="*/ 0 h 96520"/>
              <a:gd name="T8" fmla="*/ 0 w 391794"/>
              <a:gd name="T9" fmla="*/ 96012 h 96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794"/>
              <a:gd name="T16" fmla="*/ 0 h 96520"/>
              <a:gd name="T17" fmla="*/ 391794 w 391794"/>
              <a:gd name="T18" fmla="*/ 96520 h 96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794" h="96520">
                <a:moveTo>
                  <a:pt x="0" y="96012"/>
                </a:moveTo>
                <a:lnTo>
                  <a:pt x="391668" y="96012"/>
                </a:lnTo>
                <a:lnTo>
                  <a:pt x="391668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2841625" y="6065838"/>
            <a:ext cx="368300" cy="73025"/>
          </a:xfrm>
          <a:custGeom>
            <a:avLst/>
            <a:gdLst>
              <a:gd name="T0" fmla="*/ 0 w 367664"/>
              <a:gd name="T1" fmla="*/ 73151 h 73660"/>
              <a:gd name="T2" fmla="*/ 367284 w 367664"/>
              <a:gd name="T3" fmla="*/ 73151 h 73660"/>
              <a:gd name="T4" fmla="*/ 367284 w 367664"/>
              <a:gd name="T5" fmla="*/ 0 h 73660"/>
              <a:gd name="T6" fmla="*/ 0 w 367664"/>
              <a:gd name="T7" fmla="*/ 0 h 73660"/>
              <a:gd name="T8" fmla="*/ 0 w 367664"/>
              <a:gd name="T9" fmla="*/ 73151 h 736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664"/>
              <a:gd name="T16" fmla="*/ 0 h 73660"/>
              <a:gd name="T17" fmla="*/ 367664 w 367664"/>
              <a:gd name="T18" fmla="*/ 73660 h 736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664" h="73660">
                <a:moveTo>
                  <a:pt x="0" y="73151"/>
                </a:moveTo>
                <a:lnTo>
                  <a:pt x="367284" y="73151"/>
                </a:lnTo>
                <a:lnTo>
                  <a:pt x="367284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>
              <a:gd name="T0" fmla="*/ 391668 w 391794"/>
              <a:gd name="T1" fmla="*/ 0 h 96520"/>
              <a:gd name="T2" fmla="*/ 379730 w 391794"/>
              <a:gd name="T3" fmla="*/ 10820 h 96520"/>
              <a:gd name="T4" fmla="*/ 379730 w 391794"/>
              <a:gd name="T5" fmla="*/ 85356 h 96520"/>
              <a:gd name="T6" fmla="*/ 12192 w 391794"/>
              <a:gd name="T7" fmla="*/ 85356 h 96520"/>
              <a:gd name="T8" fmla="*/ 0 w 391794"/>
              <a:gd name="T9" fmla="*/ 96012 h 96520"/>
              <a:gd name="T10" fmla="*/ 391668 w 391794"/>
              <a:gd name="T11" fmla="*/ 96012 h 96520"/>
              <a:gd name="T12" fmla="*/ 391668 w 391794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1794"/>
              <a:gd name="T22" fmla="*/ 0 h 96520"/>
              <a:gd name="T23" fmla="*/ 391794 w 391794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1794" h="96520">
                <a:moveTo>
                  <a:pt x="391668" y="0"/>
                </a:moveTo>
                <a:lnTo>
                  <a:pt x="379730" y="10820"/>
                </a:lnTo>
                <a:lnTo>
                  <a:pt x="379730" y="85356"/>
                </a:lnTo>
                <a:lnTo>
                  <a:pt x="12192" y="85356"/>
                </a:lnTo>
                <a:lnTo>
                  <a:pt x="0" y="96012"/>
                </a:lnTo>
                <a:lnTo>
                  <a:pt x="391668" y="96012"/>
                </a:lnTo>
                <a:lnTo>
                  <a:pt x="39166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2830513" y="6053138"/>
            <a:ext cx="392112" cy="96837"/>
          </a:xfrm>
          <a:custGeom>
            <a:avLst/>
            <a:gdLst>
              <a:gd name="T0" fmla="*/ 391668 w 391794"/>
              <a:gd name="T1" fmla="*/ 0 h 96520"/>
              <a:gd name="T2" fmla="*/ 0 w 391794"/>
              <a:gd name="T3" fmla="*/ 0 h 96520"/>
              <a:gd name="T4" fmla="*/ 0 w 391794"/>
              <a:gd name="T5" fmla="*/ 96012 h 96520"/>
              <a:gd name="T6" fmla="*/ 12192 w 391794"/>
              <a:gd name="T7" fmla="*/ 85356 h 96520"/>
              <a:gd name="T8" fmla="*/ 12192 w 391794"/>
              <a:gd name="T9" fmla="*/ 10820 h 96520"/>
              <a:gd name="T10" fmla="*/ 379730 w 391794"/>
              <a:gd name="T11" fmla="*/ 10820 h 96520"/>
              <a:gd name="T12" fmla="*/ 391668 w 391794"/>
              <a:gd name="T13" fmla="*/ 0 h 96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1794"/>
              <a:gd name="T22" fmla="*/ 0 h 96520"/>
              <a:gd name="T23" fmla="*/ 391794 w 391794"/>
              <a:gd name="T24" fmla="*/ 96520 h 96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1794" h="96520">
                <a:moveTo>
                  <a:pt x="391668" y="0"/>
                </a:moveTo>
                <a:lnTo>
                  <a:pt x="0" y="0"/>
                </a:lnTo>
                <a:lnTo>
                  <a:pt x="0" y="96012"/>
                </a:lnTo>
                <a:lnTo>
                  <a:pt x="12192" y="85356"/>
                </a:lnTo>
                <a:lnTo>
                  <a:pt x="12192" y="10820"/>
                </a:lnTo>
                <a:lnTo>
                  <a:pt x="379730" y="10820"/>
                </a:lnTo>
                <a:lnTo>
                  <a:pt x="39166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3098800" y="6099175"/>
            <a:ext cx="74613" cy="0"/>
          </a:xfrm>
          <a:custGeom>
            <a:avLst/>
            <a:gdLst>
              <a:gd name="T0" fmla="*/ 0 w 74294"/>
              <a:gd name="T1" fmla="*/ 74168 w 74294"/>
              <a:gd name="T2" fmla="*/ 0 60000 65536"/>
              <a:gd name="T3" fmla="*/ 0 60000 65536"/>
              <a:gd name="T4" fmla="*/ 0 w 74294"/>
              <a:gd name="T5" fmla="*/ 74294 w 742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2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3073400" y="6091238"/>
            <a:ext cx="123825" cy="0"/>
          </a:xfrm>
          <a:custGeom>
            <a:avLst/>
            <a:gdLst>
              <a:gd name="T0" fmla="*/ 0 w 123825"/>
              <a:gd name="T1" fmla="*/ 123443 w 123825"/>
              <a:gd name="T2" fmla="*/ 0 60000 65536"/>
              <a:gd name="T3" fmla="*/ 0 60000 65536"/>
              <a:gd name="T4" fmla="*/ 0 w 123825"/>
              <a:gd name="T5" fmla="*/ 123825 w 1238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noFill/>
          <a:ln w="107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3098800" y="6083300"/>
            <a:ext cx="74613" cy="0"/>
          </a:xfrm>
          <a:custGeom>
            <a:avLst/>
            <a:gdLst>
              <a:gd name="T0" fmla="*/ 0 w 74294"/>
              <a:gd name="T1" fmla="*/ 74168 w 74294"/>
              <a:gd name="T2" fmla="*/ 0 60000 65536"/>
              <a:gd name="T3" fmla="*/ 0 60000 65536"/>
              <a:gd name="T4" fmla="*/ 0 w 74294"/>
              <a:gd name="T5" fmla="*/ 74294 w 742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4294">
                <a:moveTo>
                  <a:pt x="0" y="0"/>
                </a:moveTo>
                <a:lnTo>
                  <a:pt x="74168" y="0"/>
                </a:lnTo>
              </a:path>
            </a:pathLst>
          </a:custGeom>
          <a:noFill/>
          <a:ln w="537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2952750" y="6034088"/>
            <a:ext cx="147638" cy="0"/>
          </a:xfrm>
          <a:custGeom>
            <a:avLst/>
            <a:gdLst>
              <a:gd name="T0" fmla="*/ 0 w 147955"/>
              <a:gd name="T1" fmla="*/ 147827 w 147955"/>
              <a:gd name="T2" fmla="*/ 0 60000 65536"/>
              <a:gd name="T3" fmla="*/ 0 60000 65536"/>
              <a:gd name="T4" fmla="*/ 0 w 147955"/>
              <a:gd name="T5" fmla="*/ 147955 w 1479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7955">
                <a:moveTo>
                  <a:pt x="0" y="0"/>
                </a:moveTo>
                <a:lnTo>
                  <a:pt x="147827" y="0"/>
                </a:lnTo>
              </a:path>
            </a:pathLst>
          </a:custGeom>
          <a:noFill/>
          <a:ln w="213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2854325" y="6083300"/>
            <a:ext cx="25400" cy="0"/>
          </a:xfrm>
          <a:custGeom>
            <a:avLst/>
            <a:gdLst>
              <a:gd name="T0" fmla="*/ 0 w 24764"/>
              <a:gd name="T1" fmla="*/ 24383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6764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2854325" y="6078538"/>
            <a:ext cx="14288" cy="0"/>
          </a:xfrm>
          <a:custGeom>
            <a:avLst/>
            <a:gdLst>
              <a:gd name="T0" fmla="*/ 0 w 13969"/>
              <a:gd name="T1" fmla="*/ 13716 w 13969"/>
              <a:gd name="T2" fmla="*/ 0 60000 65536"/>
              <a:gd name="T3" fmla="*/ 0 60000 65536"/>
              <a:gd name="T4" fmla="*/ 0 w 13969"/>
              <a:gd name="T5" fmla="*/ 13969 w 1396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69">
                <a:moveTo>
                  <a:pt x="0" y="0"/>
                </a:moveTo>
                <a:lnTo>
                  <a:pt x="13716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2860675" y="5803900"/>
            <a:ext cx="342900" cy="214313"/>
          </a:xfrm>
          <a:custGeom>
            <a:avLst/>
            <a:gdLst>
              <a:gd name="T0" fmla="*/ 0 w 342900"/>
              <a:gd name="T1" fmla="*/ 213360 h 213360"/>
              <a:gd name="T2" fmla="*/ 342900 w 342900"/>
              <a:gd name="T3" fmla="*/ 213360 h 213360"/>
              <a:gd name="T4" fmla="*/ 342900 w 342900"/>
              <a:gd name="T5" fmla="*/ 0 h 213360"/>
              <a:gd name="T6" fmla="*/ 0 w 342900"/>
              <a:gd name="T7" fmla="*/ 0 h 213360"/>
              <a:gd name="T8" fmla="*/ 0 w 342900"/>
              <a:gd name="T9" fmla="*/ 213360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2900"/>
              <a:gd name="T16" fmla="*/ 0 h 213360"/>
              <a:gd name="T17" fmla="*/ 342900 w 342900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2900" h="213360">
                <a:moveTo>
                  <a:pt x="0" y="213360"/>
                </a:moveTo>
                <a:lnTo>
                  <a:pt x="342900" y="213360"/>
                </a:lnTo>
                <a:lnTo>
                  <a:pt x="34290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2860675" y="6011863"/>
            <a:ext cx="342900" cy="0"/>
          </a:xfrm>
          <a:custGeom>
            <a:avLst/>
            <a:gdLst>
              <a:gd name="T0" fmla="*/ 0 w 342900"/>
              <a:gd name="T1" fmla="*/ 342900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14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2867025" y="5813425"/>
            <a:ext cx="0" cy="192088"/>
          </a:xfrm>
          <a:custGeom>
            <a:avLst/>
            <a:gdLst>
              <a:gd name="T0" fmla="*/ 0 h 191770"/>
              <a:gd name="T1" fmla="*/ 19176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6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2860675" y="5808663"/>
            <a:ext cx="342900" cy="0"/>
          </a:xfrm>
          <a:custGeom>
            <a:avLst/>
            <a:gdLst>
              <a:gd name="T0" fmla="*/ 0 w 342900"/>
              <a:gd name="T1" fmla="*/ 342900 w 342900"/>
              <a:gd name="T2" fmla="*/ 0 60000 65536"/>
              <a:gd name="T3" fmla="*/ 0 60000 65536"/>
              <a:gd name="T4" fmla="*/ 0 w 342900"/>
              <a:gd name="T5" fmla="*/ 342900 w 3429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noFill/>
          <a:ln w="1015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3197225" y="5813425"/>
            <a:ext cx="0" cy="192088"/>
          </a:xfrm>
          <a:custGeom>
            <a:avLst/>
            <a:gdLst>
              <a:gd name="T0" fmla="*/ 0 h 191770"/>
              <a:gd name="T1" fmla="*/ 191719 h 191770"/>
              <a:gd name="T2" fmla="*/ 0 60000 65536"/>
              <a:gd name="T3" fmla="*/ 0 60000 65536"/>
              <a:gd name="T4" fmla="*/ 0 h 191770"/>
              <a:gd name="T5" fmla="*/ 191770 h 1917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1770">
                <a:moveTo>
                  <a:pt x="0" y="0"/>
                </a:moveTo>
                <a:lnTo>
                  <a:pt x="0" y="191719"/>
                </a:lnTo>
              </a:path>
            </a:pathLst>
          </a:custGeom>
          <a:noFill/>
          <a:ln w="123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2860675" y="5803900"/>
            <a:ext cx="319088" cy="192088"/>
          </a:xfrm>
          <a:custGeom>
            <a:avLst/>
            <a:gdLst>
              <a:gd name="T0" fmla="*/ 318515 w 318769"/>
              <a:gd name="T1" fmla="*/ 0 h 192404"/>
              <a:gd name="T2" fmla="*/ 0 w 318769"/>
              <a:gd name="T3" fmla="*/ 0 h 192404"/>
              <a:gd name="T4" fmla="*/ 0 w 318769"/>
              <a:gd name="T5" fmla="*/ 192024 h 192404"/>
              <a:gd name="T6" fmla="*/ 12191 w 318769"/>
              <a:gd name="T7" fmla="*/ 181356 h 192404"/>
              <a:gd name="T8" fmla="*/ 12191 w 318769"/>
              <a:gd name="T9" fmla="*/ 10502 h 192404"/>
              <a:gd name="T10" fmla="*/ 306324 w 318769"/>
              <a:gd name="T11" fmla="*/ 10502 h 192404"/>
              <a:gd name="T12" fmla="*/ 318515 w 318769"/>
              <a:gd name="T13" fmla="*/ 0 h 1924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769"/>
              <a:gd name="T22" fmla="*/ 0 h 192404"/>
              <a:gd name="T23" fmla="*/ 318769 w 318769"/>
              <a:gd name="T24" fmla="*/ 192404 h 1924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769" h="192404">
                <a:moveTo>
                  <a:pt x="318515" y="0"/>
                </a:moveTo>
                <a:lnTo>
                  <a:pt x="0" y="0"/>
                </a:lnTo>
                <a:lnTo>
                  <a:pt x="0" y="192024"/>
                </a:lnTo>
                <a:lnTo>
                  <a:pt x="12191" y="181356"/>
                </a:lnTo>
                <a:lnTo>
                  <a:pt x="12191" y="10502"/>
                </a:lnTo>
                <a:lnTo>
                  <a:pt x="306324" y="10502"/>
                </a:lnTo>
                <a:lnTo>
                  <a:pt x="3185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>
              <a:gd name="T0" fmla="*/ 0 w 295910"/>
              <a:gd name="T1" fmla="*/ 167640 h 167639"/>
              <a:gd name="T2" fmla="*/ 295656 w 295910"/>
              <a:gd name="T3" fmla="*/ 167640 h 167639"/>
              <a:gd name="T4" fmla="*/ 295656 w 295910"/>
              <a:gd name="T5" fmla="*/ 0 h 167639"/>
              <a:gd name="T6" fmla="*/ 0 w 295910"/>
              <a:gd name="T7" fmla="*/ 0 h 167639"/>
              <a:gd name="T8" fmla="*/ 0 w 295910"/>
              <a:gd name="T9" fmla="*/ 167640 h 167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10"/>
              <a:gd name="T16" fmla="*/ 0 h 167639"/>
              <a:gd name="T17" fmla="*/ 295910 w 295910"/>
              <a:gd name="T18" fmla="*/ 167639 h 167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2887663" y="5827713"/>
            <a:ext cx="296862" cy="168275"/>
          </a:xfrm>
          <a:custGeom>
            <a:avLst/>
            <a:gdLst>
              <a:gd name="T0" fmla="*/ 0 w 295910"/>
              <a:gd name="T1" fmla="*/ 167640 h 167639"/>
              <a:gd name="T2" fmla="*/ 295656 w 295910"/>
              <a:gd name="T3" fmla="*/ 167640 h 167639"/>
              <a:gd name="T4" fmla="*/ 295656 w 295910"/>
              <a:gd name="T5" fmla="*/ 0 h 167639"/>
              <a:gd name="T6" fmla="*/ 0 w 295910"/>
              <a:gd name="T7" fmla="*/ 0 h 167639"/>
              <a:gd name="T8" fmla="*/ 0 w 295910"/>
              <a:gd name="T9" fmla="*/ 167640 h 167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910"/>
              <a:gd name="T16" fmla="*/ 0 h 167639"/>
              <a:gd name="T17" fmla="*/ 295910 w 295910"/>
              <a:gd name="T18" fmla="*/ 167639 h 167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910" h="167639">
                <a:moveTo>
                  <a:pt x="0" y="167640"/>
                </a:moveTo>
                <a:lnTo>
                  <a:pt x="295656" y="167640"/>
                </a:lnTo>
                <a:lnTo>
                  <a:pt x="295656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3048000" y="4440238"/>
            <a:ext cx="488950" cy="163512"/>
          </a:xfrm>
          <a:custGeom>
            <a:avLst/>
            <a:gdLst>
              <a:gd name="T0" fmla="*/ 489368 w 489585"/>
              <a:gd name="T1" fmla="*/ 160533 h 163195"/>
              <a:gd name="T2" fmla="*/ 487641 w 489585"/>
              <a:gd name="T3" fmla="*/ 160533 h 163195"/>
              <a:gd name="T4" fmla="*/ 489368 w 489585"/>
              <a:gd name="T5" fmla="*/ 163086 h 163195"/>
              <a:gd name="T6" fmla="*/ 489368 w 489585"/>
              <a:gd name="T7" fmla="*/ 160533 h 163195"/>
              <a:gd name="T8" fmla="*/ 378997 w 489585"/>
              <a:gd name="T9" fmla="*/ 0 h 163195"/>
              <a:gd name="T10" fmla="*/ 0 w 489585"/>
              <a:gd name="T11" fmla="*/ 0 h 163195"/>
              <a:gd name="T12" fmla="*/ 106943 w 489585"/>
              <a:gd name="T13" fmla="*/ 160533 h 163195"/>
              <a:gd name="T14" fmla="*/ 487641 w 489585"/>
              <a:gd name="T15" fmla="*/ 160533 h 163195"/>
              <a:gd name="T16" fmla="*/ 378997 w 489585"/>
              <a:gd name="T17" fmla="*/ 0 h 1631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9585"/>
              <a:gd name="T28" fmla="*/ 0 h 163195"/>
              <a:gd name="T29" fmla="*/ 489585 w 489585"/>
              <a:gd name="T30" fmla="*/ 163195 h 1631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9585" h="163195">
                <a:moveTo>
                  <a:pt x="489368" y="160533"/>
                </a:moveTo>
                <a:lnTo>
                  <a:pt x="487641" y="160533"/>
                </a:lnTo>
                <a:lnTo>
                  <a:pt x="489368" y="163086"/>
                </a:lnTo>
                <a:lnTo>
                  <a:pt x="489368" y="160533"/>
                </a:lnTo>
                <a:close/>
              </a:path>
              <a:path w="489585" h="163195">
                <a:moveTo>
                  <a:pt x="378997" y="0"/>
                </a:moveTo>
                <a:lnTo>
                  <a:pt x="0" y="0"/>
                </a:lnTo>
                <a:lnTo>
                  <a:pt x="106943" y="160533"/>
                </a:lnTo>
                <a:lnTo>
                  <a:pt x="487641" y="160533"/>
                </a:lnTo>
                <a:lnTo>
                  <a:pt x="378997" y="0"/>
                </a:lnTo>
                <a:close/>
              </a:path>
            </a:pathLst>
          </a:custGeom>
          <a:solidFill>
            <a:srgbClr val="E9E7D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>
              <a:gd name="T0" fmla="*/ 68448 w 68579"/>
              <a:gd name="T1" fmla="*/ 183487 h 183514"/>
              <a:gd name="T2" fmla="*/ 0 w 68579"/>
              <a:gd name="T3" fmla="*/ 183487 h 183514"/>
              <a:gd name="T4" fmla="*/ 0 w 68579"/>
              <a:gd name="T5" fmla="*/ 0 h 183514"/>
              <a:gd name="T6" fmla="*/ 0 60000 65536"/>
              <a:gd name="T7" fmla="*/ 0 60000 65536"/>
              <a:gd name="T8" fmla="*/ 0 60000 65536"/>
              <a:gd name="T9" fmla="*/ 0 w 68579"/>
              <a:gd name="T10" fmla="*/ 0 h 183514"/>
              <a:gd name="T11" fmla="*/ 68579 w 68579"/>
              <a:gd name="T12" fmla="*/ 183514 h 183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79" h="183514">
                <a:moveTo>
                  <a:pt x="68448" y="183487"/>
                </a:moveTo>
                <a:lnTo>
                  <a:pt x="0" y="183487"/>
                </a:lnTo>
                <a:lnTo>
                  <a:pt x="0" y="0"/>
                </a:lnTo>
              </a:path>
            </a:pathLst>
          </a:custGeom>
          <a:noFill/>
          <a:ln w="3627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3422650" y="4649788"/>
            <a:ext cx="68263" cy="182562"/>
          </a:xfrm>
          <a:custGeom>
            <a:avLst/>
            <a:gdLst>
              <a:gd name="T0" fmla="*/ 0 w 68579"/>
              <a:gd name="T1" fmla="*/ 0 h 183514"/>
              <a:gd name="T2" fmla="*/ 68448 w 68579"/>
              <a:gd name="T3" fmla="*/ 0 h 183514"/>
              <a:gd name="T4" fmla="*/ 68448 w 68579"/>
              <a:gd name="T5" fmla="*/ 183487 h 183514"/>
              <a:gd name="T6" fmla="*/ 0 60000 65536"/>
              <a:gd name="T7" fmla="*/ 0 60000 65536"/>
              <a:gd name="T8" fmla="*/ 0 60000 65536"/>
              <a:gd name="T9" fmla="*/ 0 w 68579"/>
              <a:gd name="T10" fmla="*/ 0 h 183514"/>
              <a:gd name="T11" fmla="*/ 68579 w 68579"/>
              <a:gd name="T12" fmla="*/ 183514 h 183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79" h="183514">
                <a:moveTo>
                  <a:pt x="0" y="0"/>
                </a:moveTo>
                <a:lnTo>
                  <a:pt x="68448" y="0"/>
                </a:lnTo>
                <a:lnTo>
                  <a:pt x="68448" y="183487"/>
                </a:lnTo>
              </a:path>
            </a:pathLst>
          </a:custGeom>
          <a:noFill/>
          <a:ln w="3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3049588" y="4440238"/>
            <a:ext cx="109537" cy="954087"/>
          </a:xfrm>
          <a:custGeom>
            <a:avLst/>
            <a:gdLst>
              <a:gd name="T0" fmla="*/ 0 w 109855"/>
              <a:gd name="T1" fmla="*/ 0 h 953135"/>
              <a:gd name="T2" fmla="*/ 0 w 109855"/>
              <a:gd name="T3" fmla="*/ 789329 h 953135"/>
              <a:gd name="T4" fmla="*/ 109509 w 109855"/>
              <a:gd name="T5" fmla="*/ 953056 h 953135"/>
              <a:gd name="T6" fmla="*/ 109509 w 109855"/>
              <a:gd name="T7" fmla="*/ 158623 h 953135"/>
              <a:gd name="T8" fmla="*/ 0 w 109855"/>
              <a:gd name="T9" fmla="*/ 0 h 953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855"/>
              <a:gd name="T16" fmla="*/ 0 h 953135"/>
              <a:gd name="T17" fmla="*/ 109855 w 109855"/>
              <a:gd name="T18" fmla="*/ 953135 h 953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855" h="953135">
                <a:moveTo>
                  <a:pt x="0" y="0"/>
                </a:moveTo>
                <a:lnTo>
                  <a:pt x="0" y="789329"/>
                </a:lnTo>
                <a:lnTo>
                  <a:pt x="109509" y="953056"/>
                </a:lnTo>
                <a:lnTo>
                  <a:pt x="109509" y="158623"/>
                </a:lnTo>
                <a:lnTo>
                  <a:pt x="0" y="0"/>
                </a:lnTo>
                <a:close/>
              </a:path>
            </a:pathLst>
          </a:custGeom>
          <a:solidFill>
            <a:srgbClr val="70675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3067050" y="4460875"/>
            <a:ext cx="100013" cy="147638"/>
          </a:xfrm>
          <a:custGeom>
            <a:avLst/>
            <a:gdLst>
              <a:gd name="T0" fmla="*/ 0 w 99694"/>
              <a:gd name="T1" fmla="*/ 0 h 147954"/>
              <a:gd name="T2" fmla="*/ 99236 w 99694"/>
              <a:gd name="T3" fmla="*/ 147790 h 147954"/>
              <a:gd name="T4" fmla="*/ 0 60000 65536"/>
              <a:gd name="T5" fmla="*/ 0 60000 65536"/>
              <a:gd name="T6" fmla="*/ 0 w 99694"/>
              <a:gd name="T7" fmla="*/ 0 h 147954"/>
              <a:gd name="T8" fmla="*/ 99694 w 99694"/>
              <a:gd name="T9" fmla="*/ 147954 h 1479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694" h="147954">
                <a:moveTo>
                  <a:pt x="0" y="0"/>
                </a:moveTo>
                <a:lnTo>
                  <a:pt x="99236" y="147790"/>
                </a:lnTo>
              </a:path>
            </a:pathLst>
          </a:custGeom>
          <a:noFill/>
          <a:ln w="443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3159125" y="4598988"/>
            <a:ext cx="381000" cy="790575"/>
          </a:xfrm>
          <a:custGeom>
            <a:avLst/>
            <a:gdLst>
              <a:gd name="T0" fmla="*/ 0 w 380364"/>
              <a:gd name="T1" fmla="*/ 789964 h 790575"/>
              <a:gd name="T2" fmla="*/ 379866 w 380364"/>
              <a:gd name="T3" fmla="*/ 789964 h 790575"/>
              <a:gd name="T4" fmla="*/ 379866 w 380364"/>
              <a:gd name="T5" fmla="*/ 0 h 790575"/>
              <a:gd name="T6" fmla="*/ 0 w 380364"/>
              <a:gd name="T7" fmla="*/ 0 h 790575"/>
              <a:gd name="T8" fmla="*/ 0 w 380364"/>
              <a:gd name="T9" fmla="*/ 789964 h 790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364"/>
              <a:gd name="T16" fmla="*/ 0 h 790575"/>
              <a:gd name="T17" fmla="*/ 380364 w 380364"/>
              <a:gd name="T18" fmla="*/ 790575 h 790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364" h="790575">
                <a:moveTo>
                  <a:pt x="0" y="789964"/>
                </a:moveTo>
                <a:lnTo>
                  <a:pt x="379866" y="789964"/>
                </a:lnTo>
                <a:lnTo>
                  <a:pt x="379866" y="0"/>
                </a:lnTo>
                <a:lnTo>
                  <a:pt x="0" y="0"/>
                </a:lnTo>
                <a:lnTo>
                  <a:pt x="0" y="789964"/>
                </a:lnTo>
                <a:close/>
              </a:path>
            </a:pathLst>
          </a:custGeom>
          <a:solidFill>
            <a:srgbClr val="BBB7A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3157538" y="4598988"/>
            <a:ext cx="379412" cy="0"/>
          </a:xfrm>
          <a:custGeom>
            <a:avLst/>
            <a:gdLst>
              <a:gd name="T0" fmla="*/ 0 w 379729"/>
              <a:gd name="T1" fmla="*/ 379435 w 379729"/>
              <a:gd name="T2" fmla="*/ 0 60000 65536"/>
              <a:gd name="T3" fmla="*/ 0 60000 65536"/>
              <a:gd name="T4" fmla="*/ 0 w 379729"/>
              <a:gd name="T5" fmla="*/ 379729 w 3797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9729">
                <a:moveTo>
                  <a:pt x="0" y="0"/>
                </a:moveTo>
                <a:lnTo>
                  <a:pt x="379435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/>
          </p:cNvSpPr>
          <p:nvPr/>
        </p:nvSpPr>
        <p:spPr bwMode="auto">
          <a:xfrm>
            <a:off x="3159125" y="4603750"/>
            <a:ext cx="0" cy="784225"/>
          </a:xfrm>
          <a:custGeom>
            <a:avLst/>
            <a:gdLst>
              <a:gd name="T0" fmla="*/ 0 h 784225"/>
              <a:gd name="T1" fmla="*/ 784236 h 784225"/>
              <a:gd name="T2" fmla="*/ 0 60000 65536"/>
              <a:gd name="T3" fmla="*/ 0 60000 65536"/>
              <a:gd name="T4" fmla="*/ 0 h 784225"/>
              <a:gd name="T5" fmla="*/ 784225 h 7842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84225">
                <a:moveTo>
                  <a:pt x="0" y="0"/>
                </a:moveTo>
                <a:lnTo>
                  <a:pt x="0" y="784236"/>
                </a:lnTo>
              </a:path>
            </a:pathLst>
          </a:custGeom>
          <a:noFill/>
          <a:ln w="3421">
            <a:solidFill>
              <a:srgbClr val="37373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5" name="object 52"/>
          <p:cNvSpPr>
            <a:spLocks/>
          </p:cNvSpPr>
          <p:nvPr/>
        </p:nvSpPr>
        <p:spPr bwMode="auto">
          <a:xfrm>
            <a:off x="3198813" y="530542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6" name="object 53"/>
          <p:cNvSpPr>
            <a:spLocks/>
          </p:cNvSpPr>
          <p:nvPr/>
        </p:nvSpPr>
        <p:spPr bwMode="auto">
          <a:xfrm>
            <a:off x="3198813" y="531018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7" name="object 54"/>
          <p:cNvSpPr>
            <a:spLocks/>
          </p:cNvSpPr>
          <p:nvPr/>
        </p:nvSpPr>
        <p:spPr bwMode="auto">
          <a:xfrm>
            <a:off x="3198813" y="525938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8" name="object 55"/>
          <p:cNvSpPr>
            <a:spLocks/>
          </p:cNvSpPr>
          <p:nvPr/>
        </p:nvSpPr>
        <p:spPr bwMode="auto">
          <a:xfrm>
            <a:off x="3198813" y="52641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9" name="object 56"/>
          <p:cNvSpPr>
            <a:spLocks/>
          </p:cNvSpPr>
          <p:nvPr/>
        </p:nvSpPr>
        <p:spPr bwMode="auto">
          <a:xfrm>
            <a:off x="3198813" y="52133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0" name="object 57"/>
          <p:cNvSpPr>
            <a:spLocks/>
          </p:cNvSpPr>
          <p:nvPr/>
        </p:nvSpPr>
        <p:spPr bwMode="auto">
          <a:xfrm>
            <a:off x="3198813" y="52181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99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1" name="object 58"/>
          <p:cNvSpPr>
            <a:spLocks/>
          </p:cNvSpPr>
          <p:nvPr/>
        </p:nvSpPr>
        <p:spPr bwMode="auto">
          <a:xfrm>
            <a:off x="3198813" y="51673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2" name="object 59"/>
          <p:cNvSpPr>
            <a:spLocks/>
          </p:cNvSpPr>
          <p:nvPr/>
        </p:nvSpPr>
        <p:spPr bwMode="auto">
          <a:xfrm>
            <a:off x="3198813" y="517207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3" name="object 60"/>
          <p:cNvSpPr>
            <a:spLocks/>
          </p:cNvSpPr>
          <p:nvPr/>
        </p:nvSpPr>
        <p:spPr bwMode="auto">
          <a:xfrm>
            <a:off x="3198813" y="5121275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4" name="object 61"/>
          <p:cNvSpPr>
            <a:spLocks/>
          </p:cNvSpPr>
          <p:nvPr/>
        </p:nvSpPr>
        <p:spPr bwMode="auto">
          <a:xfrm>
            <a:off x="3198813" y="512603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5" name="object 62"/>
          <p:cNvSpPr>
            <a:spLocks/>
          </p:cNvSpPr>
          <p:nvPr/>
        </p:nvSpPr>
        <p:spPr bwMode="auto">
          <a:xfrm>
            <a:off x="3198813" y="5075238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6" name="object 63"/>
          <p:cNvSpPr>
            <a:spLocks/>
          </p:cNvSpPr>
          <p:nvPr/>
        </p:nvSpPr>
        <p:spPr bwMode="auto">
          <a:xfrm>
            <a:off x="3198813" y="508000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7" name="object 64"/>
          <p:cNvSpPr>
            <a:spLocks/>
          </p:cNvSpPr>
          <p:nvPr/>
        </p:nvSpPr>
        <p:spPr bwMode="auto">
          <a:xfrm>
            <a:off x="3198813" y="502920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8" name="object 65"/>
          <p:cNvSpPr>
            <a:spLocks/>
          </p:cNvSpPr>
          <p:nvPr/>
        </p:nvSpPr>
        <p:spPr bwMode="auto">
          <a:xfrm>
            <a:off x="3198813" y="5035550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9" name="object 66"/>
          <p:cNvSpPr>
            <a:spLocks/>
          </p:cNvSpPr>
          <p:nvPr/>
        </p:nvSpPr>
        <p:spPr bwMode="auto">
          <a:xfrm>
            <a:off x="3198813" y="498316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0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0" name="object 67"/>
          <p:cNvSpPr>
            <a:spLocks/>
          </p:cNvSpPr>
          <p:nvPr/>
        </p:nvSpPr>
        <p:spPr bwMode="auto">
          <a:xfrm>
            <a:off x="3198813" y="4989513"/>
            <a:ext cx="301625" cy="0"/>
          </a:xfrm>
          <a:custGeom>
            <a:avLst/>
            <a:gdLst>
              <a:gd name="T0" fmla="*/ 0 w 301625"/>
              <a:gd name="T1" fmla="*/ 301152 w 301625"/>
              <a:gd name="T2" fmla="*/ 0 60000 65536"/>
              <a:gd name="T3" fmla="*/ 0 60000 65536"/>
              <a:gd name="T4" fmla="*/ 0 w 301625"/>
              <a:gd name="T5" fmla="*/ 301625 w 301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1625">
                <a:moveTo>
                  <a:pt x="0" y="0"/>
                </a:moveTo>
                <a:lnTo>
                  <a:pt x="301152" y="0"/>
                </a:lnTo>
              </a:path>
            </a:pathLst>
          </a:custGeom>
          <a:noFill/>
          <a:ln w="510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1" name="object 68"/>
          <p:cNvSpPr>
            <a:spLocks/>
          </p:cNvSpPr>
          <p:nvPr/>
        </p:nvSpPr>
        <p:spPr bwMode="auto">
          <a:xfrm>
            <a:off x="3195638" y="4664075"/>
            <a:ext cx="295275" cy="196850"/>
          </a:xfrm>
          <a:custGeom>
            <a:avLst/>
            <a:gdLst>
              <a:gd name="T0" fmla="*/ 0 w 295275"/>
              <a:gd name="T1" fmla="*/ 197492 h 197485"/>
              <a:gd name="T2" fmla="*/ 295158 w 295275"/>
              <a:gd name="T3" fmla="*/ 197492 h 197485"/>
              <a:gd name="T4" fmla="*/ 295158 w 295275"/>
              <a:gd name="T5" fmla="*/ 0 h 197485"/>
              <a:gd name="T6" fmla="*/ 0 w 295275"/>
              <a:gd name="T7" fmla="*/ 0 h 197485"/>
              <a:gd name="T8" fmla="*/ 0 w 295275"/>
              <a:gd name="T9" fmla="*/ 197492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75"/>
              <a:gd name="T16" fmla="*/ 0 h 197485"/>
              <a:gd name="T17" fmla="*/ 295275 w 29527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2" name="object 69"/>
          <p:cNvSpPr>
            <a:spLocks/>
          </p:cNvSpPr>
          <p:nvPr/>
        </p:nvSpPr>
        <p:spPr bwMode="auto">
          <a:xfrm>
            <a:off x="3198813" y="4665663"/>
            <a:ext cx="295275" cy="65087"/>
          </a:xfrm>
          <a:custGeom>
            <a:avLst/>
            <a:gdLst>
              <a:gd name="T0" fmla="*/ 240410 w 295275"/>
              <a:gd name="T1" fmla="*/ 0 h 64135"/>
              <a:gd name="T2" fmla="*/ 240410 w 295275"/>
              <a:gd name="T3" fmla="*/ 63715 h 64135"/>
              <a:gd name="T4" fmla="*/ 295158 w 295275"/>
              <a:gd name="T5" fmla="*/ 63715 h 64135"/>
              <a:gd name="T6" fmla="*/ 0 w 295275"/>
              <a:gd name="T7" fmla="*/ 63715 h 64135"/>
              <a:gd name="T8" fmla="*/ 0 60000 65536"/>
              <a:gd name="T9" fmla="*/ 0 60000 65536"/>
              <a:gd name="T10" fmla="*/ 0 60000 65536"/>
              <a:gd name="T11" fmla="*/ 0 60000 65536"/>
              <a:gd name="T12" fmla="*/ 0 w 295275"/>
              <a:gd name="T13" fmla="*/ 0 h 64135"/>
              <a:gd name="T14" fmla="*/ 295275 w 295275"/>
              <a:gd name="T15" fmla="*/ 64135 h 64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58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3" name="object 70"/>
          <p:cNvSpPr>
            <a:spLocks/>
          </p:cNvSpPr>
          <p:nvPr/>
        </p:nvSpPr>
        <p:spPr bwMode="auto">
          <a:xfrm>
            <a:off x="3375025" y="4746625"/>
            <a:ext cx="101600" cy="68263"/>
          </a:xfrm>
          <a:custGeom>
            <a:avLst/>
            <a:gdLst>
              <a:gd name="T0" fmla="*/ 0 w 101600"/>
              <a:gd name="T1" fmla="*/ 68166 h 68579"/>
              <a:gd name="T2" fmla="*/ 101381 w 101600"/>
              <a:gd name="T3" fmla="*/ 68166 h 68579"/>
              <a:gd name="T4" fmla="*/ 101381 w 101600"/>
              <a:gd name="T5" fmla="*/ 0 h 68579"/>
              <a:gd name="T6" fmla="*/ 0 w 101600"/>
              <a:gd name="T7" fmla="*/ 0 h 68579"/>
              <a:gd name="T8" fmla="*/ 0 w 101600"/>
              <a:gd name="T9" fmla="*/ 68166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600"/>
              <a:gd name="T16" fmla="*/ 0 h 68579"/>
              <a:gd name="T17" fmla="*/ 101600 w 101600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600" h="68579">
                <a:moveTo>
                  <a:pt x="0" y="68166"/>
                </a:moveTo>
                <a:lnTo>
                  <a:pt x="101381" y="68166"/>
                </a:lnTo>
                <a:lnTo>
                  <a:pt x="101381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4" name="object 71"/>
          <p:cNvSpPr>
            <a:spLocks/>
          </p:cNvSpPr>
          <p:nvPr/>
        </p:nvSpPr>
        <p:spPr bwMode="auto">
          <a:xfrm>
            <a:off x="3179763" y="4629150"/>
            <a:ext cx="334962" cy="712788"/>
          </a:xfrm>
          <a:custGeom>
            <a:avLst/>
            <a:gdLst>
              <a:gd name="T0" fmla="*/ 0 w 334645"/>
              <a:gd name="T1" fmla="*/ 712240 h 712470"/>
              <a:gd name="T2" fmla="*/ 334521 w 334645"/>
              <a:gd name="T3" fmla="*/ 712240 h 712470"/>
              <a:gd name="T4" fmla="*/ 334521 w 334645"/>
              <a:gd name="T5" fmla="*/ 0 h 712470"/>
              <a:gd name="T6" fmla="*/ 0 w 334645"/>
              <a:gd name="T7" fmla="*/ 0 h 712470"/>
              <a:gd name="T8" fmla="*/ 0 w 334645"/>
              <a:gd name="T9" fmla="*/ 712240 h 712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4645"/>
              <a:gd name="T16" fmla="*/ 0 h 712470"/>
              <a:gd name="T17" fmla="*/ 334645 w 334645"/>
              <a:gd name="T18" fmla="*/ 712470 h 712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4645" h="712470">
                <a:moveTo>
                  <a:pt x="0" y="712240"/>
                </a:moveTo>
                <a:lnTo>
                  <a:pt x="334521" y="712240"/>
                </a:lnTo>
                <a:lnTo>
                  <a:pt x="334521" y="0"/>
                </a:lnTo>
                <a:lnTo>
                  <a:pt x="0" y="0"/>
                </a:lnTo>
                <a:lnTo>
                  <a:pt x="0" y="712240"/>
                </a:lnTo>
                <a:close/>
              </a:path>
            </a:pathLst>
          </a:custGeom>
          <a:noFill/>
          <a:ln w="372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5" name="object 72"/>
          <p:cNvSpPr>
            <a:spLocks/>
          </p:cNvSpPr>
          <p:nvPr/>
        </p:nvSpPr>
        <p:spPr bwMode="auto">
          <a:xfrm>
            <a:off x="3213100" y="4676775"/>
            <a:ext cx="182563" cy="39688"/>
          </a:xfrm>
          <a:custGeom>
            <a:avLst/>
            <a:gdLst>
              <a:gd name="T0" fmla="*/ 0 w 182245"/>
              <a:gd name="T1" fmla="*/ 39499 h 40004"/>
              <a:gd name="T2" fmla="*/ 182227 w 182245"/>
              <a:gd name="T3" fmla="*/ 39499 h 40004"/>
              <a:gd name="T4" fmla="*/ 182227 w 182245"/>
              <a:gd name="T5" fmla="*/ 0 h 40004"/>
              <a:gd name="T6" fmla="*/ 0 w 182245"/>
              <a:gd name="T7" fmla="*/ 0 h 40004"/>
              <a:gd name="T8" fmla="*/ 0 w 182245"/>
              <a:gd name="T9" fmla="*/ 39499 h 400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245"/>
              <a:gd name="T16" fmla="*/ 0 h 40004"/>
              <a:gd name="T17" fmla="*/ 182245 w 182245"/>
              <a:gd name="T18" fmla="*/ 40004 h 400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245" h="40004">
                <a:moveTo>
                  <a:pt x="0" y="39499"/>
                </a:moveTo>
                <a:lnTo>
                  <a:pt x="182227" y="39499"/>
                </a:lnTo>
                <a:lnTo>
                  <a:pt x="182227" y="0"/>
                </a:lnTo>
                <a:lnTo>
                  <a:pt x="0" y="0"/>
                </a:lnTo>
                <a:lnTo>
                  <a:pt x="0" y="3949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6" name="object 73"/>
          <p:cNvSpPr>
            <a:spLocks/>
          </p:cNvSpPr>
          <p:nvPr/>
        </p:nvSpPr>
        <p:spPr bwMode="auto">
          <a:xfrm>
            <a:off x="3176588" y="4633913"/>
            <a:ext cx="334962" cy="712787"/>
          </a:xfrm>
          <a:custGeom>
            <a:avLst/>
            <a:gdLst>
              <a:gd name="T0" fmla="*/ 0 w 334645"/>
              <a:gd name="T1" fmla="*/ 711597 h 711835"/>
              <a:gd name="T2" fmla="*/ 334521 w 334645"/>
              <a:gd name="T3" fmla="*/ 711597 h 711835"/>
              <a:gd name="T4" fmla="*/ 334521 w 334645"/>
              <a:gd name="T5" fmla="*/ 0 h 711835"/>
              <a:gd name="T6" fmla="*/ 0 w 334645"/>
              <a:gd name="T7" fmla="*/ 0 h 711835"/>
              <a:gd name="T8" fmla="*/ 0 w 334645"/>
              <a:gd name="T9" fmla="*/ 711597 h 711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4645"/>
              <a:gd name="T16" fmla="*/ 0 h 711835"/>
              <a:gd name="T17" fmla="*/ 334645 w 334645"/>
              <a:gd name="T18" fmla="*/ 711835 h 711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4645" h="711835">
                <a:moveTo>
                  <a:pt x="0" y="711597"/>
                </a:moveTo>
                <a:lnTo>
                  <a:pt x="334521" y="711597"/>
                </a:lnTo>
                <a:lnTo>
                  <a:pt x="334521" y="0"/>
                </a:lnTo>
                <a:lnTo>
                  <a:pt x="0" y="0"/>
                </a:lnTo>
                <a:lnTo>
                  <a:pt x="0" y="711597"/>
                </a:lnTo>
                <a:close/>
              </a:path>
            </a:pathLst>
          </a:custGeom>
          <a:noFill/>
          <a:ln w="372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7" name="object 74"/>
          <p:cNvSpPr>
            <a:spLocks/>
          </p:cNvSpPr>
          <p:nvPr/>
        </p:nvSpPr>
        <p:spPr bwMode="auto">
          <a:xfrm>
            <a:off x="3198813" y="4659313"/>
            <a:ext cx="295275" cy="198437"/>
          </a:xfrm>
          <a:custGeom>
            <a:avLst/>
            <a:gdLst>
              <a:gd name="T0" fmla="*/ 0 w 295275"/>
              <a:gd name="T1" fmla="*/ 197492 h 197485"/>
              <a:gd name="T2" fmla="*/ 295158 w 295275"/>
              <a:gd name="T3" fmla="*/ 197492 h 197485"/>
              <a:gd name="T4" fmla="*/ 295158 w 295275"/>
              <a:gd name="T5" fmla="*/ 0 h 197485"/>
              <a:gd name="T6" fmla="*/ 0 w 295275"/>
              <a:gd name="T7" fmla="*/ 0 h 197485"/>
              <a:gd name="T8" fmla="*/ 0 w 295275"/>
              <a:gd name="T9" fmla="*/ 197492 h 19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75"/>
              <a:gd name="T16" fmla="*/ 0 h 197485"/>
              <a:gd name="T17" fmla="*/ 295275 w 295275"/>
              <a:gd name="T18" fmla="*/ 197485 h 19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75" h="197485">
                <a:moveTo>
                  <a:pt x="0" y="197492"/>
                </a:moveTo>
                <a:lnTo>
                  <a:pt x="295158" y="197492"/>
                </a:lnTo>
                <a:lnTo>
                  <a:pt x="295158" y="0"/>
                </a:lnTo>
                <a:lnTo>
                  <a:pt x="0" y="0"/>
                </a:lnTo>
                <a:lnTo>
                  <a:pt x="0" y="197492"/>
                </a:lnTo>
                <a:close/>
              </a:path>
            </a:pathLst>
          </a:custGeom>
          <a:noFill/>
          <a:ln w="45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8" name="object 75"/>
          <p:cNvSpPr>
            <a:spLocks/>
          </p:cNvSpPr>
          <p:nvPr/>
        </p:nvSpPr>
        <p:spPr bwMode="auto">
          <a:xfrm>
            <a:off x="3201988" y="4662488"/>
            <a:ext cx="295275" cy="63500"/>
          </a:xfrm>
          <a:custGeom>
            <a:avLst/>
            <a:gdLst>
              <a:gd name="T0" fmla="*/ 240410 w 295275"/>
              <a:gd name="T1" fmla="*/ 0 h 64135"/>
              <a:gd name="T2" fmla="*/ 240410 w 295275"/>
              <a:gd name="T3" fmla="*/ 63715 h 64135"/>
              <a:gd name="T4" fmla="*/ 295171 w 295275"/>
              <a:gd name="T5" fmla="*/ 63715 h 64135"/>
              <a:gd name="T6" fmla="*/ 0 w 295275"/>
              <a:gd name="T7" fmla="*/ 63715 h 64135"/>
              <a:gd name="T8" fmla="*/ 0 60000 65536"/>
              <a:gd name="T9" fmla="*/ 0 60000 65536"/>
              <a:gd name="T10" fmla="*/ 0 60000 65536"/>
              <a:gd name="T11" fmla="*/ 0 60000 65536"/>
              <a:gd name="T12" fmla="*/ 0 w 295275"/>
              <a:gd name="T13" fmla="*/ 0 h 64135"/>
              <a:gd name="T14" fmla="*/ 295275 w 295275"/>
              <a:gd name="T15" fmla="*/ 64135 h 64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275" h="64135">
                <a:moveTo>
                  <a:pt x="240410" y="0"/>
                </a:moveTo>
                <a:lnTo>
                  <a:pt x="240410" y="63715"/>
                </a:lnTo>
                <a:lnTo>
                  <a:pt x="295171" y="63715"/>
                </a:lnTo>
                <a:lnTo>
                  <a:pt x="0" y="63715"/>
                </a:lnTo>
              </a:path>
            </a:pathLst>
          </a:custGeom>
          <a:noFill/>
          <a:ln w="50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9" name="object 76"/>
          <p:cNvSpPr>
            <a:spLocks/>
          </p:cNvSpPr>
          <p:nvPr/>
        </p:nvSpPr>
        <p:spPr bwMode="auto">
          <a:xfrm>
            <a:off x="3216275" y="4786313"/>
            <a:ext cx="120650" cy="36512"/>
          </a:xfrm>
          <a:custGeom>
            <a:avLst/>
            <a:gdLst>
              <a:gd name="T0" fmla="*/ 0 w 120650"/>
              <a:gd name="T1" fmla="*/ 36950 h 37464"/>
              <a:gd name="T2" fmla="*/ 120630 w 120650"/>
              <a:gd name="T3" fmla="*/ 36950 h 37464"/>
              <a:gd name="T4" fmla="*/ 120630 w 120650"/>
              <a:gd name="T5" fmla="*/ 0 h 37464"/>
              <a:gd name="T6" fmla="*/ 0 w 120650"/>
              <a:gd name="T7" fmla="*/ 0 h 37464"/>
              <a:gd name="T8" fmla="*/ 0 w 120650"/>
              <a:gd name="T9" fmla="*/ 36950 h 37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650"/>
              <a:gd name="T16" fmla="*/ 0 h 37464"/>
              <a:gd name="T17" fmla="*/ 120650 w 120650"/>
              <a:gd name="T18" fmla="*/ 37464 h 37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650" h="37464">
                <a:moveTo>
                  <a:pt x="0" y="36950"/>
                </a:moveTo>
                <a:lnTo>
                  <a:pt x="120630" y="36950"/>
                </a:lnTo>
                <a:lnTo>
                  <a:pt x="120630" y="0"/>
                </a:lnTo>
                <a:lnTo>
                  <a:pt x="0" y="0"/>
                </a:lnTo>
                <a:lnTo>
                  <a:pt x="0" y="369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0" name="object 77"/>
          <p:cNvSpPr>
            <a:spLocks/>
          </p:cNvSpPr>
          <p:nvPr/>
        </p:nvSpPr>
        <p:spPr bwMode="auto">
          <a:xfrm>
            <a:off x="3405188" y="4892675"/>
            <a:ext cx="95250" cy="66675"/>
          </a:xfrm>
          <a:custGeom>
            <a:avLst/>
            <a:gdLst>
              <a:gd name="T0" fmla="*/ 0 w 94614"/>
              <a:gd name="T1" fmla="*/ 66255 h 66675"/>
              <a:gd name="T2" fmla="*/ 94109 w 94614"/>
              <a:gd name="T3" fmla="*/ 66255 h 66675"/>
              <a:gd name="T4" fmla="*/ 94109 w 94614"/>
              <a:gd name="T5" fmla="*/ 0 h 66675"/>
              <a:gd name="T6" fmla="*/ 0 w 94614"/>
              <a:gd name="T7" fmla="*/ 0 h 66675"/>
              <a:gd name="T8" fmla="*/ 0 w 94614"/>
              <a:gd name="T9" fmla="*/ 66255 h 66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614"/>
              <a:gd name="T16" fmla="*/ 0 h 66675"/>
              <a:gd name="T17" fmla="*/ 94614 w 94614"/>
              <a:gd name="T18" fmla="*/ 66675 h 66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614" h="66675">
                <a:moveTo>
                  <a:pt x="0" y="66255"/>
                </a:moveTo>
                <a:lnTo>
                  <a:pt x="94109" y="66255"/>
                </a:lnTo>
                <a:lnTo>
                  <a:pt x="94109" y="0"/>
                </a:lnTo>
                <a:lnTo>
                  <a:pt x="0" y="0"/>
                </a:lnTo>
                <a:lnTo>
                  <a:pt x="0" y="662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1" name="object 78"/>
          <p:cNvSpPr>
            <a:spLocks/>
          </p:cNvSpPr>
          <p:nvPr/>
        </p:nvSpPr>
        <p:spPr bwMode="auto">
          <a:xfrm>
            <a:off x="3378200" y="4743450"/>
            <a:ext cx="101600" cy="68263"/>
          </a:xfrm>
          <a:custGeom>
            <a:avLst/>
            <a:gdLst>
              <a:gd name="T0" fmla="*/ 0 w 102235"/>
              <a:gd name="T1" fmla="*/ 68166 h 68579"/>
              <a:gd name="T2" fmla="*/ 101808 w 102235"/>
              <a:gd name="T3" fmla="*/ 68166 h 68579"/>
              <a:gd name="T4" fmla="*/ 101808 w 102235"/>
              <a:gd name="T5" fmla="*/ 0 h 68579"/>
              <a:gd name="T6" fmla="*/ 0 w 102235"/>
              <a:gd name="T7" fmla="*/ 0 h 68579"/>
              <a:gd name="T8" fmla="*/ 0 w 102235"/>
              <a:gd name="T9" fmla="*/ 68166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235"/>
              <a:gd name="T16" fmla="*/ 0 h 68579"/>
              <a:gd name="T17" fmla="*/ 102235 w 102235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235" h="68579">
                <a:moveTo>
                  <a:pt x="0" y="68166"/>
                </a:moveTo>
                <a:lnTo>
                  <a:pt x="101808" y="68166"/>
                </a:lnTo>
                <a:lnTo>
                  <a:pt x="101808" y="0"/>
                </a:lnTo>
                <a:lnTo>
                  <a:pt x="0" y="0"/>
                </a:lnTo>
                <a:lnTo>
                  <a:pt x="0" y="68166"/>
                </a:lnTo>
                <a:close/>
              </a:path>
            </a:pathLst>
          </a:custGeom>
          <a:noFill/>
          <a:ln w="45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2" name="object 79"/>
          <p:cNvSpPr>
            <a:spLocks/>
          </p:cNvSpPr>
          <p:nvPr/>
        </p:nvSpPr>
        <p:spPr bwMode="auto">
          <a:xfrm>
            <a:off x="3213100" y="4679950"/>
            <a:ext cx="180975" cy="36513"/>
          </a:xfrm>
          <a:custGeom>
            <a:avLst/>
            <a:gdLst>
              <a:gd name="T0" fmla="*/ 0 w 181610"/>
              <a:gd name="T1" fmla="*/ 35676 h 36195"/>
              <a:gd name="T2" fmla="*/ 181378 w 181610"/>
              <a:gd name="T3" fmla="*/ 35676 h 36195"/>
              <a:gd name="T4" fmla="*/ 181378 w 181610"/>
              <a:gd name="T5" fmla="*/ 0 h 36195"/>
              <a:gd name="T6" fmla="*/ 0 w 181610"/>
              <a:gd name="T7" fmla="*/ 0 h 36195"/>
              <a:gd name="T8" fmla="*/ 0 w 181610"/>
              <a:gd name="T9" fmla="*/ 35676 h 36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610"/>
              <a:gd name="T16" fmla="*/ 0 h 36195"/>
              <a:gd name="T17" fmla="*/ 181610 w 181610"/>
              <a:gd name="T18" fmla="*/ 36195 h 36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610" h="36195">
                <a:moveTo>
                  <a:pt x="0" y="35676"/>
                </a:moveTo>
                <a:lnTo>
                  <a:pt x="181378" y="35676"/>
                </a:lnTo>
                <a:lnTo>
                  <a:pt x="181378" y="0"/>
                </a:lnTo>
                <a:lnTo>
                  <a:pt x="0" y="0"/>
                </a:lnTo>
                <a:lnTo>
                  <a:pt x="0" y="356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3" name="object 80"/>
          <p:cNvSpPr>
            <a:spLocks/>
          </p:cNvSpPr>
          <p:nvPr/>
        </p:nvSpPr>
        <p:spPr bwMode="auto">
          <a:xfrm>
            <a:off x="3216275" y="4792663"/>
            <a:ext cx="117475" cy="33337"/>
          </a:xfrm>
          <a:custGeom>
            <a:avLst/>
            <a:gdLst>
              <a:gd name="T0" fmla="*/ 0 w 118110"/>
              <a:gd name="T1" fmla="*/ 33127 h 33654"/>
              <a:gd name="T2" fmla="*/ 118064 w 118110"/>
              <a:gd name="T3" fmla="*/ 33127 h 33654"/>
              <a:gd name="T4" fmla="*/ 118064 w 118110"/>
              <a:gd name="T5" fmla="*/ 0 h 33654"/>
              <a:gd name="T6" fmla="*/ 0 w 118110"/>
              <a:gd name="T7" fmla="*/ 0 h 33654"/>
              <a:gd name="T8" fmla="*/ 0 w 118110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110"/>
              <a:gd name="T16" fmla="*/ 0 h 33654"/>
              <a:gd name="T17" fmla="*/ 118110 w 118110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4" name="object 81"/>
          <p:cNvSpPr>
            <a:spLocks/>
          </p:cNvSpPr>
          <p:nvPr/>
        </p:nvSpPr>
        <p:spPr bwMode="auto">
          <a:xfrm>
            <a:off x="3403600" y="4899025"/>
            <a:ext cx="93663" cy="61913"/>
          </a:xfrm>
          <a:custGeom>
            <a:avLst/>
            <a:gdLst>
              <a:gd name="T0" fmla="*/ 0 w 92710"/>
              <a:gd name="T1" fmla="*/ 61158 h 61595"/>
              <a:gd name="T2" fmla="*/ 92398 w 92710"/>
              <a:gd name="T3" fmla="*/ 61158 h 61595"/>
              <a:gd name="T4" fmla="*/ 92398 w 92710"/>
              <a:gd name="T5" fmla="*/ 0 h 61595"/>
              <a:gd name="T6" fmla="*/ 0 w 92710"/>
              <a:gd name="T7" fmla="*/ 0 h 61595"/>
              <a:gd name="T8" fmla="*/ 0 w 92710"/>
              <a:gd name="T9" fmla="*/ 61158 h 61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"/>
              <a:gd name="T16" fmla="*/ 0 h 61595"/>
              <a:gd name="T17" fmla="*/ 92710 w 92710"/>
              <a:gd name="T18" fmla="*/ 61595 h 61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5" name="object 82"/>
          <p:cNvSpPr>
            <a:spLocks/>
          </p:cNvSpPr>
          <p:nvPr/>
        </p:nvSpPr>
        <p:spPr bwMode="auto">
          <a:xfrm>
            <a:off x="3214688" y="4679950"/>
            <a:ext cx="179387" cy="33338"/>
          </a:xfrm>
          <a:custGeom>
            <a:avLst/>
            <a:gdLst>
              <a:gd name="T0" fmla="*/ 0 w 179704"/>
              <a:gd name="T1" fmla="*/ 33127 h 33654"/>
              <a:gd name="T2" fmla="*/ 179668 w 179704"/>
              <a:gd name="T3" fmla="*/ 33127 h 33654"/>
              <a:gd name="T4" fmla="*/ 179668 w 179704"/>
              <a:gd name="T5" fmla="*/ 0 h 33654"/>
              <a:gd name="T6" fmla="*/ 0 w 179704"/>
              <a:gd name="T7" fmla="*/ 0 h 33654"/>
              <a:gd name="T8" fmla="*/ 0 w 179704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704"/>
              <a:gd name="T16" fmla="*/ 0 h 33654"/>
              <a:gd name="T17" fmla="*/ 179704 w 179704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704" h="33654">
                <a:moveTo>
                  <a:pt x="0" y="33127"/>
                </a:moveTo>
                <a:lnTo>
                  <a:pt x="179668" y="33127"/>
                </a:lnTo>
                <a:lnTo>
                  <a:pt x="179668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6" name="object 83"/>
          <p:cNvSpPr>
            <a:spLocks/>
          </p:cNvSpPr>
          <p:nvPr/>
        </p:nvSpPr>
        <p:spPr bwMode="auto">
          <a:xfrm>
            <a:off x="3217863" y="4789488"/>
            <a:ext cx="117475" cy="33337"/>
          </a:xfrm>
          <a:custGeom>
            <a:avLst/>
            <a:gdLst>
              <a:gd name="T0" fmla="*/ 0 w 118110"/>
              <a:gd name="T1" fmla="*/ 33127 h 33654"/>
              <a:gd name="T2" fmla="*/ 118064 w 118110"/>
              <a:gd name="T3" fmla="*/ 33127 h 33654"/>
              <a:gd name="T4" fmla="*/ 118064 w 118110"/>
              <a:gd name="T5" fmla="*/ 0 h 33654"/>
              <a:gd name="T6" fmla="*/ 0 w 118110"/>
              <a:gd name="T7" fmla="*/ 0 h 33654"/>
              <a:gd name="T8" fmla="*/ 0 w 118110"/>
              <a:gd name="T9" fmla="*/ 33127 h 33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110"/>
              <a:gd name="T16" fmla="*/ 0 h 33654"/>
              <a:gd name="T17" fmla="*/ 118110 w 118110"/>
              <a:gd name="T18" fmla="*/ 33654 h 33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110" h="33654">
                <a:moveTo>
                  <a:pt x="0" y="33127"/>
                </a:moveTo>
                <a:lnTo>
                  <a:pt x="118064" y="33127"/>
                </a:lnTo>
                <a:lnTo>
                  <a:pt x="118064" y="0"/>
                </a:lnTo>
                <a:lnTo>
                  <a:pt x="0" y="0"/>
                </a:lnTo>
                <a:lnTo>
                  <a:pt x="0" y="33127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7" name="object 84"/>
          <p:cNvSpPr>
            <a:spLocks/>
          </p:cNvSpPr>
          <p:nvPr/>
        </p:nvSpPr>
        <p:spPr bwMode="auto">
          <a:xfrm>
            <a:off x="3405188" y="4895850"/>
            <a:ext cx="93662" cy="61913"/>
          </a:xfrm>
          <a:custGeom>
            <a:avLst/>
            <a:gdLst>
              <a:gd name="T0" fmla="*/ 0 w 92710"/>
              <a:gd name="T1" fmla="*/ 61158 h 61595"/>
              <a:gd name="T2" fmla="*/ 92398 w 92710"/>
              <a:gd name="T3" fmla="*/ 61158 h 61595"/>
              <a:gd name="T4" fmla="*/ 92398 w 92710"/>
              <a:gd name="T5" fmla="*/ 0 h 61595"/>
              <a:gd name="T6" fmla="*/ 0 w 92710"/>
              <a:gd name="T7" fmla="*/ 0 h 61595"/>
              <a:gd name="T8" fmla="*/ 0 w 92710"/>
              <a:gd name="T9" fmla="*/ 61158 h 61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"/>
              <a:gd name="T16" fmla="*/ 0 h 61595"/>
              <a:gd name="T17" fmla="*/ 92710 w 92710"/>
              <a:gd name="T18" fmla="*/ 61595 h 61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" h="61595">
                <a:moveTo>
                  <a:pt x="0" y="61158"/>
                </a:moveTo>
                <a:lnTo>
                  <a:pt x="92398" y="61158"/>
                </a:lnTo>
                <a:lnTo>
                  <a:pt x="92398" y="0"/>
                </a:lnTo>
                <a:lnTo>
                  <a:pt x="0" y="0"/>
                </a:lnTo>
                <a:lnTo>
                  <a:pt x="0" y="61158"/>
                </a:lnTo>
                <a:close/>
              </a:path>
            </a:pathLst>
          </a:custGeom>
          <a:solidFill>
            <a:srgbClr val="5A5A5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8" name="object 85"/>
          <p:cNvSpPr>
            <a:spLocks/>
          </p:cNvSpPr>
          <p:nvPr/>
        </p:nvSpPr>
        <p:spPr bwMode="auto">
          <a:xfrm>
            <a:off x="1843088" y="4924425"/>
            <a:ext cx="1203325" cy="582613"/>
          </a:xfrm>
          <a:custGeom>
            <a:avLst/>
            <a:gdLst>
              <a:gd name="T0" fmla="*/ 1203325 w 1203325"/>
              <a:gd name="T1" fmla="*/ 0 h 582929"/>
              <a:gd name="T2" fmla="*/ 0 w 1203325"/>
              <a:gd name="T3" fmla="*/ 582549 h 582929"/>
              <a:gd name="T4" fmla="*/ 0 60000 65536"/>
              <a:gd name="T5" fmla="*/ 0 60000 65536"/>
              <a:gd name="T6" fmla="*/ 0 w 1203325"/>
              <a:gd name="T7" fmla="*/ 0 h 582929"/>
              <a:gd name="T8" fmla="*/ 1203325 w 1203325"/>
              <a:gd name="T9" fmla="*/ 582929 h 5829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03325" h="582929">
                <a:moveTo>
                  <a:pt x="1203325" y="0"/>
                </a:moveTo>
                <a:lnTo>
                  <a:pt x="0" y="582549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49" name="object 86"/>
          <p:cNvSpPr>
            <a:spLocks/>
          </p:cNvSpPr>
          <p:nvPr/>
        </p:nvSpPr>
        <p:spPr bwMode="auto">
          <a:xfrm>
            <a:off x="1843088" y="5508625"/>
            <a:ext cx="544512" cy="465138"/>
          </a:xfrm>
          <a:custGeom>
            <a:avLst/>
            <a:gdLst>
              <a:gd name="T0" fmla="*/ 544449 w 544830"/>
              <a:gd name="T1" fmla="*/ 465137 h 465454"/>
              <a:gd name="T2" fmla="*/ 0 w 544830"/>
              <a:gd name="T3" fmla="*/ 0 h 465454"/>
              <a:gd name="T4" fmla="*/ 0 60000 65536"/>
              <a:gd name="T5" fmla="*/ 0 60000 65536"/>
              <a:gd name="T6" fmla="*/ 0 w 544830"/>
              <a:gd name="T7" fmla="*/ 0 h 465454"/>
              <a:gd name="T8" fmla="*/ 544830 w 544830"/>
              <a:gd name="T9" fmla="*/ 465454 h 465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4830" h="465454">
                <a:moveTo>
                  <a:pt x="544449" y="46513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0" name="object 87"/>
          <p:cNvSpPr>
            <a:spLocks/>
          </p:cNvSpPr>
          <p:nvPr/>
        </p:nvSpPr>
        <p:spPr bwMode="auto">
          <a:xfrm>
            <a:off x="1843088" y="5508625"/>
            <a:ext cx="1193800" cy="320675"/>
          </a:xfrm>
          <a:custGeom>
            <a:avLst/>
            <a:gdLst>
              <a:gd name="T0" fmla="*/ 1193800 w 1193800"/>
              <a:gd name="T1" fmla="*/ 320674 h 320675"/>
              <a:gd name="T2" fmla="*/ 0 w 1193800"/>
              <a:gd name="T3" fmla="*/ 0 h 320675"/>
              <a:gd name="T4" fmla="*/ 0 60000 65536"/>
              <a:gd name="T5" fmla="*/ 0 60000 65536"/>
              <a:gd name="T6" fmla="*/ 0 w 1193800"/>
              <a:gd name="T7" fmla="*/ 0 h 320675"/>
              <a:gd name="T8" fmla="*/ 1193800 w 1193800"/>
              <a:gd name="T9" fmla="*/ 320675 h 320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93800" h="320675">
                <a:moveTo>
                  <a:pt x="1193800" y="32067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1" name="object 88"/>
          <p:cNvSpPr>
            <a:spLocks/>
          </p:cNvSpPr>
          <p:nvPr/>
        </p:nvSpPr>
        <p:spPr bwMode="auto">
          <a:xfrm>
            <a:off x="773113" y="5599113"/>
            <a:ext cx="736600" cy="436562"/>
          </a:xfrm>
          <a:custGeom>
            <a:avLst/>
            <a:gdLst>
              <a:gd name="T0" fmla="*/ 0 w 736600"/>
              <a:gd name="T1" fmla="*/ 436562 h 436879"/>
              <a:gd name="T2" fmla="*/ 736600 w 736600"/>
              <a:gd name="T3" fmla="*/ 0 h 436879"/>
              <a:gd name="T4" fmla="*/ 0 60000 65536"/>
              <a:gd name="T5" fmla="*/ 0 60000 65536"/>
              <a:gd name="T6" fmla="*/ 0 w 736600"/>
              <a:gd name="T7" fmla="*/ 0 h 436879"/>
              <a:gd name="T8" fmla="*/ 736600 w 736600"/>
              <a:gd name="T9" fmla="*/ 436879 h 436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6600" h="436879">
                <a:moveTo>
                  <a:pt x="0" y="436562"/>
                </a:moveTo>
                <a:lnTo>
                  <a:pt x="73660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2" name="object 89"/>
          <p:cNvSpPr>
            <a:spLocks noChangeArrowheads="1"/>
          </p:cNvSpPr>
          <p:nvPr/>
        </p:nvSpPr>
        <p:spPr bwMode="auto">
          <a:xfrm>
            <a:off x="4052888" y="4649788"/>
            <a:ext cx="3552825" cy="1395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3" name="object 90"/>
          <p:cNvSpPr>
            <a:spLocks noChangeArrowheads="1"/>
          </p:cNvSpPr>
          <p:nvPr/>
        </p:nvSpPr>
        <p:spPr bwMode="auto">
          <a:xfrm>
            <a:off x="3949700" y="4592638"/>
            <a:ext cx="3754438" cy="16017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54" name="object 91"/>
          <p:cNvSpPr txBox="1">
            <a:spLocks noChangeArrowheads="1"/>
          </p:cNvSpPr>
          <p:nvPr/>
        </p:nvSpPr>
        <p:spPr bwMode="auto">
          <a:xfrm>
            <a:off x="3981450" y="4579938"/>
            <a:ext cx="3543300" cy="1385887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3019" rIns="0" bIns="0">
            <a:spAutoFit/>
          </a:bodyPr>
          <a:lstStyle/>
          <a:p>
            <a:pPr algn="ctr">
              <a:spcBef>
                <a:spcPts val="263"/>
              </a:spcBef>
            </a:pPr>
            <a:r>
              <a:rPr lang="th-TH">
                <a:solidFill>
                  <a:srgbClr val="FF66FF"/>
                </a:solidFill>
                <a:cs typeface="Arial" charset="0"/>
              </a:rPr>
              <a:t>iwing.cpe.ku.ac.th</a:t>
            </a:r>
            <a:r>
              <a:rPr lang="th-TH">
                <a:cs typeface="Arial" charset="0"/>
              </a:rPr>
              <a:t>:</a:t>
            </a:r>
            <a:r>
              <a:rPr lang="th-TH">
                <a:solidFill>
                  <a:srgbClr val="FF0000"/>
                </a:solidFill>
                <a:cs typeface="Arial" charset="0"/>
              </a:rPr>
              <a:t>80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993300"/>
                </a:solidFill>
                <a:cs typeface="Arial" charset="0"/>
              </a:rPr>
              <a:t>158.108.32.52</a:t>
            </a:r>
            <a:endParaRPr lang="th-TH">
              <a:cs typeface="Arial" charset="0"/>
            </a:endParaRPr>
          </a:p>
          <a:p>
            <a:pPr algn="ctr"/>
            <a:r>
              <a:rPr lang="th-TH">
                <a:solidFill>
                  <a:srgbClr val="0000FF"/>
                </a:solidFill>
                <a:cs typeface="Arial" charset="0"/>
              </a:rPr>
              <a:t>00:04:e2:05:8a:b3</a:t>
            </a:r>
            <a:endParaRPr lang="th-TH">
              <a:cs typeface="Arial" charset="0"/>
            </a:endParaRPr>
          </a:p>
        </p:txBody>
      </p:sp>
      <p:sp>
        <p:nvSpPr>
          <p:cNvPr id="11355" name="object 92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>
              <a:gd name="T0" fmla="*/ 1028953 w 1103629"/>
              <a:gd name="T1" fmla="*/ 0 h 447039"/>
              <a:gd name="T2" fmla="*/ 74422 w 1103629"/>
              <a:gd name="T3" fmla="*/ 0 h 447039"/>
              <a:gd name="T4" fmla="*/ 45434 w 1103629"/>
              <a:gd name="T5" fmla="*/ 5841 h 447039"/>
              <a:gd name="T6" fmla="*/ 21780 w 1103629"/>
              <a:gd name="T7" fmla="*/ 21780 h 447039"/>
              <a:gd name="T8" fmla="*/ 5842 w 1103629"/>
              <a:gd name="T9" fmla="*/ 45434 h 447039"/>
              <a:gd name="T10" fmla="*/ 0 w 1103629"/>
              <a:gd name="T11" fmla="*/ 74422 h 447039"/>
              <a:gd name="T12" fmla="*/ 0 w 1103629"/>
              <a:gd name="T13" fmla="*/ 372110 h 447039"/>
              <a:gd name="T14" fmla="*/ 5842 w 1103629"/>
              <a:gd name="T15" fmla="*/ 401097 h 447039"/>
              <a:gd name="T16" fmla="*/ 21780 w 1103629"/>
              <a:gd name="T17" fmla="*/ 424751 h 447039"/>
              <a:gd name="T18" fmla="*/ 45434 w 1103629"/>
              <a:gd name="T19" fmla="*/ 440689 h 447039"/>
              <a:gd name="T20" fmla="*/ 74422 w 1103629"/>
              <a:gd name="T21" fmla="*/ 446531 h 447039"/>
              <a:gd name="T22" fmla="*/ 1028953 w 1103629"/>
              <a:gd name="T23" fmla="*/ 446531 h 447039"/>
              <a:gd name="T24" fmla="*/ 1057941 w 1103629"/>
              <a:gd name="T25" fmla="*/ 440689 h 447039"/>
              <a:gd name="T26" fmla="*/ 1081595 w 1103629"/>
              <a:gd name="T27" fmla="*/ 424751 h 447039"/>
              <a:gd name="T28" fmla="*/ 1097533 w 1103629"/>
              <a:gd name="T29" fmla="*/ 401097 h 447039"/>
              <a:gd name="T30" fmla="*/ 1103376 w 1103629"/>
              <a:gd name="T31" fmla="*/ 372110 h 447039"/>
              <a:gd name="T32" fmla="*/ 1103376 w 1103629"/>
              <a:gd name="T33" fmla="*/ 74422 h 447039"/>
              <a:gd name="T34" fmla="*/ 1097533 w 1103629"/>
              <a:gd name="T35" fmla="*/ 45434 h 447039"/>
              <a:gd name="T36" fmla="*/ 1081595 w 1103629"/>
              <a:gd name="T37" fmla="*/ 21780 h 447039"/>
              <a:gd name="T38" fmla="*/ 1057941 w 1103629"/>
              <a:gd name="T39" fmla="*/ 5841 h 447039"/>
              <a:gd name="T40" fmla="*/ 1028953 w 1103629"/>
              <a:gd name="T41" fmla="*/ 0 h 447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47039"/>
              <a:gd name="T65" fmla="*/ 1103629 w 1103629"/>
              <a:gd name="T66" fmla="*/ 447039 h 447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47039">
                <a:moveTo>
                  <a:pt x="1028953" y="0"/>
                </a:moveTo>
                <a:lnTo>
                  <a:pt x="74422" y="0"/>
                </a:lnTo>
                <a:lnTo>
                  <a:pt x="45434" y="5841"/>
                </a:lnTo>
                <a:lnTo>
                  <a:pt x="21780" y="21780"/>
                </a:lnTo>
                <a:lnTo>
                  <a:pt x="5842" y="45434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97"/>
                </a:lnTo>
                <a:lnTo>
                  <a:pt x="21780" y="424751"/>
                </a:lnTo>
                <a:lnTo>
                  <a:pt x="45434" y="440689"/>
                </a:lnTo>
                <a:lnTo>
                  <a:pt x="74422" y="446531"/>
                </a:lnTo>
                <a:lnTo>
                  <a:pt x="1028953" y="446531"/>
                </a:lnTo>
                <a:lnTo>
                  <a:pt x="1057941" y="440689"/>
                </a:lnTo>
                <a:lnTo>
                  <a:pt x="1081595" y="424751"/>
                </a:lnTo>
                <a:lnTo>
                  <a:pt x="1097533" y="401097"/>
                </a:lnTo>
                <a:lnTo>
                  <a:pt x="1103376" y="372110"/>
                </a:lnTo>
                <a:lnTo>
                  <a:pt x="1103376" y="74422"/>
                </a:lnTo>
                <a:lnTo>
                  <a:pt x="1097533" y="45434"/>
                </a:lnTo>
                <a:lnTo>
                  <a:pt x="1081595" y="21780"/>
                </a:lnTo>
                <a:lnTo>
                  <a:pt x="1057941" y="5841"/>
                </a:lnTo>
                <a:lnTo>
                  <a:pt x="102895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6" name="object 93"/>
          <p:cNvSpPr>
            <a:spLocks/>
          </p:cNvSpPr>
          <p:nvPr/>
        </p:nvSpPr>
        <p:spPr bwMode="auto">
          <a:xfrm>
            <a:off x="7627938" y="2060575"/>
            <a:ext cx="1103312" cy="447675"/>
          </a:xfrm>
          <a:custGeom>
            <a:avLst/>
            <a:gdLst>
              <a:gd name="T0" fmla="*/ 0 w 1103629"/>
              <a:gd name="T1" fmla="*/ 74422 h 447039"/>
              <a:gd name="T2" fmla="*/ 5842 w 1103629"/>
              <a:gd name="T3" fmla="*/ 45434 h 447039"/>
              <a:gd name="T4" fmla="*/ 21780 w 1103629"/>
              <a:gd name="T5" fmla="*/ 21780 h 447039"/>
              <a:gd name="T6" fmla="*/ 45434 w 1103629"/>
              <a:gd name="T7" fmla="*/ 5841 h 447039"/>
              <a:gd name="T8" fmla="*/ 74422 w 1103629"/>
              <a:gd name="T9" fmla="*/ 0 h 447039"/>
              <a:gd name="T10" fmla="*/ 1028953 w 1103629"/>
              <a:gd name="T11" fmla="*/ 0 h 447039"/>
              <a:gd name="T12" fmla="*/ 1057941 w 1103629"/>
              <a:gd name="T13" fmla="*/ 5841 h 447039"/>
              <a:gd name="T14" fmla="*/ 1081595 w 1103629"/>
              <a:gd name="T15" fmla="*/ 21780 h 447039"/>
              <a:gd name="T16" fmla="*/ 1097533 w 1103629"/>
              <a:gd name="T17" fmla="*/ 45434 h 447039"/>
              <a:gd name="T18" fmla="*/ 1103376 w 1103629"/>
              <a:gd name="T19" fmla="*/ 74422 h 447039"/>
              <a:gd name="T20" fmla="*/ 1103376 w 1103629"/>
              <a:gd name="T21" fmla="*/ 372110 h 447039"/>
              <a:gd name="T22" fmla="*/ 1097533 w 1103629"/>
              <a:gd name="T23" fmla="*/ 401097 h 447039"/>
              <a:gd name="T24" fmla="*/ 1081595 w 1103629"/>
              <a:gd name="T25" fmla="*/ 424751 h 447039"/>
              <a:gd name="T26" fmla="*/ 1057941 w 1103629"/>
              <a:gd name="T27" fmla="*/ 440689 h 447039"/>
              <a:gd name="T28" fmla="*/ 1028953 w 1103629"/>
              <a:gd name="T29" fmla="*/ 446531 h 447039"/>
              <a:gd name="T30" fmla="*/ 74422 w 1103629"/>
              <a:gd name="T31" fmla="*/ 446531 h 447039"/>
              <a:gd name="T32" fmla="*/ 45434 w 1103629"/>
              <a:gd name="T33" fmla="*/ 440689 h 447039"/>
              <a:gd name="T34" fmla="*/ 21780 w 1103629"/>
              <a:gd name="T35" fmla="*/ 424751 h 447039"/>
              <a:gd name="T36" fmla="*/ 5842 w 1103629"/>
              <a:gd name="T37" fmla="*/ 401097 h 447039"/>
              <a:gd name="T38" fmla="*/ 0 w 1103629"/>
              <a:gd name="T39" fmla="*/ 372110 h 447039"/>
              <a:gd name="T40" fmla="*/ 0 w 1103629"/>
              <a:gd name="T41" fmla="*/ 74422 h 447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47039"/>
              <a:gd name="T65" fmla="*/ 1103629 w 1103629"/>
              <a:gd name="T66" fmla="*/ 447039 h 447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47039">
                <a:moveTo>
                  <a:pt x="0" y="74422"/>
                </a:moveTo>
                <a:lnTo>
                  <a:pt x="5842" y="45434"/>
                </a:lnTo>
                <a:lnTo>
                  <a:pt x="21780" y="21780"/>
                </a:lnTo>
                <a:lnTo>
                  <a:pt x="45434" y="5841"/>
                </a:lnTo>
                <a:lnTo>
                  <a:pt x="74422" y="0"/>
                </a:lnTo>
                <a:lnTo>
                  <a:pt x="1028953" y="0"/>
                </a:lnTo>
                <a:lnTo>
                  <a:pt x="1057941" y="5841"/>
                </a:lnTo>
                <a:lnTo>
                  <a:pt x="1081595" y="21780"/>
                </a:lnTo>
                <a:lnTo>
                  <a:pt x="1097533" y="45434"/>
                </a:lnTo>
                <a:lnTo>
                  <a:pt x="1103376" y="74422"/>
                </a:lnTo>
                <a:lnTo>
                  <a:pt x="1103376" y="372110"/>
                </a:lnTo>
                <a:lnTo>
                  <a:pt x="1097533" y="401097"/>
                </a:lnTo>
                <a:lnTo>
                  <a:pt x="1081595" y="424751"/>
                </a:lnTo>
                <a:lnTo>
                  <a:pt x="1057941" y="440689"/>
                </a:lnTo>
                <a:lnTo>
                  <a:pt x="1028953" y="446531"/>
                </a:lnTo>
                <a:lnTo>
                  <a:pt x="74422" y="446531"/>
                </a:lnTo>
                <a:lnTo>
                  <a:pt x="45434" y="440689"/>
                </a:lnTo>
                <a:lnTo>
                  <a:pt x="21780" y="424751"/>
                </a:lnTo>
                <a:lnTo>
                  <a:pt x="5842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4" name="object 94"/>
          <p:cNvSpPr txBox="1"/>
          <p:nvPr/>
        </p:nvSpPr>
        <p:spPr>
          <a:xfrm>
            <a:off x="7621588" y="2155825"/>
            <a:ext cx="111918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58" name="object 95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59" name="object 96"/>
          <p:cNvSpPr>
            <a:spLocks/>
          </p:cNvSpPr>
          <p:nvPr/>
        </p:nvSpPr>
        <p:spPr bwMode="auto">
          <a:xfrm>
            <a:off x="7164388" y="2128838"/>
            <a:ext cx="415925" cy="407987"/>
          </a:xfrm>
          <a:custGeom>
            <a:avLst/>
            <a:gdLst>
              <a:gd name="T0" fmla="*/ 0 w 416559"/>
              <a:gd name="T1" fmla="*/ 203454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4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8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4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7310438" y="2203450"/>
            <a:ext cx="1270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1" name="object 98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>
              <a:gd name="T0" fmla="*/ 1035557 w 1103629"/>
              <a:gd name="T1" fmla="*/ 0 h 407035"/>
              <a:gd name="T2" fmla="*/ 67818 w 1103629"/>
              <a:gd name="T3" fmla="*/ 0 h 407035"/>
              <a:gd name="T4" fmla="*/ 41415 w 1103629"/>
              <a:gd name="T5" fmla="*/ 5328 h 407035"/>
              <a:gd name="T6" fmla="*/ 19859 w 1103629"/>
              <a:gd name="T7" fmla="*/ 19859 h 407035"/>
              <a:gd name="T8" fmla="*/ 5328 w 1103629"/>
              <a:gd name="T9" fmla="*/ 41415 h 407035"/>
              <a:gd name="T10" fmla="*/ 0 w 1103629"/>
              <a:gd name="T11" fmla="*/ 67818 h 407035"/>
              <a:gd name="T12" fmla="*/ 0 w 1103629"/>
              <a:gd name="T13" fmla="*/ 339090 h 407035"/>
              <a:gd name="T14" fmla="*/ 5328 w 1103629"/>
              <a:gd name="T15" fmla="*/ 365492 h 407035"/>
              <a:gd name="T16" fmla="*/ 19859 w 1103629"/>
              <a:gd name="T17" fmla="*/ 387048 h 407035"/>
              <a:gd name="T18" fmla="*/ 41415 w 1103629"/>
              <a:gd name="T19" fmla="*/ 401579 h 407035"/>
              <a:gd name="T20" fmla="*/ 67818 w 1103629"/>
              <a:gd name="T21" fmla="*/ 406908 h 407035"/>
              <a:gd name="T22" fmla="*/ 1035557 w 1103629"/>
              <a:gd name="T23" fmla="*/ 406908 h 407035"/>
              <a:gd name="T24" fmla="*/ 1061960 w 1103629"/>
              <a:gd name="T25" fmla="*/ 401579 h 407035"/>
              <a:gd name="T26" fmla="*/ 1083516 w 1103629"/>
              <a:gd name="T27" fmla="*/ 387048 h 407035"/>
              <a:gd name="T28" fmla="*/ 1098047 w 1103629"/>
              <a:gd name="T29" fmla="*/ 365492 h 407035"/>
              <a:gd name="T30" fmla="*/ 1103376 w 1103629"/>
              <a:gd name="T31" fmla="*/ 339090 h 407035"/>
              <a:gd name="T32" fmla="*/ 1103376 w 1103629"/>
              <a:gd name="T33" fmla="*/ 67818 h 407035"/>
              <a:gd name="T34" fmla="*/ 1098047 w 1103629"/>
              <a:gd name="T35" fmla="*/ 41415 h 407035"/>
              <a:gd name="T36" fmla="*/ 1083516 w 1103629"/>
              <a:gd name="T37" fmla="*/ 19859 h 407035"/>
              <a:gd name="T38" fmla="*/ 1061960 w 1103629"/>
              <a:gd name="T39" fmla="*/ 5328 h 407035"/>
              <a:gd name="T40" fmla="*/ 1035557 w 1103629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35557" y="406908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90"/>
                </a:lnTo>
                <a:lnTo>
                  <a:pt x="1103376" y="67818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2" name="object 99"/>
          <p:cNvSpPr>
            <a:spLocks/>
          </p:cNvSpPr>
          <p:nvPr/>
        </p:nvSpPr>
        <p:spPr bwMode="auto">
          <a:xfrm>
            <a:off x="7627938" y="2582863"/>
            <a:ext cx="1103312" cy="407987"/>
          </a:xfrm>
          <a:custGeom>
            <a:avLst/>
            <a:gdLst>
              <a:gd name="T0" fmla="*/ 0 w 1103629"/>
              <a:gd name="T1" fmla="*/ 67818 h 407035"/>
              <a:gd name="T2" fmla="*/ 5328 w 1103629"/>
              <a:gd name="T3" fmla="*/ 41415 h 407035"/>
              <a:gd name="T4" fmla="*/ 19859 w 1103629"/>
              <a:gd name="T5" fmla="*/ 19859 h 407035"/>
              <a:gd name="T6" fmla="*/ 41415 w 1103629"/>
              <a:gd name="T7" fmla="*/ 5328 h 407035"/>
              <a:gd name="T8" fmla="*/ 67818 w 1103629"/>
              <a:gd name="T9" fmla="*/ 0 h 407035"/>
              <a:gd name="T10" fmla="*/ 1035557 w 1103629"/>
              <a:gd name="T11" fmla="*/ 0 h 407035"/>
              <a:gd name="T12" fmla="*/ 1061960 w 1103629"/>
              <a:gd name="T13" fmla="*/ 5328 h 407035"/>
              <a:gd name="T14" fmla="*/ 1083516 w 1103629"/>
              <a:gd name="T15" fmla="*/ 19859 h 407035"/>
              <a:gd name="T16" fmla="*/ 1098047 w 1103629"/>
              <a:gd name="T17" fmla="*/ 41415 h 407035"/>
              <a:gd name="T18" fmla="*/ 1103376 w 1103629"/>
              <a:gd name="T19" fmla="*/ 67818 h 407035"/>
              <a:gd name="T20" fmla="*/ 1103376 w 1103629"/>
              <a:gd name="T21" fmla="*/ 339090 h 407035"/>
              <a:gd name="T22" fmla="*/ 1098047 w 1103629"/>
              <a:gd name="T23" fmla="*/ 365492 h 407035"/>
              <a:gd name="T24" fmla="*/ 1083516 w 1103629"/>
              <a:gd name="T25" fmla="*/ 387048 h 407035"/>
              <a:gd name="T26" fmla="*/ 1061960 w 1103629"/>
              <a:gd name="T27" fmla="*/ 401579 h 407035"/>
              <a:gd name="T28" fmla="*/ 1035557 w 1103629"/>
              <a:gd name="T29" fmla="*/ 406908 h 407035"/>
              <a:gd name="T30" fmla="*/ 67818 w 1103629"/>
              <a:gd name="T31" fmla="*/ 406908 h 407035"/>
              <a:gd name="T32" fmla="*/ 41415 w 1103629"/>
              <a:gd name="T33" fmla="*/ 401579 h 407035"/>
              <a:gd name="T34" fmla="*/ 19859 w 1103629"/>
              <a:gd name="T35" fmla="*/ 387048 h 407035"/>
              <a:gd name="T36" fmla="*/ 5328 w 1103629"/>
              <a:gd name="T37" fmla="*/ 365492 h 407035"/>
              <a:gd name="T38" fmla="*/ 0 w 1103629"/>
              <a:gd name="T39" fmla="*/ 339090 h 407035"/>
              <a:gd name="T40" fmla="*/ 0 w 1103629"/>
              <a:gd name="T41" fmla="*/ 67818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0" y="67818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8"/>
                </a:lnTo>
                <a:lnTo>
                  <a:pt x="1103376" y="339090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8"/>
                </a:lnTo>
                <a:lnTo>
                  <a:pt x="67818" y="406908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90"/>
                </a:lnTo>
                <a:lnTo>
                  <a:pt x="0" y="6781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3" name="object 100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4" name="object 101"/>
          <p:cNvSpPr>
            <a:spLocks/>
          </p:cNvSpPr>
          <p:nvPr/>
        </p:nvSpPr>
        <p:spPr bwMode="auto">
          <a:xfrm>
            <a:off x="7164388" y="2582863"/>
            <a:ext cx="415925" cy="407987"/>
          </a:xfrm>
          <a:custGeom>
            <a:avLst/>
            <a:gdLst>
              <a:gd name="T0" fmla="*/ 0 w 416559"/>
              <a:gd name="T1" fmla="*/ 203454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4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8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4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4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4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8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7310438" y="2657475"/>
            <a:ext cx="1320800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2434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6" name="object 103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>
              <a:gd name="T0" fmla="*/ 1035557 w 1103629"/>
              <a:gd name="T1" fmla="*/ 0 h 407035"/>
              <a:gd name="T2" fmla="*/ 67818 w 1103629"/>
              <a:gd name="T3" fmla="*/ 0 h 407035"/>
              <a:gd name="T4" fmla="*/ 41415 w 1103629"/>
              <a:gd name="T5" fmla="*/ 5328 h 407035"/>
              <a:gd name="T6" fmla="*/ 19859 w 1103629"/>
              <a:gd name="T7" fmla="*/ 19859 h 407035"/>
              <a:gd name="T8" fmla="*/ 5328 w 1103629"/>
              <a:gd name="T9" fmla="*/ 41415 h 407035"/>
              <a:gd name="T10" fmla="*/ 0 w 1103629"/>
              <a:gd name="T11" fmla="*/ 67817 h 407035"/>
              <a:gd name="T12" fmla="*/ 0 w 1103629"/>
              <a:gd name="T13" fmla="*/ 339089 h 407035"/>
              <a:gd name="T14" fmla="*/ 5328 w 1103629"/>
              <a:gd name="T15" fmla="*/ 365492 h 407035"/>
              <a:gd name="T16" fmla="*/ 19859 w 1103629"/>
              <a:gd name="T17" fmla="*/ 387048 h 407035"/>
              <a:gd name="T18" fmla="*/ 41415 w 1103629"/>
              <a:gd name="T19" fmla="*/ 401579 h 407035"/>
              <a:gd name="T20" fmla="*/ 67818 w 1103629"/>
              <a:gd name="T21" fmla="*/ 406907 h 407035"/>
              <a:gd name="T22" fmla="*/ 1035557 w 1103629"/>
              <a:gd name="T23" fmla="*/ 406907 h 407035"/>
              <a:gd name="T24" fmla="*/ 1061960 w 1103629"/>
              <a:gd name="T25" fmla="*/ 401579 h 407035"/>
              <a:gd name="T26" fmla="*/ 1083516 w 1103629"/>
              <a:gd name="T27" fmla="*/ 387048 h 407035"/>
              <a:gd name="T28" fmla="*/ 1098047 w 1103629"/>
              <a:gd name="T29" fmla="*/ 365492 h 407035"/>
              <a:gd name="T30" fmla="*/ 1103376 w 1103629"/>
              <a:gd name="T31" fmla="*/ 339089 h 407035"/>
              <a:gd name="T32" fmla="*/ 1103376 w 1103629"/>
              <a:gd name="T33" fmla="*/ 67817 h 407035"/>
              <a:gd name="T34" fmla="*/ 1098047 w 1103629"/>
              <a:gd name="T35" fmla="*/ 41415 h 407035"/>
              <a:gd name="T36" fmla="*/ 1083516 w 1103629"/>
              <a:gd name="T37" fmla="*/ 19859 h 407035"/>
              <a:gd name="T38" fmla="*/ 1061960 w 1103629"/>
              <a:gd name="T39" fmla="*/ 5328 h 407035"/>
              <a:gd name="T40" fmla="*/ 1035557 w 1103629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1035557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7"/>
                </a:lnTo>
                <a:lnTo>
                  <a:pt x="0" y="339089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35557" y="406907"/>
                </a:lnTo>
                <a:lnTo>
                  <a:pt x="1061960" y="401579"/>
                </a:lnTo>
                <a:lnTo>
                  <a:pt x="1083516" y="387048"/>
                </a:lnTo>
                <a:lnTo>
                  <a:pt x="1098047" y="365492"/>
                </a:lnTo>
                <a:lnTo>
                  <a:pt x="1103376" y="339089"/>
                </a:lnTo>
                <a:lnTo>
                  <a:pt x="1103376" y="67817"/>
                </a:lnTo>
                <a:lnTo>
                  <a:pt x="1098047" y="41415"/>
                </a:lnTo>
                <a:lnTo>
                  <a:pt x="1083516" y="19859"/>
                </a:lnTo>
                <a:lnTo>
                  <a:pt x="1061960" y="5328"/>
                </a:lnTo>
                <a:lnTo>
                  <a:pt x="1035557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67" name="object 104"/>
          <p:cNvSpPr>
            <a:spLocks/>
          </p:cNvSpPr>
          <p:nvPr/>
        </p:nvSpPr>
        <p:spPr bwMode="auto">
          <a:xfrm>
            <a:off x="7627938" y="3054350"/>
            <a:ext cx="1103312" cy="406400"/>
          </a:xfrm>
          <a:custGeom>
            <a:avLst/>
            <a:gdLst>
              <a:gd name="T0" fmla="*/ 0 w 1103629"/>
              <a:gd name="T1" fmla="*/ 67817 h 407035"/>
              <a:gd name="T2" fmla="*/ 5328 w 1103629"/>
              <a:gd name="T3" fmla="*/ 41415 h 407035"/>
              <a:gd name="T4" fmla="*/ 19859 w 1103629"/>
              <a:gd name="T5" fmla="*/ 19859 h 407035"/>
              <a:gd name="T6" fmla="*/ 41415 w 1103629"/>
              <a:gd name="T7" fmla="*/ 5328 h 407035"/>
              <a:gd name="T8" fmla="*/ 67818 w 1103629"/>
              <a:gd name="T9" fmla="*/ 0 h 407035"/>
              <a:gd name="T10" fmla="*/ 1035557 w 1103629"/>
              <a:gd name="T11" fmla="*/ 0 h 407035"/>
              <a:gd name="T12" fmla="*/ 1061960 w 1103629"/>
              <a:gd name="T13" fmla="*/ 5328 h 407035"/>
              <a:gd name="T14" fmla="*/ 1083516 w 1103629"/>
              <a:gd name="T15" fmla="*/ 19859 h 407035"/>
              <a:gd name="T16" fmla="*/ 1098047 w 1103629"/>
              <a:gd name="T17" fmla="*/ 41415 h 407035"/>
              <a:gd name="T18" fmla="*/ 1103376 w 1103629"/>
              <a:gd name="T19" fmla="*/ 67817 h 407035"/>
              <a:gd name="T20" fmla="*/ 1103376 w 1103629"/>
              <a:gd name="T21" fmla="*/ 339089 h 407035"/>
              <a:gd name="T22" fmla="*/ 1098047 w 1103629"/>
              <a:gd name="T23" fmla="*/ 365492 h 407035"/>
              <a:gd name="T24" fmla="*/ 1083516 w 1103629"/>
              <a:gd name="T25" fmla="*/ 387048 h 407035"/>
              <a:gd name="T26" fmla="*/ 1061960 w 1103629"/>
              <a:gd name="T27" fmla="*/ 401579 h 407035"/>
              <a:gd name="T28" fmla="*/ 1035557 w 1103629"/>
              <a:gd name="T29" fmla="*/ 406907 h 407035"/>
              <a:gd name="T30" fmla="*/ 67818 w 1103629"/>
              <a:gd name="T31" fmla="*/ 406907 h 407035"/>
              <a:gd name="T32" fmla="*/ 41415 w 1103629"/>
              <a:gd name="T33" fmla="*/ 401579 h 407035"/>
              <a:gd name="T34" fmla="*/ 19859 w 1103629"/>
              <a:gd name="T35" fmla="*/ 387048 h 407035"/>
              <a:gd name="T36" fmla="*/ 5328 w 1103629"/>
              <a:gd name="T37" fmla="*/ 365492 h 407035"/>
              <a:gd name="T38" fmla="*/ 0 w 1103629"/>
              <a:gd name="T39" fmla="*/ 339089 h 407035"/>
              <a:gd name="T40" fmla="*/ 0 w 1103629"/>
              <a:gd name="T41" fmla="*/ 67817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7035"/>
              <a:gd name="T65" fmla="*/ 1103629 w 1103629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7035">
                <a:moveTo>
                  <a:pt x="0" y="67817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8" y="0"/>
                </a:lnTo>
                <a:lnTo>
                  <a:pt x="1035557" y="0"/>
                </a:lnTo>
                <a:lnTo>
                  <a:pt x="1061960" y="5328"/>
                </a:lnTo>
                <a:lnTo>
                  <a:pt x="1083516" y="19859"/>
                </a:lnTo>
                <a:lnTo>
                  <a:pt x="1098047" y="41415"/>
                </a:lnTo>
                <a:lnTo>
                  <a:pt x="1103376" y="67817"/>
                </a:lnTo>
                <a:lnTo>
                  <a:pt x="1103376" y="339089"/>
                </a:lnTo>
                <a:lnTo>
                  <a:pt x="1098047" y="365492"/>
                </a:lnTo>
                <a:lnTo>
                  <a:pt x="1083516" y="387048"/>
                </a:lnTo>
                <a:lnTo>
                  <a:pt x="1061960" y="401579"/>
                </a:lnTo>
                <a:lnTo>
                  <a:pt x="1035557" y="406907"/>
                </a:lnTo>
                <a:lnTo>
                  <a:pt x="67818" y="406907"/>
                </a:lnTo>
                <a:lnTo>
                  <a:pt x="41415" y="401579"/>
                </a:lnTo>
                <a:lnTo>
                  <a:pt x="19859" y="387048"/>
                </a:lnTo>
                <a:lnTo>
                  <a:pt x="5328" y="365492"/>
                </a:lnTo>
                <a:lnTo>
                  <a:pt x="0" y="339089"/>
                </a:lnTo>
                <a:lnTo>
                  <a:pt x="0" y="6781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7789863" y="3130550"/>
            <a:ext cx="782637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69" name="object 106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3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7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3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3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3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0" name="object 107"/>
          <p:cNvSpPr>
            <a:spLocks/>
          </p:cNvSpPr>
          <p:nvPr/>
        </p:nvSpPr>
        <p:spPr bwMode="auto">
          <a:xfrm>
            <a:off x="7164388" y="3054350"/>
            <a:ext cx="415925" cy="406400"/>
          </a:xfrm>
          <a:custGeom>
            <a:avLst/>
            <a:gdLst>
              <a:gd name="T0" fmla="*/ 0 w 416559"/>
              <a:gd name="T1" fmla="*/ 203453 h 407035"/>
              <a:gd name="T2" fmla="*/ 5491 w 416559"/>
              <a:gd name="T3" fmla="*/ 156794 h 407035"/>
              <a:gd name="T4" fmla="*/ 21136 w 416559"/>
              <a:gd name="T5" fmla="*/ 113966 h 407035"/>
              <a:gd name="T6" fmla="*/ 45686 w 416559"/>
              <a:gd name="T7" fmla="*/ 76191 h 407035"/>
              <a:gd name="T8" fmla="*/ 77897 w 416559"/>
              <a:gd name="T9" fmla="*/ 44686 h 407035"/>
              <a:gd name="T10" fmla="*/ 116521 w 416559"/>
              <a:gd name="T11" fmla="*/ 20673 h 407035"/>
              <a:gd name="T12" fmla="*/ 160313 w 416559"/>
              <a:gd name="T13" fmla="*/ 5371 h 407035"/>
              <a:gd name="T14" fmla="*/ 208025 w 416559"/>
              <a:gd name="T15" fmla="*/ 0 h 407035"/>
              <a:gd name="T16" fmla="*/ 255738 w 416559"/>
              <a:gd name="T17" fmla="*/ 5371 h 407035"/>
              <a:gd name="T18" fmla="*/ 299530 w 416559"/>
              <a:gd name="T19" fmla="*/ 20673 h 407035"/>
              <a:gd name="T20" fmla="*/ 338154 w 416559"/>
              <a:gd name="T21" fmla="*/ 44686 h 407035"/>
              <a:gd name="T22" fmla="*/ 370365 w 416559"/>
              <a:gd name="T23" fmla="*/ 76191 h 407035"/>
              <a:gd name="T24" fmla="*/ 394915 w 416559"/>
              <a:gd name="T25" fmla="*/ 113966 h 407035"/>
              <a:gd name="T26" fmla="*/ 410560 w 416559"/>
              <a:gd name="T27" fmla="*/ 156794 h 407035"/>
              <a:gd name="T28" fmla="*/ 416051 w 416559"/>
              <a:gd name="T29" fmla="*/ 203453 h 407035"/>
              <a:gd name="T30" fmla="*/ 410560 w 416559"/>
              <a:gd name="T31" fmla="*/ 250113 h 407035"/>
              <a:gd name="T32" fmla="*/ 394915 w 416559"/>
              <a:gd name="T33" fmla="*/ 292941 h 407035"/>
              <a:gd name="T34" fmla="*/ 370365 w 416559"/>
              <a:gd name="T35" fmla="*/ 330716 h 407035"/>
              <a:gd name="T36" fmla="*/ 338154 w 416559"/>
              <a:gd name="T37" fmla="*/ 362221 h 407035"/>
              <a:gd name="T38" fmla="*/ 299530 w 416559"/>
              <a:gd name="T39" fmla="*/ 386234 h 407035"/>
              <a:gd name="T40" fmla="*/ 255738 w 416559"/>
              <a:gd name="T41" fmla="*/ 401536 h 407035"/>
              <a:gd name="T42" fmla="*/ 208025 w 416559"/>
              <a:gd name="T43" fmla="*/ 406907 h 407035"/>
              <a:gd name="T44" fmla="*/ 160313 w 416559"/>
              <a:gd name="T45" fmla="*/ 401536 h 407035"/>
              <a:gd name="T46" fmla="*/ 116521 w 416559"/>
              <a:gd name="T47" fmla="*/ 386234 h 407035"/>
              <a:gd name="T48" fmla="*/ 77897 w 416559"/>
              <a:gd name="T49" fmla="*/ 362221 h 407035"/>
              <a:gd name="T50" fmla="*/ 45686 w 416559"/>
              <a:gd name="T51" fmla="*/ 330716 h 407035"/>
              <a:gd name="T52" fmla="*/ 21136 w 416559"/>
              <a:gd name="T53" fmla="*/ 292941 h 407035"/>
              <a:gd name="T54" fmla="*/ 5491 w 416559"/>
              <a:gd name="T55" fmla="*/ 250113 h 407035"/>
              <a:gd name="T56" fmla="*/ 0 w 416559"/>
              <a:gd name="T57" fmla="*/ 203453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0" y="203453"/>
                </a:moveTo>
                <a:lnTo>
                  <a:pt x="5491" y="156794"/>
                </a:lnTo>
                <a:lnTo>
                  <a:pt x="21136" y="113966"/>
                </a:lnTo>
                <a:lnTo>
                  <a:pt x="45686" y="76191"/>
                </a:lnTo>
                <a:lnTo>
                  <a:pt x="77897" y="44686"/>
                </a:lnTo>
                <a:lnTo>
                  <a:pt x="116521" y="20673"/>
                </a:lnTo>
                <a:lnTo>
                  <a:pt x="160313" y="5371"/>
                </a:lnTo>
                <a:lnTo>
                  <a:pt x="208025" y="0"/>
                </a:lnTo>
                <a:lnTo>
                  <a:pt x="255738" y="5371"/>
                </a:lnTo>
                <a:lnTo>
                  <a:pt x="299530" y="20673"/>
                </a:lnTo>
                <a:lnTo>
                  <a:pt x="338154" y="44686"/>
                </a:lnTo>
                <a:lnTo>
                  <a:pt x="370365" y="76191"/>
                </a:lnTo>
                <a:lnTo>
                  <a:pt x="394915" y="113966"/>
                </a:lnTo>
                <a:lnTo>
                  <a:pt x="410560" y="156794"/>
                </a:lnTo>
                <a:lnTo>
                  <a:pt x="416051" y="203453"/>
                </a:lnTo>
                <a:lnTo>
                  <a:pt x="410560" y="250113"/>
                </a:lnTo>
                <a:lnTo>
                  <a:pt x="394915" y="292941"/>
                </a:lnTo>
                <a:lnTo>
                  <a:pt x="370365" y="330716"/>
                </a:lnTo>
                <a:lnTo>
                  <a:pt x="338154" y="362221"/>
                </a:lnTo>
                <a:lnTo>
                  <a:pt x="299530" y="386234"/>
                </a:lnTo>
                <a:lnTo>
                  <a:pt x="255738" y="401536"/>
                </a:lnTo>
                <a:lnTo>
                  <a:pt x="208025" y="406907"/>
                </a:lnTo>
                <a:lnTo>
                  <a:pt x="160313" y="401536"/>
                </a:lnTo>
                <a:lnTo>
                  <a:pt x="116521" y="386234"/>
                </a:lnTo>
                <a:lnTo>
                  <a:pt x="77897" y="362221"/>
                </a:lnTo>
                <a:lnTo>
                  <a:pt x="45686" y="330716"/>
                </a:lnTo>
                <a:lnTo>
                  <a:pt x="21136" y="292941"/>
                </a:lnTo>
                <a:lnTo>
                  <a:pt x="5491" y="250113"/>
                </a:lnTo>
                <a:lnTo>
                  <a:pt x="0" y="20345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8" name="object 108"/>
          <p:cNvSpPr txBox="1"/>
          <p:nvPr/>
        </p:nvSpPr>
        <p:spPr>
          <a:xfrm>
            <a:off x="7310438" y="3130550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2" name="object 109"/>
          <p:cNvSpPr>
            <a:spLocks/>
          </p:cNvSpPr>
          <p:nvPr/>
        </p:nvSpPr>
        <p:spPr bwMode="auto">
          <a:xfrm>
            <a:off x="7627938" y="3541713"/>
            <a:ext cx="1108075" cy="406400"/>
          </a:xfrm>
          <a:custGeom>
            <a:avLst/>
            <a:gdLst>
              <a:gd name="T0" fmla="*/ 1040129 w 1108075"/>
              <a:gd name="T1" fmla="*/ 0 h 407035"/>
              <a:gd name="T2" fmla="*/ 67818 w 1108075"/>
              <a:gd name="T3" fmla="*/ 0 h 407035"/>
              <a:gd name="T4" fmla="*/ 41415 w 1108075"/>
              <a:gd name="T5" fmla="*/ 5328 h 407035"/>
              <a:gd name="T6" fmla="*/ 19859 w 1108075"/>
              <a:gd name="T7" fmla="*/ 19859 h 407035"/>
              <a:gd name="T8" fmla="*/ 5328 w 1108075"/>
              <a:gd name="T9" fmla="*/ 41415 h 407035"/>
              <a:gd name="T10" fmla="*/ 0 w 1108075"/>
              <a:gd name="T11" fmla="*/ 67818 h 407035"/>
              <a:gd name="T12" fmla="*/ 0 w 1108075"/>
              <a:gd name="T13" fmla="*/ 339090 h 407035"/>
              <a:gd name="T14" fmla="*/ 5328 w 1108075"/>
              <a:gd name="T15" fmla="*/ 365492 h 407035"/>
              <a:gd name="T16" fmla="*/ 19859 w 1108075"/>
              <a:gd name="T17" fmla="*/ 387048 h 407035"/>
              <a:gd name="T18" fmla="*/ 41415 w 1108075"/>
              <a:gd name="T19" fmla="*/ 401579 h 407035"/>
              <a:gd name="T20" fmla="*/ 67818 w 1108075"/>
              <a:gd name="T21" fmla="*/ 406907 h 407035"/>
              <a:gd name="T22" fmla="*/ 1040129 w 1108075"/>
              <a:gd name="T23" fmla="*/ 406907 h 407035"/>
              <a:gd name="T24" fmla="*/ 1066532 w 1108075"/>
              <a:gd name="T25" fmla="*/ 401579 h 407035"/>
              <a:gd name="T26" fmla="*/ 1088088 w 1108075"/>
              <a:gd name="T27" fmla="*/ 387048 h 407035"/>
              <a:gd name="T28" fmla="*/ 1102619 w 1108075"/>
              <a:gd name="T29" fmla="*/ 365492 h 407035"/>
              <a:gd name="T30" fmla="*/ 1107948 w 1108075"/>
              <a:gd name="T31" fmla="*/ 339090 h 407035"/>
              <a:gd name="T32" fmla="*/ 1107948 w 1108075"/>
              <a:gd name="T33" fmla="*/ 67818 h 407035"/>
              <a:gd name="T34" fmla="*/ 1102619 w 1108075"/>
              <a:gd name="T35" fmla="*/ 41415 h 407035"/>
              <a:gd name="T36" fmla="*/ 1088088 w 1108075"/>
              <a:gd name="T37" fmla="*/ 19859 h 407035"/>
              <a:gd name="T38" fmla="*/ 1066532 w 1108075"/>
              <a:gd name="T39" fmla="*/ 5328 h 407035"/>
              <a:gd name="T40" fmla="*/ 1040129 w 1108075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407035"/>
              <a:gd name="T65" fmla="*/ 1108075 w 1108075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7"/>
                </a:lnTo>
                <a:lnTo>
                  <a:pt x="1040129" y="406907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73" name="object 110"/>
          <p:cNvSpPr>
            <a:spLocks/>
          </p:cNvSpPr>
          <p:nvPr/>
        </p:nvSpPr>
        <p:spPr bwMode="auto">
          <a:xfrm>
            <a:off x="7164388" y="3541713"/>
            <a:ext cx="415925" cy="406400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7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7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1" name="object 111"/>
          <p:cNvSpPr txBox="1"/>
          <p:nvPr/>
        </p:nvSpPr>
        <p:spPr>
          <a:xfrm>
            <a:off x="7310438" y="3617913"/>
            <a:ext cx="13287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053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5" name="object 112"/>
          <p:cNvSpPr>
            <a:spLocks/>
          </p:cNvSpPr>
          <p:nvPr/>
        </p:nvSpPr>
        <p:spPr bwMode="auto">
          <a:xfrm>
            <a:off x="7618413" y="4027488"/>
            <a:ext cx="1108075" cy="407987"/>
          </a:xfrm>
          <a:custGeom>
            <a:avLst/>
            <a:gdLst>
              <a:gd name="T0" fmla="*/ 1040129 w 1108075"/>
              <a:gd name="T1" fmla="*/ 0 h 407035"/>
              <a:gd name="T2" fmla="*/ 67818 w 1108075"/>
              <a:gd name="T3" fmla="*/ 0 h 407035"/>
              <a:gd name="T4" fmla="*/ 41415 w 1108075"/>
              <a:gd name="T5" fmla="*/ 5328 h 407035"/>
              <a:gd name="T6" fmla="*/ 19859 w 1108075"/>
              <a:gd name="T7" fmla="*/ 19859 h 407035"/>
              <a:gd name="T8" fmla="*/ 5328 w 1108075"/>
              <a:gd name="T9" fmla="*/ 41415 h 407035"/>
              <a:gd name="T10" fmla="*/ 0 w 1108075"/>
              <a:gd name="T11" fmla="*/ 67818 h 407035"/>
              <a:gd name="T12" fmla="*/ 0 w 1108075"/>
              <a:gd name="T13" fmla="*/ 339090 h 407035"/>
              <a:gd name="T14" fmla="*/ 5328 w 1108075"/>
              <a:gd name="T15" fmla="*/ 365492 h 407035"/>
              <a:gd name="T16" fmla="*/ 19859 w 1108075"/>
              <a:gd name="T17" fmla="*/ 387048 h 407035"/>
              <a:gd name="T18" fmla="*/ 41415 w 1108075"/>
              <a:gd name="T19" fmla="*/ 401579 h 407035"/>
              <a:gd name="T20" fmla="*/ 67818 w 1108075"/>
              <a:gd name="T21" fmla="*/ 406908 h 407035"/>
              <a:gd name="T22" fmla="*/ 1040129 w 1108075"/>
              <a:gd name="T23" fmla="*/ 406908 h 407035"/>
              <a:gd name="T24" fmla="*/ 1066532 w 1108075"/>
              <a:gd name="T25" fmla="*/ 401579 h 407035"/>
              <a:gd name="T26" fmla="*/ 1088088 w 1108075"/>
              <a:gd name="T27" fmla="*/ 387048 h 407035"/>
              <a:gd name="T28" fmla="*/ 1102619 w 1108075"/>
              <a:gd name="T29" fmla="*/ 365492 h 407035"/>
              <a:gd name="T30" fmla="*/ 1107948 w 1108075"/>
              <a:gd name="T31" fmla="*/ 339090 h 407035"/>
              <a:gd name="T32" fmla="*/ 1107948 w 1108075"/>
              <a:gd name="T33" fmla="*/ 67818 h 407035"/>
              <a:gd name="T34" fmla="*/ 1102619 w 1108075"/>
              <a:gd name="T35" fmla="*/ 41415 h 407035"/>
              <a:gd name="T36" fmla="*/ 1088088 w 1108075"/>
              <a:gd name="T37" fmla="*/ 19859 h 407035"/>
              <a:gd name="T38" fmla="*/ 1066532 w 1108075"/>
              <a:gd name="T39" fmla="*/ 5328 h 407035"/>
              <a:gd name="T40" fmla="*/ 1040129 w 1108075"/>
              <a:gd name="T41" fmla="*/ 0 h 4070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407035"/>
              <a:gd name="T65" fmla="*/ 1108075 w 1108075"/>
              <a:gd name="T66" fmla="*/ 407035 h 4070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407035">
                <a:moveTo>
                  <a:pt x="1040129" y="0"/>
                </a:moveTo>
                <a:lnTo>
                  <a:pt x="67818" y="0"/>
                </a:lnTo>
                <a:lnTo>
                  <a:pt x="41415" y="5328"/>
                </a:lnTo>
                <a:lnTo>
                  <a:pt x="19859" y="19859"/>
                </a:lnTo>
                <a:lnTo>
                  <a:pt x="5328" y="41415"/>
                </a:lnTo>
                <a:lnTo>
                  <a:pt x="0" y="67818"/>
                </a:lnTo>
                <a:lnTo>
                  <a:pt x="0" y="339090"/>
                </a:lnTo>
                <a:lnTo>
                  <a:pt x="5328" y="365492"/>
                </a:lnTo>
                <a:lnTo>
                  <a:pt x="19859" y="387048"/>
                </a:lnTo>
                <a:lnTo>
                  <a:pt x="41415" y="401579"/>
                </a:lnTo>
                <a:lnTo>
                  <a:pt x="67818" y="406908"/>
                </a:lnTo>
                <a:lnTo>
                  <a:pt x="1040129" y="406908"/>
                </a:lnTo>
                <a:lnTo>
                  <a:pt x="1066532" y="401579"/>
                </a:lnTo>
                <a:lnTo>
                  <a:pt x="1088088" y="387048"/>
                </a:lnTo>
                <a:lnTo>
                  <a:pt x="1102619" y="365492"/>
                </a:lnTo>
                <a:lnTo>
                  <a:pt x="1107948" y="339090"/>
                </a:lnTo>
                <a:lnTo>
                  <a:pt x="1107948" y="67818"/>
                </a:lnTo>
                <a:lnTo>
                  <a:pt x="1102619" y="41415"/>
                </a:lnTo>
                <a:lnTo>
                  <a:pt x="1088088" y="19859"/>
                </a:lnTo>
                <a:lnTo>
                  <a:pt x="1066532" y="5328"/>
                </a:lnTo>
                <a:lnTo>
                  <a:pt x="104012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" name="object 113"/>
          <p:cNvSpPr txBox="1"/>
          <p:nvPr/>
        </p:nvSpPr>
        <p:spPr>
          <a:xfrm>
            <a:off x="7799388" y="4105275"/>
            <a:ext cx="747712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7" name="object 114"/>
          <p:cNvSpPr>
            <a:spLocks/>
          </p:cNvSpPr>
          <p:nvPr/>
        </p:nvSpPr>
        <p:spPr bwMode="auto">
          <a:xfrm>
            <a:off x="7164388" y="4027488"/>
            <a:ext cx="415925" cy="407987"/>
          </a:xfrm>
          <a:custGeom>
            <a:avLst/>
            <a:gdLst>
              <a:gd name="T0" fmla="*/ 208025 w 416559"/>
              <a:gd name="T1" fmla="*/ 0 h 407035"/>
              <a:gd name="T2" fmla="*/ 160313 w 416559"/>
              <a:gd name="T3" fmla="*/ 5371 h 407035"/>
              <a:gd name="T4" fmla="*/ 116521 w 416559"/>
              <a:gd name="T5" fmla="*/ 20673 h 407035"/>
              <a:gd name="T6" fmla="*/ 77897 w 416559"/>
              <a:gd name="T7" fmla="*/ 44686 h 407035"/>
              <a:gd name="T8" fmla="*/ 45686 w 416559"/>
              <a:gd name="T9" fmla="*/ 76191 h 407035"/>
              <a:gd name="T10" fmla="*/ 21136 w 416559"/>
              <a:gd name="T11" fmla="*/ 113966 h 407035"/>
              <a:gd name="T12" fmla="*/ 5491 w 416559"/>
              <a:gd name="T13" fmla="*/ 156794 h 407035"/>
              <a:gd name="T14" fmla="*/ 0 w 416559"/>
              <a:gd name="T15" fmla="*/ 203454 h 407035"/>
              <a:gd name="T16" fmla="*/ 5491 w 416559"/>
              <a:gd name="T17" fmla="*/ 250113 h 407035"/>
              <a:gd name="T18" fmla="*/ 21136 w 416559"/>
              <a:gd name="T19" fmla="*/ 292941 h 407035"/>
              <a:gd name="T20" fmla="*/ 45686 w 416559"/>
              <a:gd name="T21" fmla="*/ 330716 h 407035"/>
              <a:gd name="T22" fmla="*/ 77897 w 416559"/>
              <a:gd name="T23" fmla="*/ 362221 h 407035"/>
              <a:gd name="T24" fmla="*/ 116521 w 416559"/>
              <a:gd name="T25" fmla="*/ 386234 h 407035"/>
              <a:gd name="T26" fmla="*/ 160313 w 416559"/>
              <a:gd name="T27" fmla="*/ 401536 h 407035"/>
              <a:gd name="T28" fmla="*/ 208025 w 416559"/>
              <a:gd name="T29" fmla="*/ 406908 h 407035"/>
              <a:gd name="T30" fmla="*/ 255738 w 416559"/>
              <a:gd name="T31" fmla="*/ 401536 h 407035"/>
              <a:gd name="T32" fmla="*/ 299530 w 416559"/>
              <a:gd name="T33" fmla="*/ 386234 h 407035"/>
              <a:gd name="T34" fmla="*/ 338154 w 416559"/>
              <a:gd name="T35" fmla="*/ 362221 h 407035"/>
              <a:gd name="T36" fmla="*/ 370365 w 416559"/>
              <a:gd name="T37" fmla="*/ 330716 h 407035"/>
              <a:gd name="T38" fmla="*/ 394915 w 416559"/>
              <a:gd name="T39" fmla="*/ 292941 h 407035"/>
              <a:gd name="T40" fmla="*/ 410560 w 416559"/>
              <a:gd name="T41" fmla="*/ 250113 h 407035"/>
              <a:gd name="T42" fmla="*/ 416051 w 416559"/>
              <a:gd name="T43" fmla="*/ 203454 h 407035"/>
              <a:gd name="T44" fmla="*/ 410560 w 416559"/>
              <a:gd name="T45" fmla="*/ 156794 h 407035"/>
              <a:gd name="T46" fmla="*/ 394915 w 416559"/>
              <a:gd name="T47" fmla="*/ 113966 h 407035"/>
              <a:gd name="T48" fmla="*/ 370365 w 416559"/>
              <a:gd name="T49" fmla="*/ 76191 h 407035"/>
              <a:gd name="T50" fmla="*/ 338154 w 416559"/>
              <a:gd name="T51" fmla="*/ 44686 h 407035"/>
              <a:gd name="T52" fmla="*/ 299530 w 416559"/>
              <a:gd name="T53" fmla="*/ 20673 h 407035"/>
              <a:gd name="T54" fmla="*/ 255738 w 416559"/>
              <a:gd name="T55" fmla="*/ 5371 h 407035"/>
              <a:gd name="T56" fmla="*/ 208025 w 416559"/>
              <a:gd name="T57" fmla="*/ 0 h 4070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407035"/>
              <a:gd name="T89" fmla="*/ 416559 w 416559"/>
              <a:gd name="T90" fmla="*/ 407035 h 4070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407035">
                <a:moveTo>
                  <a:pt x="208025" y="0"/>
                </a:moveTo>
                <a:lnTo>
                  <a:pt x="160313" y="5371"/>
                </a:lnTo>
                <a:lnTo>
                  <a:pt x="116521" y="20673"/>
                </a:lnTo>
                <a:lnTo>
                  <a:pt x="77897" y="44686"/>
                </a:lnTo>
                <a:lnTo>
                  <a:pt x="45686" y="76191"/>
                </a:lnTo>
                <a:lnTo>
                  <a:pt x="21136" y="113966"/>
                </a:lnTo>
                <a:lnTo>
                  <a:pt x="5491" y="156794"/>
                </a:lnTo>
                <a:lnTo>
                  <a:pt x="0" y="203454"/>
                </a:lnTo>
                <a:lnTo>
                  <a:pt x="5491" y="250113"/>
                </a:lnTo>
                <a:lnTo>
                  <a:pt x="21136" y="292941"/>
                </a:lnTo>
                <a:lnTo>
                  <a:pt x="45686" y="330716"/>
                </a:lnTo>
                <a:lnTo>
                  <a:pt x="77897" y="362221"/>
                </a:lnTo>
                <a:lnTo>
                  <a:pt x="116521" y="386234"/>
                </a:lnTo>
                <a:lnTo>
                  <a:pt x="160313" y="401536"/>
                </a:lnTo>
                <a:lnTo>
                  <a:pt x="208025" y="406908"/>
                </a:lnTo>
                <a:lnTo>
                  <a:pt x="255738" y="401536"/>
                </a:lnTo>
                <a:lnTo>
                  <a:pt x="299530" y="386234"/>
                </a:lnTo>
                <a:lnTo>
                  <a:pt x="338154" y="362221"/>
                </a:lnTo>
                <a:lnTo>
                  <a:pt x="370365" y="330716"/>
                </a:lnTo>
                <a:lnTo>
                  <a:pt x="394915" y="292941"/>
                </a:lnTo>
                <a:lnTo>
                  <a:pt x="410560" y="250113"/>
                </a:lnTo>
                <a:lnTo>
                  <a:pt x="416051" y="203454"/>
                </a:lnTo>
                <a:lnTo>
                  <a:pt x="410560" y="156794"/>
                </a:lnTo>
                <a:lnTo>
                  <a:pt x="394915" y="113966"/>
                </a:lnTo>
                <a:lnTo>
                  <a:pt x="370365" y="76191"/>
                </a:lnTo>
                <a:lnTo>
                  <a:pt x="338154" y="44686"/>
                </a:lnTo>
                <a:lnTo>
                  <a:pt x="299530" y="20673"/>
                </a:lnTo>
                <a:lnTo>
                  <a:pt x="255738" y="5371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5" name="object 115"/>
          <p:cNvSpPr txBox="1"/>
          <p:nvPr/>
        </p:nvSpPr>
        <p:spPr>
          <a:xfrm>
            <a:off x="7310438" y="4105275"/>
            <a:ext cx="12700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79" name="object 116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>
              <a:gd name="T0" fmla="*/ 3677666 w 4105909"/>
              <a:gd name="T1" fmla="*/ 0 h 289560"/>
              <a:gd name="T2" fmla="*/ 3677666 w 4105909"/>
              <a:gd name="T3" fmla="*/ 52450 h 289560"/>
              <a:gd name="T4" fmla="*/ 0 w 4105909"/>
              <a:gd name="T5" fmla="*/ 52450 h 289560"/>
              <a:gd name="T6" fmla="*/ 0 w 4105909"/>
              <a:gd name="T7" fmla="*/ 237109 h 289560"/>
              <a:gd name="T8" fmla="*/ 3677666 w 4105909"/>
              <a:gd name="T9" fmla="*/ 237109 h 289560"/>
              <a:gd name="T10" fmla="*/ 3677666 w 4105909"/>
              <a:gd name="T11" fmla="*/ 289560 h 289560"/>
              <a:gd name="T12" fmla="*/ 4105656 w 4105909"/>
              <a:gd name="T13" fmla="*/ 144780 h 289560"/>
              <a:gd name="T14" fmla="*/ 3677666 w 4105909"/>
              <a:gd name="T15" fmla="*/ 0 h 289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05909"/>
              <a:gd name="T25" fmla="*/ 0 h 289560"/>
              <a:gd name="T26" fmla="*/ 4105909 w 4105909"/>
              <a:gd name="T27" fmla="*/ 289560 h 2895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05909" h="289560">
                <a:moveTo>
                  <a:pt x="3677666" y="0"/>
                </a:moveTo>
                <a:lnTo>
                  <a:pt x="3677666" y="52450"/>
                </a:lnTo>
                <a:lnTo>
                  <a:pt x="0" y="52450"/>
                </a:lnTo>
                <a:lnTo>
                  <a:pt x="0" y="237109"/>
                </a:lnTo>
                <a:lnTo>
                  <a:pt x="3677666" y="237109"/>
                </a:lnTo>
                <a:lnTo>
                  <a:pt x="3677666" y="289560"/>
                </a:lnTo>
                <a:lnTo>
                  <a:pt x="4105656" y="144780"/>
                </a:lnTo>
                <a:lnTo>
                  <a:pt x="3677666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0" name="object 117"/>
          <p:cNvSpPr>
            <a:spLocks/>
          </p:cNvSpPr>
          <p:nvPr/>
        </p:nvSpPr>
        <p:spPr bwMode="auto">
          <a:xfrm>
            <a:off x="2987675" y="3141663"/>
            <a:ext cx="4105275" cy="288925"/>
          </a:xfrm>
          <a:custGeom>
            <a:avLst/>
            <a:gdLst>
              <a:gd name="T0" fmla="*/ 0 w 4105909"/>
              <a:gd name="T1" fmla="*/ 52450 h 289560"/>
              <a:gd name="T2" fmla="*/ 3677666 w 4105909"/>
              <a:gd name="T3" fmla="*/ 52450 h 289560"/>
              <a:gd name="T4" fmla="*/ 3677666 w 4105909"/>
              <a:gd name="T5" fmla="*/ 0 h 289560"/>
              <a:gd name="T6" fmla="*/ 4105656 w 4105909"/>
              <a:gd name="T7" fmla="*/ 144780 h 289560"/>
              <a:gd name="T8" fmla="*/ 3677666 w 4105909"/>
              <a:gd name="T9" fmla="*/ 289560 h 289560"/>
              <a:gd name="T10" fmla="*/ 3677666 w 4105909"/>
              <a:gd name="T11" fmla="*/ 237109 h 289560"/>
              <a:gd name="T12" fmla="*/ 0 w 4105909"/>
              <a:gd name="T13" fmla="*/ 237109 h 289560"/>
              <a:gd name="T14" fmla="*/ 0 w 4105909"/>
              <a:gd name="T15" fmla="*/ 52450 h 289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05909"/>
              <a:gd name="T25" fmla="*/ 0 h 289560"/>
              <a:gd name="T26" fmla="*/ 4105909 w 4105909"/>
              <a:gd name="T27" fmla="*/ 289560 h 2895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05909" h="289560">
                <a:moveTo>
                  <a:pt x="0" y="52450"/>
                </a:moveTo>
                <a:lnTo>
                  <a:pt x="3677666" y="52450"/>
                </a:lnTo>
                <a:lnTo>
                  <a:pt x="3677666" y="0"/>
                </a:lnTo>
                <a:lnTo>
                  <a:pt x="4105656" y="144780"/>
                </a:lnTo>
                <a:lnTo>
                  <a:pt x="3677666" y="289560"/>
                </a:lnTo>
                <a:lnTo>
                  <a:pt x="3677666" y="237109"/>
                </a:lnTo>
                <a:lnTo>
                  <a:pt x="0" y="237109"/>
                </a:lnTo>
                <a:lnTo>
                  <a:pt x="0" y="524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1" name="object 118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>
              <a:gd name="T0" fmla="*/ 592963 w 935990"/>
              <a:gd name="T1" fmla="*/ 0 h 288289"/>
              <a:gd name="T2" fmla="*/ 592963 w 935990"/>
              <a:gd name="T3" fmla="*/ 63246 h 288289"/>
              <a:gd name="T4" fmla="*/ 0 w 935990"/>
              <a:gd name="T5" fmla="*/ 63246 h 288289"/>
              <a:gd name="T6" fmla="*/ 0 w 935990"/>
              <a:gd name="T7" fmla="*/ 224790 h 288289"/>
              <a:gd name="T8" fmla="*/ 592963 w 935990"/>
              <a:gd name="T9" fmla="*/ 224790 h 288289"/>
              <a:gd name="T10" fmla="*/ 592963 w 935990"/>
              <a:gd name="T11" fmla="*/ 288036 h 288289"/>
              <a:gd name="T12" fmla="*/ 935736 w 935990"/>
              <a:gd name="T13" fmla="*/ 144018 h 288289"/>
              <a:gd name="T14" fmla="*/ 592963 w 935990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90"/>
              <a:gd name="T25" fmla="*/ 0 h 288289"/>
              <a:gd name="T26" fmla="*/ 935990 w 935990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90" h="288289">
                <a:moveTo>
                  <a:pt x="592963" y="0"/>
                </a:moveTo>
                <a:lnTo>
                  <a:pt x="592963" y="63246"/>
                </a:lnTo>
                <a:lnTo>
                  <a:pt x="0" y="63246"/>
                </a:lnTo>
                <a:lnTo>
                  <a:pt x="0" y="224790"/>
                </a:lnTo>
                <a:lnTo>
                  <a:pt x="592963" y="224790"/>
                </a:lnTo>
                <a:lnTo>
                  <a:pt x="592963" y="288036"/>
                </a:lnTo>
                <a:lnTo>
                  <a:pt x="935736" y="144018"/>
                </a:lnTo>
                <a:lnTo>
                  <a:pt x="59296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2" name="object 119"/>
          <p:cNvSpPr>
            <a:spLocks/>
          </p:cNvSpPr>
          <p:nvPr/>
        </p:nvSpPr>
        <p:spPr bwMode="auto">
          <a:xfrm>
            <a:off x="6156325" y="3643313"/>
            <a:ext cx="936625" cy="288925"/>
          </a:xfrm>
          <a:custGeom>
            <a:avLst/>
            <a:gdLst>
              <a:gd name="T0" fmla="*/ 0 w 935990"/>
              <a:gd name="T1" fmla="*/ 63246 h 288289"/>
              <a:gd name="T2" fmla="*/ 592963 w 935990"/>
              <a:gd name="T3" fmla="*/ 63246 h 288289"/>
              <a:gd name="T4" fmla="*/ 592963 w 935990"/>
              <a:gd name="T5" fmla="*/ 0 h 288289"/>
              <a:gd name="T6" fmla="*/ 935736 w 935990"/>
              <a:gd name="T7" fmla="*/ 144018 h 288289"/>
              <a:gd name="T8" fmla="*/ 592963 w 935990"/>
              <a:gd name="T9" fmla="*/ 288036 h 288289"/>
              <a:gd name="T10" fmla="*/ 592963 w 935990"/>
              <a:gd name="T11" fmla="*/ 224790 h 288289"/>
              <a:gd name="T12" fmla="*/ 0 w 935990"/>
              <a:gd name="T13" fmla="*/ 224790 h 288289"/>
              <a:gd name="T14" fmla="*/ 0 w 935990"/>
              <a:gd name="T15" fmla="*/ 63246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5990"/>
              <a:gd name="T25" fmla="*/ 0 h 288289"/>
              <a:gd name="T26" fmla="*/ 935990 w 935990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5990" h="288289">
                <a:moveTo>
                  <a:pt x="0" y="63246"/>
                </a:moveTo>
                <a:lnTo>
                  <a:pt x="592963" y="63246"/>
                </a:lnTo>
                <a:lnTo>
                  <a:pt x="592963" y="0"/>
                </a:lnTo>
                <a:lnTo>
                  <a:pt x="935736" y="144018"/>
                </a:lnTo>
                <a:lnTo>
                  <a:pt x="592963" y="288036"/>
                </a:lnTo>
                <a:lnTo>
                  <a:pt x="592963" y="224790"/>
                </a:lnTo>
                <a:lnTo>
                  <a:pt x="0" y="224790"/>
                </a:lnTo>
                <a:lnTo>
                  <a:pt x="0" y="6324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3" name="object 120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>
              <a:gd name="T0" fmla="*/ 1456563 w 1873250"/>
              <a:gd name="T1" fmla="*/ 0 h 358139"/>
              <a:gd name="T2" fmla="*/ 1456563 w 1873250"/>
              <a:gd name="T3" fmla="*/ 98044 h 358139"/>
              <a:gd name="T4" fmla="*/ 0 w 1873250"/>
              <a:gd name="T5" fmla="*/ 98044 h 358139"/>
              <a:gd name="T6" fmla="*/ 0 w 1873250"/>
              <a:gd name="T7" fmla="*/ 260096 h 358139"/>
              <a:gd name="T8" fmla="*/ 1456563 w 1873250"/>
              <a:gd name="T9" fmla="*/ 260096 h 358139"/>
              <a:gd name="T10" fmla="*/ 1456563 w 1873250"/>
              <a:gd name="T11" fmla="*/ 358139 h 358139"/>
              <a:gd name="T12" fmla="*/ 1872996 w 1873250"/>
              <a:gd name="T13" fmla="*/ 179070 h 358139"/>
              <a:gd name="T14" fmla="*/ 1456563 w 1873250"/>
              <a:gd name="T15" fmla="*/ 0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73250"/>
              <a:gd name="T25" fmla="*/ 0 h 358139"/>
              <a:gd name="T26" fmla="*/ 1873250 w 1873250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73250" h="358139">
                <a:moveTo>
                  <a:pt x="1456563" y="0"/>
                </a:moveTo>
                <a:lnTo>
                  <a:pt x="1456563" y="98044"/>
                </a:lnTo>
                <a:lnTo>
                  <a:pt x="0" y="98044"/>
                </a:lnTo>
                <a:lnTo>
                  <a:pt x="0" y="260096"/>
                </a:lnTo>
                <a:lnTo>
                  <a:pt x="1456563" y="260096"/>
                </a:lnTo>
                <a:lnTo>
                  <a:pt x="1456563" y="358139"/>
                </a:lnTo>
                <a:lnTo>
                  <a:pt x="1872996" y="179070"/>
                </a:lnTo>
                <a:lnTo>
                  <a:pt x="145656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4" name="object 121"/>
          <p:cNvSpPr>
            <a:spLocks/>
          </p:cNvSpPr>
          <p:nvPr/>
        </p:nvSpPr>
        <p:spPr bwMode="auto">
          <a:xfrm>
            <a:off x="5219700" y="2133600"/>
            <a:ext cx="1873250" cy="358775"/>
          </a:xfrm>
          <a:custGeom>
            <a:avLst/>
            <a:gdLst>
              <a:gd name="T0" fmla="*/ 0 w 1873250"/>
              <a:gd name="T1" fmla="*/ 98044 h 358139"/>
              <a:gd name="T2" fmla="*/ 1456563 w 1873250"/>
              <a:gd name="T3" fmla="*/ 98044 h 358139"/>
              <a:gd name="T4" fmla="*/ 1456563 w 1873250"/>
              <a:gd name="T5" fmla="*/ 0 h 358139"/>
              <a:gd name="T6" fmla="*/ 1872996 w 1873250"/>
              <a:gd name="T7" fmla="*/ 179070 h 358139"/>
              <a:gd name="T8" fmla="*/ 1456563 w 1873250"/>
              <a:gd name="T9" fmla="*/ 358139 h 358139"/>
              <a:gd name="T10" fmla="*/ 1456563 w 1873250"/>
              <a:gd name="T11" fmla="*/ 260096 h 358139"/>
              <a:gd name="T12" fmla="*/ 0 w 1873250"/>
              <a:gd name="T13" fmla="*/ 260096 h 358139"/>
              <a:gd name="T14" fmla="*/ 0 w 1873250"/>
              <a:gd name="T15" fmla="*/ 98044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73250"/>
              <a:gd name="T25" fmla="*/ 0 h 358139"/>
              <a:gd name="T26" fmla="*/ 1873250 w 1873250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73250" h="358139">
                <a:moveTo>
                  <a:pt x="0" y="98044"/>
                </a:moveTo>
                <a:lnTo>
                  <a:pt x="1456563" y="98044"/>
                </a:lnTo>
                <a:lnTo>
                  <a:pt x="1456563" y="0"/>
                </a:lnTo>
                <a:lnTo>
                  <a:pt x="1872996" y="179070"/>
                </a:lnTo>
                <a:lnTo>
                  <a:pt x="1456563" y="358139"/>
                </a:lnTo>
                <a:lnTo>
                  <a:pt x="1456563" y="260096"/>
                </a:lnTo>
                <a:lnTo>
                  <a:pt x="0" y="260096"/>
                </a:lnTo>
                <a:lnTo>
                  <a:pt x="0" y="980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5" name="object 122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>
              <a:gd name="T0" fmla="*/ 3254755 w 3672840"/>
              <a:gd name="T1" fmla="*/ 0 h 360044"/>
              <a:gd name="T2" fmla="*/ 3254755 w 3672840"/>
              <a:gd name="T3" fmla="*/ 98551 h 360044"/>
              <a:gd name="T4" fmla="*/ 0 w 3672840"/>
              <a:gd name="T5" fmla="*/ 98551 h 360044"/>
              <a:gd name="T6" fmla="*/ 0 w 3672840"/>
              <a:gd name="T7" fmla="*/ 261111 h 360044"/>
              <a:gd name="T8" fmla="*/ 3254755 w 3672840"/>
              <a:gd name="T9" fmla="*/ 261111 h 360044"/>
              <a:gd name="T10" fmla="*/ 3254755 w 3672840"/>
              <a:gd name="T11" fmla="*/ 359663 h 360044"/>
              <a:gd name="T12" fmla="*/ 3672840 w 3672840"/>
              <a:gd name="T13" fmla="*/ 179831 h 360044"/>
              <a:gd name="T14" fmla="*/ 3254755 w 3672840"/>
              <a:gd name="T15" fmla="*/ 0 h 3600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72840"/>
              <a:gd name="T25" fmla="*/ 0 h 360044"/>
              <a:gd name="T26" fmla="*/ 3672840 w 3672840"/>
              <a:gd name="T27" fmla="*/ 360044 h 3600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72840" h="360044">
                <a:moveTo>
                  <a:pt x="3254755" y="0"/>
                </a:moveTo>
                <a:lnTo>
                  <a:pt x="3254755" y="98551"/>
                </a:lnTo>
                <a:lnTo>
                  <a:pt x="0" y="98551"/>
                </a:lnTo>
                <a:lnTo>
                  <a:pt x="0" y="261111"/>
                </a:lnTo>
                <a:lnTo>
                  <a:pt x="3254755" y="261111"/>
                </a:lnTo>
                <a:lnTo>
                  <a:pt x="3254755" y="359663"/>
                </a:lnTo>
                <a:lnTo>
                  <a:pt x="3672840" y="179831"/>
                </a:lnTo>
                <a:lnTo>
                  <a:pt x="3254755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6" name="object 123"/>
          <p:cNvSpPr>
            <a:spLocks/>
          </p:cNvSpPr>
          <p:nvPr/>
        </p:nvSpPr>
        <p:spPr bwMode="auto">
          <a:xfrm>
            <a:off x="3419475" y="2638425"/>
            <a:ext cx="3673475" cy="360363"/>
          </a:xfrm>
          <a:custGeom>
            <a:avLst/>
            <a:gdLst>
              <a:gd name="T0" fmla="*/ 0 w 3672840"/>
              <a:gd name="T1" fmla="*/ 98551 h 360044"/>
              <a:gd name="T2" fmla="*/ 3254755 w 3672840"/>
              <a:gd name="T3" fmla="*/ 98551 h 360044"/>
              <a:gd name="T4" fmla="*/ 3254755 w 3672840"/>
              <a:gd name="T5" fmla="*/ 0 h 360044"/>
              <a:gd name="T6" fmla="*/ 3672840 w 3672840"/>
              <a:gd name="T7" fmla="*/ 179831 h 360044"/>
              <a:gd name="T8" fmla="*/ 3254755 w 3672840"/>
              <a:gd name="T9" fmla="*/ 359663 h 360044"/>
              <a:gd name="T10" fmla="*/ 3254755 w 3672840"/>
              <a:gd name="T11" fmla="*/ 261111 h 360044"/>
              <a:gd name="T12" fmla="*/ 0 w 3672840"/>
              <a:gd name="T13" fmla="*/ 261111 h 360044"/>
              <a:gd name="T14" fmla="*/ 0 w 3672840"/>
              <a:gd name="T15" fmla="*/ 98551 h 3600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72840"/>
              <a:gd name="T25" fmla="*/ 0 h 360044"/>
              <a:gd name="T26" fmla="*/ 3672840 w 3672840"/>
              <a:gd name="T27" fmla="*/ 360044 h 3600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72840" h="360044">
                <a:moveTo>
                  <a:pt x="0" y="98551"/>
                </a:moveTo>
                <a:lnTo>
                  <a:pt x="3254755" y="98551"/>
                </a:lnTo>
                <a:lnTo>
                  <a:pt x="3254755" y="0"/>
                </a:lnTo>
                <a:lnTo>
                  <a:pt x="3672840" y="179831"/>
                </a:lnTo>
                <a:lnTo>
                  <a:pt x="3254755" y="359663"/>
                </a:lnTo>
                <a:lnTo>
                  <a:pt x="3254755" y="261111"/>
                </a:lnTo>
                <a:lnTo>
                  <a:pt x="0" y="261111"/>
                </a:lnTo>
                <a:lnTo>
                  <a:pt x="0" y="98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87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460C726C-6799-4C6A-A8D0-81B5B4B74419}" type="slidenum">
              <a:rPr lang="th-TH" smtClean="0"/>
              <a:pPr marL="122238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9334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886200"/>
            <a:ext cx="16764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</p:spPr>
        <p:txBody>
          <a:bodyPr lIns="0" tIns="38100" rIns="0" bIns="0">
            <a:spAutoFit/>
          </a:bodyPr>
          <a:lstStyle/>
          <a:p>
            <a:pPr marL="9398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93980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</p:spPr>
        <p:txBody>
          <a:bodyPr lIns="0" tIns="37465" rIns="0" bIns="0">
            <a:spAutoFit/>
          </a:bodyPr>
          <a:lstStyle/>
          <a:p>
            <a:pPr marL="393065" fontAlgn="auto">
              <a:spcBef>
                <a:spcPts val="295"/>
              </a:spcBef>
              <a:spcAft>
                <a:spcPts val="0"/>
              </a:spcAft>
              <a:defRPr/>
            </a:pPr>
            <a:r>
              <a:rPr sz="2000" spc="-30" dirty="0">
                <a:latin typeface="Tahoma"/>
                <a:cs typeface="Tahoma"/>
              </a:rPr>
              <a:t>TTL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4572000" y="19812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572000" y="1981200"/>
            <a:ext cx="23622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112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7" name="object 10"/>
          <p:cNvSpPr>
            <a:spLocks/>
          </p:cNvSpPr>
          <p:nvPr/>
        </p:nvSpPr>
        <p:spPr bwMode="auto">
          <a:xfrm>
            <a:off x="2438400" y="38862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438400" y="38862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110489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19" name="object 12"/>
          <p:cNvSpPr>
            <a:spLocks/>
          </p:cNvSpPr>
          <p:nvPr/>
        </p:nvSpPr>
        <p:spPr bwMode="auto">
          <a:xfrm>
            <a:off x="1676400" y="5562600"/>
            <a:ext cx="2362200" cy="381000"/>
          </a:xfrm>
          <a:custGeom>
            <a:avLst/>
            <a:gdLst>
              <a:gd name="T0" fmla="*/ 0 w 2362200"/>
              <a:gd name="T1" fmla="*/ 381000 h 381000"/>
              <a:gd name="T2" fmla="*/ 2362200 w 2362200"/>
              <a:gd name="T3" fmla="*/ 381000 h 381000"/>
              <a:gd name="T4" fmla="*/ 2362200 w 2362200"/>
              <a:gd name="T5" fmla="*/ 0 h 381000"/>
              <a:gd name="T6" fmla="*/ 0 w 2362200"/>
              <a:gd name="T7" fmla="*/ 0 h 381000"/>
              <a:gd name="T8" fmla="*/ 0 w 23622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200"/>
              <a:gd name="T16" fmla="*/ 0 h 381000"/>
              <a:gd name="T17" fmla="*/ 2362200 w 23622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200" h="381000">
                <a:moveTo>
                  <a:pt x="0" y="381000"/>
                </a:moveTo>
                <a:lnTo>
                  <a:pt x="2362200" y="381000"/>
                </a:lnTo>
                <a:lnTo>
                  <a:pt x="2362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676400" y="5562600"/>
            <a:ext cx="23622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110489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ICMP(time</a:t>
            </a:r>
            <a:r>
              <a:rPr sz="20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exceed)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621" name="object 14"/>
          <p:cNvSpPr>
            <a:spLocks noChangeArrowheads="1"/>
          </p:cNvSpPr>
          <p:nvPr/>
        </p:nvSpPr>
        <p:spPr bwMode="auto">
          <a:xfrm>
            <a:off x="5486400" y="2514600"/>
            <a:ext cx="7908925" cy="382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22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3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4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5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6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7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8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29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0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1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2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3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4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5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6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7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8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39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0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1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42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733AB424-F7FB-4C42-BAE8-BFF9DE843933}" type="slidenum">
              <a:rPr lang="en-US" smtClean="0">
                <a:solidFill>
                  <a:schemeClr val="tx1"/>
                </a:solidFill>
              </a:rPr>
              <a:pPr marL="209550"/>
              <a:t>40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How </a:t>
            </a:r>
            <a:r>
              <a:rPr spc="-5" dirty="0"/>
              <a:t>traceroute</a:t>
            </a:r>
            <a:r>
              <a:rPr spc="-55" dirty="0"/>
              <a:t> </a:t>
            </a:r>
            <a:r>
              <a:rPr spc="-5" dirty="0"/>
              <a:t>works?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77165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10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2590800" y="38862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590800" y="3886200"/>
            <a:ext cx="1676400" cy="381000"/>
          </a:xfrm>
          <a:prstGeom prst="rect">
            <a:avLst/>
          </a:prstGeom>
          <a:solidFill>
            <a:srgbClr val="00E3A8"/>
          </a:solidFill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9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38" name="object 7"/>
          <p:cNvSpPr>
            <a:spLocks/>
          </p:cNvSpPr>
          <p:nvPr/>
        </p:nvSpPr>
        <p:spPr bwMode="auto">
          <a:xfrm>
            <a:off x="4572000" y="1981200"/>
            <a:ext cx="1676400" cy="381000"/>
          </a:xfrm>
          <a:custGeom>
            <a:avLst/>
            <a:gdLst>
              <a:gd name="T0" fmla="*/ 0 w 1676400"/>
              <a:gd name="T1" fmla="*/ 381000 h 381000"/>
              <a:gd name="T2" fmla="*/ 1676400 w 1676400"/>
              <a:gd name="T3" fmla="*/ 381000 h 381000"/>
              <a:gd name="T4" fmla="*/ 1676400 w 1676400"/>
              <a:gd name="T5" fmla="*/ 0 h 381000"/>
              <a:gd name="T6" fmla="*/ 0 w 1676400"/>
              <a:gd name="T7" fmla="*/ 0 h 381000"/>
              <a:gd name="T8" fmla="*/ 0 w 1676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6400"/>
              <a:gd name="T16" fmla="*/ 0 h 381000"/>
              <a:gd name="T17" fmla="*/ 1676400 w 1676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2000" y="1981200"/>
            <a:ext cx="16764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3020" rIns="0" bIns="0">
            <a:spAutoFit/>
          </a:bodyPr>
          <a:lstStyle/>
          <a:p>
            <a:pPr marL="89535" fontAlgn="auto">
              <a:spcBef>
                <a:spcPts val="26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800000"/>
                </a:solidFill>
                <a:latin typeface="Tahoma"/>
                <a:cs typeface="Tahoma"/>
              </a:rPr>
              <a:t>8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</p:spPr>
        <p:txBody>
          <a:bodyPr lIns="0" tIns="38735" rIns="0" bIns="0">
            <a:spAutoFit/>
          </a:bodyPr>
          <a:lstStyle/>
          <a:p>
            <a:pPr marL="1236980" fontAlgn="auto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UDP(TTL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1" name="object 10"/>
          <p:cNvSpPr>
            <a:spLocks/>
          </p:cNvSpPr>
          <p:nvPr/>
        </p:nvSpPr>
        <p:spPr bwMode="auto">
          <a:xfrm>
            <a:off x="4572000" y="5562600"/>
            <a:ext cx="2819400" cy="381000"/>
          </a:xfrm>
          <a:custGeom>
            <a:avLst/>
            <a:gdLst>
              <a:gd name="T0" fmla="*/ 0 w 2819400"/>
              <a:gd name="T1" fmla="*/ 381000 h 381000"/>
              <a:gd name="T2" fmla="*/ 2819400 w 2819400"/>
              <a:gd name="T3" fmla="*/ 381000 h 381000"/>
              <a:gd name="T4" fmla="*/ 2819400 w 2819400"/>
              <a:gd name="T5" fmla="*/ 0 h 381000"/>
              <a:gd name="T6" fmla="*/ 0 w 2819400"/>
              <a:gd name="T7" fmla="*/ 0 h 381000"/>
              <a:gd name="T8" fmla="*/ 0 w 2819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0"/>
              <a:gd name="T16" fmla="*/ 0 h 381000"/>
              <a:gd name="T17" fmla="*/ 2819400 w 2819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4572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675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3" name="object 12"/>
          <p:cNvSpPr>
            <a:spLocks/>
          </p:cNvSpPr>
          <p:nvPr/>
        </p:nvSpPr>
        <p:spPr bwMode="auto">
          <a:xfrm>
            <a:off x="1524000" y="5562600"/>
            <a:ext cx="2819400" cy="381000"/>
          </a:xfrm>
          <a:custGeom>
            <a:avLst/>
            <a:gdLst>
              <a:gd name="T0" fmla="*/ 0 w 2819400"/>
              <a:gd name="T1" fmla="*/ 381000 h 381000"/>
              <a:gd name="T2" fmla="*/ 2819400 w 2819400"/>
              <a:gd name="T3" fmla="*/ 381000 h 381000"/>
              <a:gd name="T4" fmla="*/ 2819400 w 2819400"/>
              <a:gd name="T5" fmla="*/ 0 h 381000"/>
              <a:gd name="T6" fmla="*/ 0 w 2819400"/>
              <a:gd name="T7" fmla="*/ 0 h 381000"/>
              <a:gd name="T8" fmla="*/ 0 w 2819400"/>
              <a:gd name="T9" fmla="*/ 38100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19400"/>
              <a:gd name="T16" fmla="*/ 0 h 381000"/>
              <a:gd name="T17" fmla="*/ 2819400 w 2819400"/>
              <a:gd name="T18" fmla="*/ 381000 h 38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19400" h="381000">
                <a:moveTo>
                  <a:pt x="0" y="381000"/>
                </a:moveTo>
                <a:lnTo>
                  <a:pt x="2819400" y="381000"/>
                </a:lnTo>
                <a:lnTo>
                  <a:pt x="2819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524000" y="5562600"/>
            <a:ext cx="2819400" cy="38100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33655" rIns="0" bIns="0">
            <a:spAutoFit/>
          </a:bodyPr>
          <a:lstStyle/>
          <a:p>
            <a:pPr marL="66040" fontAlgn="auto">
              <a:spcBef>
                <a:spcPts val="265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ICMP(port</a:t>
            </a:r>
            <a:r>
              <a:rPr sz="20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unreachable)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645" name="object 14"/>
          <p:cNvSpPr>
            <a:spLocks noChangeArrowheads="1"/>
          </p:cNvSpPr>
          <p:nvPr/>
        </p:nvSpPr>
        <p:spPr bwMode="auto">
          <a:xfrm>
            <a:off x="300038" y="2206625"/>
            <a:ext cx="7908925" cy="3824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6" name="object 15"/>
          <p:cNvSpPr>
            <a:spLocks/>
          </p:cNvSpPr>
          <p:nvPr/>
        </p:nvSpPr>
        <p:spPr bwMode="auto">
          <a:xfrm>
            <a:off x="609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7" name="object 16"/>
          <p:cNvSpPr>
            <a:spLocks/>
          </p:cNvSpPr>
          <p:nvPr/>
        </p:nvSpPr>
        <p:spPr bwMode="auto">
          <a:xfrm>
            <a:off x="633413" y="6148388"/>
            <a:ext cx="715962" cy="187325"/>
          </a:xfrm>
          <a:custGeom>
            <a:avLst/>
            <a:gdLst>
              <a:gd name="T0" fmla="*/ 0 w 715010"/>
              <a:gd name="T1" fmla="*/ 187452 h 187960"/>
              <a:gd name="T2" fmla="*/ 714756 w 715010"/>
              <a:gd name="T3" fmla="*/ 187452 h 187960"/>
              <a:gd name="T4" fmla="*/ 714756 w 715010"/>
              <a:gd name="T5" fmla="*/ 0 h 187960"/>
              <a:gd name="T6" fmla="*/ 0 w 715010"/>
              <a:gd name="T7" fmla="*/ 0 h 187960"/>
              <a:gd name="T8" fmla="*/ 0 w 715010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10"/>
              <a:gd name="T16" fmla="*/ 0 h 187960"/>
              <a:gd name="T17" fmla="*/ 715010 w 715010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10" h="187960">
                <a:moveTo>
                  <a:pt x="0" y="187452"/>
                </a:moveTo>
                <a:lnTo>
                  <a:pt x="714756" y="187452"/>
                </a:lnTo>
                <a:lnTo>
                  <a:pt x="714756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8" name="object 17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9 w 762000"/>
              <a:gd name="T3" fmla="*/ 27292 h 242570"/>
              <a:gd name="T4" fmla="*/ 738759 w 762000"/>
              <a:gd name="T5" fmla="*/ 215442 h 242570"/>
              <a:gd name="T6" fmla="*/ 23647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9" y="27292"/>
                </a:lnTo>
                <a:lnTo>
                  <a:pt x="738759" y="215442"/>
                </a:lnTo>
                <a:lnTo>
                  <a:pt x="23647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49" name="object 18"/>
          <p:cNvSpPr>
            <a:spLocks/>
          </p:cNvSpPr>
          <p:nvPr/>
        </p:nvSpPr>
        <p:spPr bwMode="auto">
          <a:xfrm>
            <a:off x="609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47 w 762000"/>
              <a:gd name="T7" fmla="*/ 215442 h 242570"/>
              <a:gd name="T8" fmla="*/ 23647 w 762000"/>
              <a:gd name="T9" fmla="*/ 27292 h 242570"/>
              <a:gd name="T10" fmla="*/ 738759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47" y="215442"/>
                </a:lnTo>
                <a:lnTo>
                  <a:pt x="23647" y="27292"/>
                </a:lnTo>
                <a:lnTo>
                  <a:pt x="738759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0" name="object 19"/>
          <p:cNvSpPr>
            <a:spLocks/>
          </p:cNvSpPr>
          <p:nvPr/>
        </p:nvSpPr>
        <p:spPr bwMode="auto">
          <a:xfrm>
            <a:off x="1133475" y="6234113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1" name="object 20"/>
          <p:cNvSpPr>
            <a:spLocks/>
          </p:cNvSpPr>
          <p:nvPr/>
        </p:nvSpPr>
        <p:spPr bwMode="auto">
          <a:xfrm>
            <a:off x="1085850" y="6215063"/>
            <a:ext cx="238125" cy="0"/>
          </a:xfrm>
          <a:custGeom>
            <a:avLst/>
            <a:gdLst>
              <a:gd name="T0" fmla="*/ 0 w 239394"/>
              <a:gd name="T1" fmla="*/ 239268 w 239394"/>
              <a:gd name="T2" fmla="*/ 0 60000 65536"/>
              <a:gd name="T3" fmla="*/ 0 60000 65536"/>
              <a:gd name="T4" fmla="*/ 0 w 239394"/>
              <a:gd name="T5" fmla="*/ 239394 w 239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2" name="object 21"/>
          <p:cNvSpPr>
            <a:spLocks/>
          </p:cNvSpPr>
          <p:nvPr/>
        </p:nvSpPr>
        <p:spPr bwMode="auto">
          <a:xfrm>
            <a:off x="1133475" y="6194425"/>
            <a:ext cx="142875" cy="0"/>
          </a:xfrm>
          <a:custGeom>
            <a:avLst/>
            <a:gdLst>
              <a:gd name="T0" fmla="*/ 0 w 144144"/>
              <a:gd name="T1" fmla="*/ 143535 w 144144"/>
              <a:gd name="T2" fmla="*/ 0 60000 65536"/>
              <a:gd name="T3" fmla="*/ 0 60000 65536"/>
              <a:gd name="T4" fmla="*/ 0 w 144144"/>
              <a:gd name="T5" fmla="*/ 144144 w 1441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4144">
                <a:moveTo>
                  <a:pt x="0" y="0"/>
                </a:moveTo>
                <a:lnTo>
                  <a:pt x="143535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3" name="object 22"/>
          <p:cNvSpPr>
            <a:spLocks/>
          </p:cNvSpPr>
          <p:nvPr/>
        </p:nvSpPr>
        <p:spPr bwMode="auto">
          <a:xfrm>
            <a:off x="847725" y="6069013"/>
            <a:ext cx="287338" cy="0"/>
          </a:xfrm>
          <a:custGeom>
            <a:avLst/>
            <a:gdLst>
              <a:gd name="T0" fmla="*/ 0 w 287019"/>
              <a:gd name="T1" fmla="*/ 286512 w 287019"/>
              <a:gd name="T2" fmla="*/ 0 60000 65536"/>
              <a:gd name="T3" fmla="*/ 0 60000 65536"/>
              <a:gd name="T4" fmla="*/ 0 w 287019"/>
              <a:gd name="T5" fmla="*/ 287019 w 2870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4" name="object 23"/>
          <p:cNvSpPr>
            <a:spLocks/>
          </p:cNvSpPr>
          <p:nvPr/>
        </p:nvSpPr>
        <p:spPr bwMode="auto">
          <a:xfrm>
            <a:off x="658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5" name="object 24"/>
          <p:cNvSpPr>
            <a:spLocks/>
          </p:cNvSpPr>
          <p:nvPr/>
        </p:nvSpPr>
        <p:spPr bwMode="auto">
          <a:xfrm>
            <a:off x="658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6" name="object 25"/>
          <p:cNvSpPr>
            <a:spLocks/>
          </p:cNvSpPr>
          <p:nvPr/>
        </p:nvSpPr>
        <p:spPr bwMode="auto">
          <a:xfrm>
            <a:off x="7467600" y="6121400"/>
            <a:ext cx="762000" cy="242888"/>
          </a:xfrm>
          <a:custGeom>
            <a:avLst/>
            <a:gdLst>
              <a:gd name="T0" fmla="*/ 0 w 762000"/>
              <a:gd name="T1" fmla="*/ 242315 h 242570"/>
              <a:gd name="T2" fmla="*/ 762000 w 762000"/>
              <a:gd name="T3" fmla="*/ 242315 h 242570"/>
              <a:gd name="T4" fmla="*/ 762000 w 762000"/>
              <a:gd name="T5" fmla="*/ 0 h 242570"/>
              <a:gd name="T6" fmla="*/ 0 w 762000"/>
              <a:gd name="T7" fmla="*/ 0 h 242570"/>
              <a:gd name="T8" fmla="*/ 0 w 762000"/>
              <a:gd name="T9" fmla="*/ 242315 h 24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242570"/>
              <a:gd name="T17" fmla="*/ 762000 w 762000"/>
              <a:gd name="T18" fmla="*/ 242570 h 24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242570">
                <a:moveTo>
                  <a:pt x="0" y="242315"/>
                </a:moveTo>
                <a:lnTo>
                  <a:pt x="762000" y="242315"/>
                </a:lnTo>
                <a:lnTo>
                  <a:pt x="7620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7" name="object 26"/>
          <p:cNvSpPr>
            <a:spLocks/>
          </p:cNvSpPr>
          <p:nvPr/>
        </p:nvSpPr>
        <p:spPr bwMode="auto">
          <a:xfrm>
            <a:off x="7491413" y="6148388"/>
            <a:ext cx="715962" cy="187325"/>
          </a:xfrm>
          <a:custGeom>
            <a:avLst/>
            <a:gdLst>
              <a:gd name="T0" fmla="*/ 0 w 715009"/>
              <a:gd name="T1" fmla="*/ 187452 h 187960"/>
              <a:gd name="T2" fmla="*/ 714755 w 715009"/>
              <a:gd name="T3" fmla="*/ 187452 h 187960"/>
              <a:gd name="T4" fmla="*/ 714755 w 715009"/>
              <a:gd name="T5" fmla="*/ 0 h 187960"/>
              <a:gd name="T6" fmla="*/ 0 w 715009"/>
              <a:gd name="T7" fmla="*/ 0 h 187960"/>
              <a:gd name="T8" fmla="*/ 0 w 715009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5009"/>
              <a:gd name="T16" fmla="*/ 0 h 187960"/>
              <a:gd name="T17" fmla="*/ 715009 w 715009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5009" h="187960">
                <a:moveTo>
                  <a:pt x="0" y="187452"/>
                </a:moveTo>
                <a:lnTo>
                  <a:pt x="714755" y="187452"/>
                </a:lnTo>
                <a:lnTo>
                  <a:pt x="714755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8" name="object 27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738758 w 762000"/>
              <a:gd name="T3" fmla="*/ 27292 h 242570"/>
              <a:gd name="T4" fmla="*/ 738758 w 762000"/>
              <a:gd name="T5" fmla="*/ 215442 h 242570"/>
              <a:gd name="T6" fmla="*/ 23622 w 762000"/>
              <a:gd name="T7" fmla="*/ 215442 h 242570"/>
              <a:gd name="T8" fmla="*/ 0 w 762000"/>
              <a:gd name="T9" fmla="*/ 242315 h 242570"/>
              <a:gd name="T10" fmla="*/ 762000 w 762000"/>
              <a:gd name="T11" fmla="*/ 242315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738758" y="27292"/>
                </a:lnTo>
                <a:lnTo>
                  <a:pt x="738758" y="215442"/>
                </a:lnTo>
                <a:lnTo>
                  <a:pt x="23622" y="215442"/>
                </a:lnTo>
                <a:lnTo>
                  <a:pt x="0" y="242315"/>
                </a:lnTo>
                <a:lnTo>
                  <a:pt x="762000" y="242315"/>
                </a:lnTo>
                <a:lnTo>
                  <a:pt x="762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59" name="object 28"/>
          <p:cNvSpPr>
            <a:spLocks/>
          </p:cNvSpPr>
          <p:nvPr/>
        </p:nvSpPr>
        <p:spPr bwMode="auto">
          <a:xfrm>
            <a:off x="7467600" y="6119813"/>
            <a:ext cx="762000" cy="242887"/>
          </a:xfrm>
          <a:custGeom>
            <a:avLst/>
            <a:gdLst>
              <a:gd name="T0" fmla="*/ 762000 w 762000"/>
              <a:gd name="T1" fmla="*/ 0 h 242570"/>
              <a:gd name="T2" fmla="*/ 0 w 762000"/>
              <a:gd name="T3" fmla="*/ 0 h 242570"/>
              <a:gd name="T4" fmla="*/ 0 w 762000"/>
              <a:gd name="T5" fmla="*/ 242315 h 242570"/>
              <a:gd name="T6" fmla="*/ 23622 w 762000"/>
              <a:gd name="T7" fmla="*/ 215442 h 242570"/>
              <a:gd name="T8" fmla="*/ 23622 w 762000"/>
              <a:gd name="T9" fmla="*/ 27292 h 242570"/>
              <a:gd name="T10" fmla="*/ 738758 w 762000"/>
              <a:gd name="T11" fmla="*/ 27292 h 242570"/>
              <a:gd name="T12" fmla="*/ 762000 w 762000"/>
              <a:gd name="T13" fmla="*/ 0 h 2425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42570"/>
              <a:gd name="T23" fmla="*/ 762000 w 762000"/>
              <a:gd name="T24" fmla="*/ 242570 h 2425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42570">
                <a:moveTo>
                  <a:pt x="762000" y="0"/>
                </a:moveTo>
                <a:lnTo>
                  <a:pt x="0" y="0"/>
                </a:lnTo>
                <a:lnTo>
                  <a:pt x="0" y="242315"/>
                </a:lnTo>
                <a:lnTo>
                  <a:pt x="23622" y="215442"/>
                </a:lnTo>
                <a:lnTo>
                  <a:pt x="23622" y="27292"/>
                </a:lnTo>
                <a:lnTo>
                  <a:pt x="738758" y="27292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0" name="object 29"/>
          <p:cNvSpPr>
            <a:spLocks/>
          </p:cNvSpPr>
          <p:nvPr/>
        </p:nvSpPr>
        <p:spPr bwMode="auto">
          <a:xfrm>
            <a:off x="7991475" y="6234113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0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1" name="object 30"/>
          <p:cNvSpPr>
            <a:spLocks/>
          </p:cNvSpPr>
          <p:nvPr/>
        </p:nvSpPr>
        <p:spPr bwMode="auto">
          <a:xfrm>
            <a:off x="7943850" y="6215063"/>
            <a:ext cx="238125" cy="0"/>
          </a:xfrm>
          <a:custGeom>
            <a:avLst/>
            <a:gdLst>
              <a:gd name="T0" fmla="*/ 0 w 239395"/>
              <a:gd name="T1" fmla="*/ 239267 w 239395"/>
              <a:gd name="T2" fmla="*/ 0 60000 65536"/>
              <a:gd name="T3" fmla="*/ 0 60000 65536"/>
              <a:gd name="T4" fmla="*/ 0 w 239395"/>
              <a:gd name="T5" fmla="*/ 239395 w 239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noFill/>
          <a:ln w="268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2" name="object 31"/>
          <p:cNvSpPr>
            <a:spLocks/>
          </p:cNvSpPr>
          <p:nvPr/>
        </p:nvSpPr>
        <p:spPr bwMode="auto">
          <a:xfrm>
            <a:off x="7991475" y="6194425"/>
            <a:ext cx="142875" cy="0"/>
          </a:xfrm>
          <a:custGeom>
            <a:avLst/>
            <a:gdLst>
              <a:gd name="T0" fmla="*/ 0 w 143509"/>
              <a:gd name="T1" fmla="*/ 143509 w 143509"/>
              <a:gd name="T2" fmla="*/ 0 60000 65536"/>
              <a:gd name="T3" fmla="*/ 0 60000 65536"/>
              <a:gd name="T4" fmla="*/ 0 w 143509"/>
              <a:gd name="T5" fmla="*/ 143509 w 1435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509">
                <a:moveTo>
                  <a:pt x="0" y="0"/>
                </a:moveTo>
                <a:lnTo>
                  <a:pt x="143509" y="0"/>
                </a:lnTo>
              </a:path>
            </a:pathLst>
          </a:custGeom>
          <a:noFill/>
          <a:ln w="134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3" name="object 32"/>
          <p:cNvSpPr>
            <a:spLocks/>
          </p:cNvSpPr>
          <p:nvPr/>
        </p:nvSpPr>
        <p:spPr bwMode="auto">
          <a:xfrm>
            <a:off x="7705725" y="6069013"/>
            <a:ext cx="287338" cy="0"/>
          </a:xfrm>
          <a:custGeom>
            <a:avLst/>
            <a:gdLst>
              <a:gd name="T0" fmla="*/ 0 w 287020"/>
              <a:gd name="T1" fmla="*/ 286511 w 287020"/>
              <a:gd name="T2" fmla="*/ 0 60000 65536"/>
              <a:gd name="T3" fmla="*/ 0 60000 65536"/>
              <a:gd name="T4" fmla="*/ 0 w 287020"/>
              <a:gd name="T5" fmla="*/ 287020 w 287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noFill/>
          <a:ln w="548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4" name="object 33"/>
          <p:cNvSpPr>
            <a:spLocks/>
          </p:cNvSpPr>
          <p:nvPr/>
        </p:nvSpPr>
        <p:spPr bwMode="auto">
          <a:xfrm>
            <a:off x="7516813" y="6194425"/>
            <a:ext cx="46037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4114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65" name="object 34"/>
          <p:cNvSpPr>
            <a:spLocks/>
          </p:cNvSpPr>
          <p:nvPr/>
        </p:nvSpPr>
        <p:spPr bwMode="auto">
          <a:xfrm>
            <a:off x="7516813" y="6183313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9812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2222500" y="6378575"/>
            <a:ext cx="47053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5" dirty="0">
                <a:latin typeface="Tahoma"/>
                <a:cs typeface="Tahoma"/>
              </a:rPr>
              <a:t>Various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traceroute: TCP </a:t>
            </a:r>
            <a:r>
              <a:rPr sz="1800" dirty="0">
                <a:latin typeface="Tahoma"/>
                <a:cs typeface="Tahoma"/>
              </a:rPr>
              <a:t>sync (not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common)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0658" name="object 4"/>
          <p:cNvSpPr txBox="1">
            <a:spLocks noChangeArrowheads="1"/>
          </p:cNvSpPr>
          <p:nvPr/>
        </p:nvSpPr>
        <p:spPr bwMode="auto">
          <a:xfrm>
            <a:off x="8648700" y="6438900"/>
            <a:ext cx="220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42</a:t>
            </a:r>
          </a:p>
        </p:txBody>
      </p:sp>
      <p:sp>
        <p:nvSpPr>
          <p:cNvPr id="70659" name="object 3"/>
          <p:cNvSpPr txBox="1">
            <a:spLocks noChangeArrowheads="1"/>
          </p:cNvSpPr>
          <p:nvPr/>
        </p:nvSpPr>
        <p:spPr bwMode="auto">
          <a:xfrm>
            <a:off x="547688" y="2295525"/>
            <a:ext cx="8039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Angsana New" charset="-34"/>
              </a:rPr>
              <a:t>[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anan@alpha anan</a:t>
            </a:r>
            <a:r>
              <a:rPr lang="th-TH" sz="1800" b="1">
                <a:latin typeface="Angsana New" charset="-34"/>
              </a:rPr>
              <a:t>]</a:t>
            </a:r>
            <a:r>
              <a:rPr lang="th-TH" sz="1800" b="1">
                <a:latin typeface="Tahoma" pitchFamily="34" charset="0"/>
                <a:cs typeface="Tahoma" pitchFamily="34" charset="0"/>
              </a:rPr>
              <a:t>$ 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usr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sbin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/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traceroute iwing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cpe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ku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</a:t>
            </a:r>
            <a:r>
              <a:rPr lang="th-TH" sz="1800" b="1">
                <a:solidFill>
                  <a:srgbClr val="C00000"/>
                </a:solidFill>
                <a:latin typeface="Angsana New" charset="-34"/>
              </a:rPr>
              <a:t>.</a:t>
            </a:r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traceroute to iwing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cpe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ku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ac</a:t>
            </a:r>
            <a:r>
              <a:rPr lang="th-TH" sz="1800">
                <a:latin typeface="Angsana New" charset="-34"/>
              </a:rPr>
              <a:t>.</a:t>
            </a:r>
            <a:r>
              <a:rPr lang="th-TH" sz="1800">
                <a:latin typeface="Tahoma" pitchFamily="34" charset="0"/>
                <a:cs typeface="Tahoma" pitchFamily="34" charset="0"/>
              </a:rPr>
              <a:t>th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</a:t>
            </a:r>
            <a:r>
              <a:rPr lang="th-TH" sz="1800">
                <a:latin typeface="Tahoma" pitchFamily="34" charset="0"/>
                <a:cs typeface="Tahoma" pitchFamily="34" charset="0"/>
              </a:rPr>
              <a:t>, 30 hops max, 38 byte packets  1	fe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cpegw2-server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0.851 ms	0.782 ms	0.683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cpegwbb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cpegw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158.108.35.10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0.387 ms	0.368 ms	0.337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	gb</a:t>
            </a:r>
            <a:r>
              <a:rPr lang="th-TH" sz="1800">
                <a:latin typeface="Angsana New" charset="-34"/>
              </a:rPr>
              <a:t>-</a:t>
            </a:r>
            <a:r>
              <a:rPr lang="th-TH" sz="1800">
                <a:latin typeface="Tahoma" pitchFamily="34" charset="0"/>
                <a:cs typeface="Tahoma" pitchFamily="34" charset="0"/>
              </a:rPr>
              <a:t>cpec4k6-cpec6k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158.108.35.114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0.685 ms	0.654 ms	0.613 ms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4	iwing </a:t>
            </a:r>
            <a:r>
              <a:rPr lang="th-TH" sz="1800">
                <a:latin typeface="Angsana New" charset="-34"/>
              </a:rPr>
              <a:t>(</a:t>
            </a:r>
            <a:r>
              <a:rPr lang="th-TH" sz="1800">
                <a:latin typeface="Tahoma" pitchFamily="34" charset="0"/>
                <a:cs typeface="Tahoma" pitchFamily="34" charset="0"/>
              </a:rPr>
              <a:t>158.108.32.199</a:t>
            </a:r>
            <a:r>
              <a:rPr lang="th-TH" sz="1800">
                <a:latin typeface="Angsana New" charset="-34"/>
              </a:rPr>
              <a:t>)  </a:t>
            </a:r>
            <a:r>
              <a:rPr lang="th-TH" sz="1800">
                <a:latin typeface="Tahoma" pitchFamily="34" charset="0"/>
                <a:cs typeface="Tahoma" pitchFamily="34" charset="0"/>
              </a:rPr>
              <a:t>0.506 ms	0.439 ms	0.418 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8545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Traceroute</a:t>
            </a:r>
            <a:r>
              <a:rPr spc="-7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25" y="1939925"/>
            <a:ext cx="6064250" cy="868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Angsana New"/>
                <a:cs typeface="Angsana New"/>
              </a:rPr>
              <a:t>[</a:t>
            </a:r>
            <a:r>
              <a:rPr sz="1400" b="1" dirty="0">
                <a:latin typeface="Tahoma"/>
                <a:cs typeface="Tahoma"/>
              </a:rPr>
              <a:t>anan@alpha anan</a:t>
            </a:r>
            <a:r>
              <a:rPr sz="1400" b="1" dirty="0">
                <a:latin typeface="Angsana New"/>
                <a:cs typeface="Angsana New"/>
              </a:rPr>
              <a:t>]</a:t>
            </a:r>
            <a:r>
              <a:rPr sz="1400" b="1" dirty="0">
                <a:latin typeface="Tahoma"/>
                <a:cs typeface="Tahoma"/>
              </a:rPr>
              <a:t>$ 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usr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sbin</a:t>
            </a:r>
            <a:r>
              <a:rPr sz="1400" b="1" dirty="0">
                <a:latin typeface="Angsana New"/>
                <a:cs typeface="Angsana New"/>
              </a:rPr>
              <a:t>/</a:t>
            </a:r>
            <a:r>
              <a:rPr sz="1400" b="1" dirty="0">
                <a:latin typeface="Tahoma"/>
                <a:cs typeface="Tahoma"/>
              </a:rPr>
              <a:t>traceroute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  <a:hlinkClick r:id="rId2"/>
              </a:rPr>
              <a:t>www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umass</a:t>
            </a:r>
            <a:r>
              <a:rPr sz="1400" b="1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b="1" spc="-5" dirty="0">
                <a:latin typeface="Tahoma"/>
                <a:cs typeface="Tahoma"/>
                <a:hlinkClick r:id="rId2"/>
              </a:rPr>
              <a:t>edu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traceroute </a:t>
            </a:r>
            <a:r>
              <a:rPr sz="1400" spc="-5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  <a:hlinkClick r:id="rId2"/>
              </a:rPr>
              <a:t>www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umass</a:t>
            </a:r>
            <a:r>
              <a:rPr sz="1400" spc="-5" dirty="0">
                <a:latin typeface="Angsana New"/>
                <a:cs typeface="Angsana New"/>
                <a:hlinkClick r:id="rId2"/>
              </a:rPr>
              <a:t>.</a:t>
            </a:r>
            <a:r>
              <a:rPr sz="1400" spc="-5" dirty="0">
                <a:latin typeface="Tahoma"/>
                <a:cs typeface="Tahoma"/>
                <a:hlinkClick r:id="rId2"/>
              </a:rPr>
              <a:t>edu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128.119.101.5</a:t>
            </a:r>
            <a:r>
              <a:rPr sz="1400" dirty="0">
                <a:latin typeface="Angsana New"/>
                <a:cs typeface="Angsana New"/>
              </a:rPr>
              <a:t>)</a:t>
            </a:r>
            <a:r>
              <a:rPr sz="1400" dirty="0">
                <a:latin typeface="Tahoma"/>
                <a:cs typeface="Tahoma"/>
              </a:rPr>
              <a:t>, 30 hops </a:t>
            </a:r>
            <a:r>
              <a:rPr sz="1400" spc="-5" dirty="0">
                <a:latin typeface="Tahoma"/>
                <a:cs typeface="Tahoma"/>
              </a:rPr>
              <a:t>max, </a:t>
            </a:r>
            <a:r>
              <a:rPr sz="1400" dirty="0">
                <a:latin typeface="Tahoma"/>
                <a:cs typeface="Tahoma"/>
              </a:rPr>
              <a:t>38 byte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packets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  </a:t>
            </a:r>
            <a:r>
              <a:rPr sz="1400" spc="-5" dirty="0">
                <a:latin typeface="Tahoma"/>
                <a:cs typeface="Tahoma"/>
              </a:rPr>
              <a:t>fe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cpegw2-server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158.108.32.1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0.855 </a:t>
            </a:r>
            <a:r>
              <a:rPr sz="1400" spc="-5" dirty="0">
                <a:latin typeface="Tahoma"/>
                <a:cs typeface="Tahoma"/>
              </a:rPr>
              <a:t>ms  0.737 ms  0.700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  gb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cpegwbb</a:t>
            </a:r>
            <a:r>
              <a:rPr sz="1400" dirty="0">
                <a:latin typeface="Angsana New"/>
                <a:cs typeface="Angsana New"/>
              </a:rPr>
              <a:t>-</a:t>
            </a:r>
            <a:r>
              <a:rPr sz="1400" dirty="0">
                <a:latin typeface="Tahoma"/>
                <a:cs typeface="Tahoma"/>
              </a:rPr>
              <a:t>cpegw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158.108.35.10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0.430 ms  0.409 ms  0.359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794000"/>
            <a:ext cx="3525838" cy="65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3 </a:t>
            </a:r>
            <a:r>
              <a:rPr sz="1400" spc="-5" dirty="0">
                <a:latin typeface="Tahoma"/>
                <a:cs typeface="Tahoma"/>
              </a:rPr>
              <a:t>158.108.254.37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158.108.254.37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0.488</a:t>
            </a:r>
            <a:r>
              <a:rPr sz="1400" spc="-2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4 </a:t>
            </a:r>
            <a:r>
              <a:rPr sz="1400" spc="-5" dirty="0">
                <a:latin typeface="Tahoma"/>
                <a:cs typeface="Tahoma"/>
              </a:rPr>
              <a:t>158.108.251.54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158.108.251.54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0.558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5 </a:t>
            </a:r>
            <a:r>
              <a:rPr sz="1400" spc="-5" dirty="0">
                <a:latin typeface="Tahoma"/>
                <a:cs typeface="Tahoma"/>
              </a:rPr>
              <a:t>158.108.251.57 </a:t>
            </a:r>
            <a:r>
              <a:rPr sz="1400" spc="-5" dirty="0">
                <a:latin typeface="Angsana New"/>
                <a:cs typeface="Angsana New"/>
              </a:rPr>
              <a:t>(</a:t>
            </a:r>
            <a:r>
              <a:rPr sz="1400" spc="-5" dirty="0">
                <a:latin typeface="Tahoma"/>
                <a:cs typeface="Tahoma"/>
              </a:rPr>
              <a:t>158.108.251.57</a:t>
            </a:r>
            <a:r>
              <a:rPr sz="1400" spc="-5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1.121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684" name="object 5"/>
          <p:cNvSpPr txBox="1">
            <a:spLocks noChangeArrowheads="1"/>
          </p:cNvSpPr>
          <p:nvPr/>
        </p:nvSpPr>
        <p:spPr bwMode="auto">
          <a:xfrm>
            <a:off x="4254500" y="2794000"/>
            <a:ext cx="755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indent="-4763" algn="just"/>
            <a:r>
              <a:rPr lang="th-TH" sz="1400">
                <a:latin typeface="Tahoma" pitchFamily="34" charset="0"/>
                <a:cs typeface="Tahoma" pitchFamily="34" charset="0"/>
              </a:rPr>
              <a:t>0.469 ms  0.617 ms  0.919 ms</a:t>
            </a:r>
          </a:p>
        </p:txBody>
      </p:sp>
      <p:sp>
        <p:nvSpPr>
          <p:cNvPr id="71685" name="object 6"/>
          <p:cNvSpPr txBox="1">
            <a:spLocks noChangeArrowheads="1"/>
          </p:cNvSpPr>
          <p:nvPr/>
        </p:nvSpPr>
        <p:spPr bwMode="auto">
          <a:xfrm>
            <a:off x="5089525" y="2794000"/>
            <a:ext cx="7572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0.401 ms  0.733 ms</a:t>
            </a:r>
          </a:p>
          <a:p>
            <a:pPr marL="15875" indent="-4763"/>
            <a:r>
              <a:rPr lang="th-TH" sz="1400">
                <a:latin typeface="Tahoma" pitchFamily="34" charset="0"/>
                <a:cs typeface="Tahoma" pitchFamily="34" charset="0"/>
              </a:rPr>
              <a:t>1.046 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125" y="3433763"/>
            <a:ext cx="6569075" cy="1081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6 202.28.213.1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202.28.213.1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1.311 ms  </a:t>
            </a:r>
            <a:r>
              <a:rPr sz="1400" spc="-10" dirty="0">
                <a:latin typeface="Tahoma"/>
                <a:cs typeface="Tahoma"/>
              </a:rPr>
              <a:t>1.758 </a:t>
            </a:r>
            <a:r>
              <a:rPr sz="1400" dirty="0">
                <a:latin typeface="Tahoma"/>
                <a:cs typeface="Tahoma"/>
              </a:rPr>
              <a:t>ms  1.154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7 202.28.212.29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202.28.212.29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1.531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1.445 </a:t>
            </a:r>
            <a:r>
              <a:rPr sz="1400" spc="-5" dirty="0">
                <a:latin typeface="Tahoma"/>
                <a:cs typeface="Tahoma"/>
              </a:rPr>
              <a:t>ms  </a:t>
            </a:r>
            <a:r>
              <a:rPr sz="1400" dirty="0">
                <a:latin typeface="Tahoma"/>
                <a:cs typeface="Tahoma"/>
              </a:rPr>
              <a:t>1.189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8 202.28.212.2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202.28.212.2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dirty="0">
                <a:latin typeface="Tahoma"/>
                <a:cs typeface="Tahoma"/>
              </a:rPr>
              <a:t>1.456 ms  1.532 ms  1.151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412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9  </a:t>
            </a:r>
            <a:r>
              <a:rPr sz="1400" spc="-5" dirty="0">
                <a:latin typeface="Tahoma"/>
                <a:cs typeface="Tahoma"/>
              </a:rPr>
              <a:t>S1-1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R00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LA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POP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uni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net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th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202.28.28.162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226.026 ms  226.043 ms  225.962</a:t>
            </a:r>
            <a:r>
              <a:rPr sz="1400" spc="-2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10 63.216.18.53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63.216.18.53</a:t>
            </a:r>
            <a:r>
              <a:rPr sz="1400" dirty="0">
                <a:latin typeface="Angsana New"/>
                <a:cs typeface="Angsana New"/>
              </a:rPr>
              <a:t>) </a:t>
            </a:r>
            <a:r>
              <a:rPr sz="1400" spc="-5" dirty="0">
                <a:latin typeface="Tahoma"/>
                <a:cs typeface="Tahoma"/>
              </a:rPr>
              <a:t>253.741 </a:t>
            </a:r>
            <a:r>
              <a:rPr sz="1400" dirty="0">
                <a:latin typeface="Tahoma"/>
                <a:cs typeface="Tahoma"/>
              </a:rPr>
              <a:t>ms  239.317 ms  249.022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1687" name="object 8"/>
          <p:cNvSpPr txBox="1">
            <a:spLocks noChangeArrowheads="1"/>
          </p:cNvSpPr>
          <p:nvPr/>
        </p:nvSpPr>
        <p:spPr bwMode="auto">
          <a:xfrm>
            <a:off x="619125" y="4500563"/>
            <a:ext cx="6907213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11  snvang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losang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198.32.8.95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233.765 ms  239.165 ms  240.522 ms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12  dnvrng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snvang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198.32.8.2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258.216 ms  258.599 ms </a:t>
            </a:r>
            <a:r>
              <a:rPr lang="th-TH" sz="1400">
                <a:latin typeface="Angsana New" charset="-34"/>
              </a:rPr>
              <a:t>*</a:t>
            </a: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13  kscyng</a:t>
            </a:r>
            <a:r>
              <a:rPr lang="th-TH" sz="1400">
                <a:latin typeface="Angsana New" charset="-34"/>
              </a:rPr>
              <a:t>-</a:t>
            </a:r>
            <a:r>
              <a:rPr lang="th-TH" sz="1400">
                <a:latin typeface="Tahoma" pitchFamily="34" charset="0"/>
                <a:cs typeface="Tahoma" pitchFamily="34" charset="0"/>
              </a:rPr>
              <a:t>dnvrng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abilene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ucaid</a:t>
            </a:r>
            <a:r>
              <a:rPr lang="th-TH" sz="1400">
                <a:latin typeface="Angsana New" charset="-34"/>
              </a:rPr>
              <a:t>.</a:t>
            </a:r>
            <a:r>
              <a:rPr lang="th-TH" sz="1400">
                <a:latin typeface="Tahoma" pitchFamily="34" charset="0"/>
                <a:cs typeface="Tahoma" pitchFamily="34" charset="0"/>
              </a:rPr>
              <a:t>edu </a:t>
            </a:r>
            <a:r>
              <a:rPr lang="th-TH" sz="1400">
                <a:latin typeface="Angsana New" charset="-34"/>
              </a:rPr>
              <a:t>(</a:t>
            </a:r>
            <a:r>
              <a:rPr lang="th-TH" sz="1400">
                <a:latin typeface="Tahoma" pitchFamily="34" charset="0"/>
                <a:cs typeface="Tahoma" pitchFamily="34" charset="0"/>
              </a:rPr>
              <a:t>198.32.8.14</a:t>
            </a:r>
            <a:r>
              <a:rPr lang="th-TH" sz="1400">
                <a:latin typeface="Angsana New" charset="-34"/>
              </a:rPr>
              <a:t>)  </a:t>
            </a:r>
            <a:r>
              <a:rPr lang="th-TH" sz="1400">
                <a:latin typeface="Tahoma" pitchFamily="34" charset="0"/>
                <a:cs typeface="Tahoma" pitchFamily="34" charset="0"/>
              </a:rPr>
              <a:t>269.012 ms  268.717 ms  318.331 ms</a:t>
            </a:r>
          </a:p>
          <a:p>
            <a:pPr marL="12700">
              <a:lnSpc>
                <a:spcPts val="1513"/>
              </a:lnSpc>
              <a:spcBef>
                <a:spcPts val="363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…  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3925" y="5354638"/>
            <a:ext cx="7254875" cy="227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nox300gw1-PEER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UMASS-192-5-89-102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nox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org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192.5.89.102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310.155 ms  310.240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5" y="5567363"/>
            <a:ext cx="6699250" cy="868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344.973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20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rt-106-8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128.119.2.193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323.127 ms  325.108 ms  313.802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21  </a:t>
            </a:r>
            <a:r>
              <a:rPr sz="1400" spc="-5" dirty="0">
                <a:latin typeface="Tahoma"/>
                <a:cs typeface="Tahoma"/>
              </a:rPr>
              <a:t>lgrc</a:t>
            </a:r>
            <a:r>
              <a:rPr sz="1400" spc="-5" dirty="0">
                <a:latin typeface="Angsana New"/>
                <a:cs typeface="Angsana New"/>
              </a:rPr>
              <a:t>-</a:t>
            </a:r>
            <a:r>
              <a:rPr sz="1400" spc="-5" dirty="0">
                <a:latin typeface="Tahoma"/>
                <a:cs typeface="Tahoma"/>
              </a:rPr>
              <a:t>rt-106-6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gw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umass</a:t>
            </a:r>
            <a:r>
              <a:rPr sz="1400" spc="-5" dirty="0">
                <a:latin typeface="Angsana New"/>
                <a:cs typeface="Angsana New"/>
              </a:rPr>
              <a:t>.</a:t>
            </a:r>
            <a:r>
              <a:rPr sz="1400" spc="-5" dirty="0">
                <a:latin typeface="Tahoma"/>
                <a:cs typeface="Tahoma"/>
              </a:rPr>
              <a:t>edu </a:t>
            </a:r>
            <a:r>
              <a:rPr sz="1400" dirty="0">
                <a:latin typeface="Angsana New"/>
                <a:cs typeface="Angsana New"/>
              </a:rPr>
              <a:t>(</a:t>
            </a:r>
            <a:r>
              <a:rPr sz="1400" dirty="0">
                <a:latin typeface="Tahoma"/>
                <a:cs typeface="Tahoma"/>
              </a:rPr>
              <a:t>128.119.2.185</a:t>
            </a:r>
            <a:r>
              <a:rPr sz="1400" dirty="0">
                <a:latin typeface="Angsana New"/>
                <a:cs typeface="Angsana New"/>
              </a:rPr>
              <a:t>)  </a:t>
            </a:r>
            <a:r>
              <a:rPr sz="1400" dirty="0">
                <a:latin typeface="Tahoma"/>
                <a:cs typeface="Tahoma"/>
              </a:rPr>
              <a:t>310.291 ms  321.111 ms  309.874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22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14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71690" name="object 11"/>
          <p:cNvSpPr>
            <a:spLocks/>
          </p:cNvSpPr>
          <p:nvPr/>
        </p:nvSpPr>
        <p:spPr bwMode="auto">
          <a:xfrm>
            <a:off x="468313" y="6165850"/>
            <a:ext cx="1223962" cy="692150"/>
          </a:xfrm>
          <a:custGeom>
            <a:avLst/>
            <a:gdLst>
              <a:gd name="T0" fmla="*/ 0 w 1224280"/>
              <a:gd name="T1" fmla="*/ 345948 h 692150"/>
              <a:gd name="T2" fmla="*/ 11033 w 1224280"/>
              <a:gd name="T3" fmla="*/ 280210 h 692150"/>
              <a:gd name="T4" fmla="*/ 42765 w 1224280"/>
              <a:gd name="T5" fmla="*/ 218636 h 692150"/>
              <a:gd name="T6" fmla="*/ 93145 w 1224280"/>
              <a:gd name="T7" fmla="*/ 162386 h 692150"/>
              <a:gd name="T8" fmla="*/ 124686 w 1224280"/>
              <a:gd name="T9" fmla="*/ 136620 h 692150"/>
              <a:gd name="T10" fmla="*/ 160120 w 1224280"/>
              <a:gd name="T11" fmla="*/ 112619 h 692150"/>
              <a:gd name="T12" fmla="*/ 199191 w 1224280"/>
              <a:gd name="T13" fmla="*/ 90530 h 692150"/>
              <a:gd name="T14" fmla="*/ 241641 w 1224280"/>
              <a:gd name="T15" fmla="*/ 70496 h 692150"/>
              <a:gd name="T16" fmla="*/ 287214 w 1224280"/>
              <a:gd name="T17" fmla="*/ 52662 h 692150"/>
              <a:gd name="T18" fmla="*/ 335655 w 1224280"/>
              <a:gd name="T19" fmla="*/ 37175 h 692150"/>
              <a:gd name="T20" fmla="*/ 386706 w 1224280"/>
              <a:gd name="T21" fmla="*/ 24179 h 692150"/>
              <a:gd name="T22" fmla="*/ 440111 w 1224280"/>
              <a:gd name="T23" fmla="*/ 13818 h 692150"/>
              <a:gd name="T24" fmla="*/ 495613 w 1224280"/>
              <a:gd name="T25" fmla="*/ 6238 h 692150"/>
              <a:gd name="T26" fmla="*/ 552957 w 1224280"/>
              <a:gd name="T27" fmla="*/ 1583 h 692150"/>
              <a:gd name="T28" fmla="*/ 611885 w 1224280"/>
              <a:gd name="T29" fmla="*/ 0 h 692150"/>
              <a:gd name="T30" fmla="*/ 670816 w 1224280"/>
              <a:gd name="T31" fmla="*/ 1583 h 692150"/>
              <a:gd name="T32" fmla="*/ 728161 w 1224280"/>
              <a:gd name="T33" fmla="*/ 6238 h 692150"/>
              <a:gd name="T34" fmla="*/ 783665 w 1224280"/>
              <a:gd name="T35" fmla="*/ 13818 h 692150"/>
              <a:gd name="T36" fmla="*/ 837071 w 1224280"/>
              <a:gd name="T37" fmla="*/ 24179 h 692150"/>
              <a:gd name="T38" fmla="*/ 888122 w 1224280"/>
              <a:gd name="T39" fmla="*/ 37175 h 692150"/>
              <a:gd name="T40" fmla="*/ 936562 w 1224280"/>
              <a:gd name="T41" fmla="*/ 52662 h 692150"/>
              <a:gd name="T42" fmla="*/ 982135 w 1224280"/>
              <a:gd name="T43" fmla="*/ 70496 h 692150"/>
              <a:gd name="T44" fmla="*/ 1024585 w 1224280"/>
              <a:gd name="T45" fmla="*/ 90530 h 692150"/>
              <a:gd name="T46" fmla="*/ 1063655 w 1224280"/>
              <a:gd name="T47" fmla="*/ 112619 h 692150"/>
              <a:gd name="T48" fmla="*/ 1099089 w 1224280"/>
              <a:gd name="T49" fmla="*/ 136620 h 692150"/>
              <a:gd name="T50" fmla="*/ 1130629 w 1224280"/>
              <a:gd name="T51" fmla="*/ 162386 h 692150"/>
              <a:gd name="T52" fmla="*/ 1158021 w 1224280"/>
              <a:gd name="T53" fmla="*/ 189773 h 692150"/>
              <a:gd name="T54" fmla="*/ 1199332 w 1224280"/>
              <a:gd name="T55" fmla="*/ 248830 h 692150"/>
              <a:gd name="T56" fmla="*/ 1220971 w 1224280"/>
              <a:gd name="T57" fmla="*/ 312631 h 692150"/>
              <a:gd name="T58" fmla="*/ 1223771 w 1224280"/>
              <a:gd name="T59" fmla="*/ 345948 h 692150"/>
              <a:gd name="T60" fmla="*/ 1220971 w 1224280"/>
              <a:gd name="T61" fmla="*/ 379264 h 692150"/>
              <a:gd name="T62" fmla="*/ 1199332 w 1224280"/>
              <a:gd name="T63" fmla="*/ 443065 h 692150"/>
              <a:gd name="T64" fmla="*/ 1158021 w 1224280"/>
              <a:gd name="T65" fmla="*/ 502122 h 692150"/>
              <a:gd name="T66" fmla="*/ 1130629 w 1224280"/>
              <a:gd name="T67" fmla="*/ 529509 h 692150"/>
              <a:gd name="T68" fmla="*/ 1099089 w 1224280"/>
              <a:gd name="T69" fmla="*/ 555275 h 692150"/>
              <a:gd name="T70" fmla="*/ 1063655 w 1224280"/>
              <a:gd name="T71" fmla="*/ 579276 h 692150"/>
              <a:gd name="T72" fmla="*/ 1024585 w 1224280"/>
              <a:gd name="T73" fmla="*/ 601365 h 692150"/>
              <a:gd name="T74" fmla="*/ 982135 w 1224280"/>
              <a:gd name="T75" fmla="*/ 621399 h 692150"/>
              <a:gd name="T76" fmla="*/ 936562 w 1224280"/>
              <a:gd name="T77" fmla="*/ 639233 h 692150"/>
              <a:gd name="T78" fmla="*/ 888122 w 1224280"/>
              <a:gd name="T79" fmla="*/ 654720 h 692150"/>
              <a:gd name="T80" fmla="*/ 837071 w 1224280"/>
              <a:gd name="T81" fmla="*/ 667716 h 692150"/>
              <a:gd name="T82" fmla="*/ 783665 w 1224280"/>
              <a:gd name="T83" fmla="*/ 678077 h 692150"/>
              <a:gd name="T84" fmla="*/ 728161 w 1224280"/>
              <a:gd name="T85" fmla="*/ 685657 h 692150"/>
              <a:gd name="T86" fmla="*/ 670816 w 1224280"/>
              <a:gd name="T87" fmla="*/ 690312 h 692150"/>
              <a:gd name="T88" fmla="*/ 611885 w 1224280"/>
              <a:gd name="T89" fmla="*/ 691896 h 692150"/>
              <a:gd name="T90" fmla="*/ 552957 w 1224280"/>
              <a:gd name="T91" fmla="*/ 690312 h 692150"/>
              <a:gd name="T92" fmla="*/ 495613 w 1224280"/>
              <a:gd name="T93" fmla="*/ 685657 h 692150"/>
              <a:gd name="T94" fmla="*/ 440111 w 1224280"/>
              <a:gd name="T95" fmla="*/ 678077 h 692150"/>
              <a:gd name="T96" fmla="*/ 386706 w 1224280"/>
              <a:gd name="T97" fmla="*/ 667716 h 692150"/>
              <a:gd name="T98" fmla="*/ 335655 w 1224280"/>
              <a:gd name="T99" fmla="*/ 654720 h 692150"/>
              <a:gd name="T100" fmla="*/ 287214 w 1224280"/>
              <a:gd name="T101" fmla="*/ 639233 h 692150"/>
              <a:gd name="T102" fmla="*/ 241641 w 1224280"/>
              <a:gd name="T103" fmla="*/ 621399 h 692150"/>
              <a:gd name="T104" fmla="*/ 199191 w 1224280"/>
              <a:gd name="T105" fmla="*/ 601365 h 692150"/>
              <a:gd name="T106" fmla="*/ 160120 w 1224280"/>
              <a:gd name="T107" fmla="*/ 579276 h 692150"/>
              <a:gd name="T108" fmla="*/ 124686 w 1224280"/>
              <a:gd name="T109" fmla="*/ 555275 h 692150"/>
              <a:gd name="T110" fmla="*/ 93145 w 1224280"/>
              <a:gd name="T111" fmla="*/ 529509 h 692150"/>
              <a:gd name="T112" fmla="*/ 65752 w 1224280"/>
              <a:gd name="T113" fmla="*/ 502122 h 692150"/>
              <a:gd name="T114" fmla="*/ 24440 w 1224280"/>
              <a:gd name="T115" fmla="*/ 443065 h 692150"/>
              <a:gd name="T116" fmla="*/ 2801 w 1224280"/>
              <a:gd name="T117" fmla="*/ 379264 h 692150"/>
              <a:gd name="T118" fmla="*/ 0 w 1224280"/>
              <a:gd name="T119" fmla="*/ 345948 h 6921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24280"/>
              <a:gd name="T181" fmla="*/ 0 h 692150"/>
              <a:gd name="T182" fmla="*/ 1224280 w 1224280"/>
              <a:gd name="T183" fmla="*/ 692150 h 6921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24280" h="692150">
                <a:moveTo>
                  <a:pt x="0" y="345948"/>
                </a:moveTo>
                <a:lnTo>
                  <a:pt x="11033" y="280210"/>
                </a:lnTo>
                <a:lnTo>
                  <a:pt x="42765" y="218636"/>
                </a:lnTo>
                <a:lnTo>
                  <a:pt x="93145" y="162386"/>
                </a:lnTo>
                <a:lnTo>
                  <a:pt x="124686" y="136620"/>
                </a:lnTo>
                <a:lnTo>
                  <a:pt x="160120" y="112619"/>
                </a:lnTo>
                <a:lnTo>
                  <a:pt x="199191" y="90530"/>
                </a:lnTo>
                <a:lnTo>
                  <a:pt x="241641" y="70496"/>
                </a:lnTo>
                <a:lnTo>
                  <a:pt x="287214" y="52662"/>
                </a:lnTo>
                <a:lnTo>
                  <a:pt x="335655" y="37175"/>
                </a:lnTo>
                <a:lnTo>
                  <a:pt x="386706" y="24179"/>
                </a:lnTo>
                <a:lnTo>
                  <a:pt x="440111" y="13818"/>
                </a:lnTo>
                <a:lnTo>
                  <a:pt x="495613" y="6238"/>
                </a:lnTo>
                <a:lnTo>
                  <a:pt x="552957" y="1583"/>
                </a:lnTo>
                <a:lnTo>
                  <a:pt x="611885" y="0"/>
                </a:lnTo>
                <a:lnTo>
                  <a:pt x="670816" y="1583"/>
                </a:lnTo>
                <a:lnTo>
                  <a:pt x="728161" y="6238"/>
                </a:lnTo>
                <a:lnTo>
                  <a:pt x="783665" y="13818"/>
                </a:lnTo>
                <a:lnTo>
                  <a:pt x="837071" y="24179"/>
                </a:lnTo>
                <a:lnTo>
                  <a:pt x="888122" y="37175"/>
                </a:lnTo>
                <a:lnTo>
                  <a:pt x="936562" y="52662"/>
                </a:lnTo>
                <a:lnTo>
                  <a:pt x="982135" y="70496"/>
                </a:lnTo>
                <a:lnTo>
                  <a:pt x="1024585" y="90530"/>
                </a:lnTo>
                <a:lnTo>
                  <a:pt x="1063655" y="112619"/>
                </a:lnTo>
                <a:lnTo>
                  <a:pt x="1099089" y="136620"/>
                </a:lnTo>
                <a:lnTo>
                  <a:pt x="1130629" y="162386"/>
                </a:lnTo>
                <a:lnTo>
                  <a:pt x="1158021" y="189773"/>
                </a:lnTo>
                <a:lnTo>
                  <a:pt x="1199332" y="248830"/>
                </a:lnTo>
                <a:lnTo>
                  <a:pt x="1220971" y="312631"/>
                </a:lnTo>
                <a:lnTo>
                  <a:pt x="1223771" y="345948"/>
                </a:lnTo>
                <a:lnTo>
                  <a:pt x="1220971" y="379264"/>
                </a:lnTo>
                <a:lnTo>
                  <a:pt x="1199332" y="443065"/>
                </a:lnTo>
                <a:lnTo>
                  <a:pt x="1158021" y="502122"/>
                </a:lnTo>
                <a:lnTo>
                  <a:pt x="1130629" y="529509"/>
                </a:lnTo>
                <a:lnTo>
                  <a:pt x="1099089" y="555275"/>
                </a:lnTo>
                <a:lnTo>
                  <a:pt x="1063655" y="579276"/>
                </a:lnTo>
                <a:lnTo>
                  <a:pt x="1024585" y="601365"/>
                </a:lnTo>
                <a:lnTo>
                  <a:pt x="982135" y="621399"/>
                </a:lnTo>
                <a:lnTo>
                  <a:pt x="936562" y="639233"/>
                </a:lnTo>
                <a:lnTo>
                  <a:pt x="888122" y="654720"/>
                </a:lnTo>
                <a:lnTo>
                  <a:pt x="837071" y="667716"/>
                </a:lnTo>
                <a:lnTo>
                  <a:pt x="783665" y="678077"/>
                </a:lnTo>
                <a:lnTo>
                  <a:pt x="728161" y="685657"/>
                </a:lnTo>
                <a:lnTo>
                  <a:pt x="670816" y="690312"/>
                </a:lnTo>
                <a:lnTo>
                  <a:pt x="611885" y="691896"/>
                </a:lnTo>
                <a:lnTo>
                  <a:pt x="552957" y="690312"/>
                </a:lnTo>
                <a:lnTo>
                  <a:pt x="495613" y="685657"/>
                </a:lnTo>
                <a:lnTo>
                  <a:pt x="440111" y="678077"/>
                </a:lnTo>
                <a:lnTo>
                  <a:pt x="386706" y="667716"/>
                </a:lnTo>
                <a:lnTo>
                  <a:pt x="335655" y="654720"/>
                </a:lnTo>
                <a:lnTo>
                  <a:pt x="287214" y="639233"/>
                </a:lnTo>
                <a:lnTo>
                  <a:pt x="241641" y="621399"/>
                </a:lnTo>
                <a:lnTo>
                  <a:pt x="199191" y="601365"/>
                </a:lnTo>
                <a:lnTo>
                  <a:pt x="160120" y="579276"/>
                </a:lnTo>
                <a:lnTo>
                  <a:pt x="124686" y="555275"/>
                </a:lnTo>
                <a:lnTo>
                  <a:pt x="93145" y="529509"/>
                </a:lnTo>
                <a:lnTo>
                  <a:pt x="65752" y="502122"/>
                </a:lnTo>
                <a:lnTo>
                  <a:pt x="24440" y="443065"/>
                </a:lnTo>
                <a:lnTo>
                  <a:pt x="2801" y="379264"/>
                </a:lnTo>
                <a:lnTo>
                  <a:pt x="0" y="345948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619125" y="6438900"/>
            <a:ext cx="508000" cy="209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23 </a:t>
            </a:r>
            <a:r>
              <a:rPr sz="1400" dirty="0">
                <a:latin typeface="Angsana New"/>
                <a:cs typeface="Angsana New"/>
              </a:rPr>
              <a:t>* *</a:t>
            </a:r>
            <a:r>
              <a:rPr sz="1400" spc="-120" dirty="0">
                <a:latin typeface="Angsana New"/>
                <a:cs typeface="Angsana New"/>
              </a:rPr>
              <a:t> </a:t>
            </a:r>
            <a:r>
              <a:rPr sz="1400" dirty="0">
                <a:latin typeface="Angsana New"/>
                <a:cs typeface="Angsana New"/>
              </a:rPr>
              <a:t>*</a:t>
            </a:r>
            <a:endParaRPr sz="1400">
              <a:latin typeface="Angsana New"/>
              <a:cs typeface="Angsana New"/>
            </a:endParaRPr>
          </a:p>
        </p:txBody>
      </p:sp>
      <p:sp>
        <p:nvSpPr>
          <p:cNvPr id="7169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8216C59F-0373-4934-9E0E-45ED66C7A765}" type="slidenum">
              <a:rPr lang="th-TH" smtClean="0">
                <a:solidFill>
                  <a:schemeClr val="tx1"/>
                </a:solidFill>
              </a:rPr>
              <a:pPr marL="209550"/>
              <a:t>43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2707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3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3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72708" name="object 5"/>
          <p:cNvSpPr>
            <a:spLocks noChangeArrowheads="1"/>
          </p:cNvSpPr>
          <p:nvPr/>
        </p:nvSpPr>
        <p:spPr bwMode="auto">
          <a:xfrm>
            <a:off x="900113" y="1916113"/>
            <a:ext cx="7650162" cy="4681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95279A25-0FE0-4971-A6F2-A3DE7E23B775}" type="slidenum">
              <a:rPr lang="en-US" smtClean="0">
                <a:solidFill>
                  <a:schemeClr val="tx1"/>
                </a:solidFill>
              </a:rPr>
              <a:pPr marL="209550"/>
              <a:t>44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92138"/>
            <a:ext cx="5445125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/>
              <a:t>Example </a:t>
            </a:r>
            <a:r>
              <a:rPr sz="2800" spc="-5" dirty="0"/>
              <a:t>GUI Traceroute</a:t>
            </a:r>
            <a:r>
              <a:rPr sz="2800" spc="60" dirty="0"/>
              <a:t> </a:t>
            </a:r>
            <a:r>
              <a:rPr sz="2800" spc="-5" dirty="0"/>
              <a:t>program: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0313" y="1019175"/>
            <a:ext cx="2809875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Visual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Route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3731" name="object 4"/>
          <p:cNvSpPr txBox="1">
            <a:spLocks noChangeArrowheads="1"/>
          </p:cNvSpPr>
          <p:nvPr/>
        </p:nvSpPr>
        <p:spPr bwMode="auto">
          <a:xfrm>
            <a:off x="4964113" y="1273175"/>
            <a:ext cx="362108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://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visualroute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visualware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.</a:t>
            </a:r>
            <a:r>
              <a:rPr lang="th-TH" sz="2000">
                <a:solidFill>
                  <a:srgbClr val="333399"/>
                </a:solidFill>
                <a:latin typeface="Tahoma" pitchFamily="34" charset="0"/>
                <a:cs typeface="Tahoma" pitchFamily="34" charset="0"/>
                <a:hlinkClick r:id="rId2"/>
              </a:rPr>
              <a:t>com</a:t>
            </a:r>
            <a:r>
              <a:rPr lang="th-TH" sz="2000">
                <a:solidFill>
                  <a:srgbClr val="333399"/>
                </a:solidFill>
                <a:latin typeface="Angsana New" charset="-34"/>
                <a:hlinkClick r:id="rId2"/>
              </a:rPr>
              <a:t>/</a:t>
            </a:r>
            <a:endParaRPr lang="th-TH" sz="2000">
              <a:latin typeface="Angsana New" charset="-34"/>
            </a:endParaRPr>
          </a:p>
        </p:txBody>
      </p:sp>
      <p:sp>
        <p:nvSpPr>
          <p:cNvPr id="73732" name="object 5"/>
          <p:cNvSpPr>
            <a:spLocks noChangeArrowheads="1"/>
          </p:cNvSpPr>
          <p:nvPr/>
        </p:nvSpPr>
        <p:spPr bwMode="auto">
          <a:xfrm>
            <a:off x="468313" y="2133600"/>
            <a:ext cx="8320087" cy="4065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A47DE9F8-0C29-46B6-A4BA-ED289D95BBE8}" type="slidenum">
              <a:rPr lang="th-TH" smtClean="0">
                <a:solidFill>
                  <a:schemeClr val="tx1"/>
                </a:solidFill>
              </a:rPr>
              <a:pPr marL="209550"/>
              <a:t>45</a:t>
            </a:fld>
            <a:endParaRPr lang="th-TH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9575"/>
            <a:ext cx="62753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/>
              <a:t>Example GUI </a:t>
            </a:r>
            <a:r>
              <a:rPr sz="3200" dirty="0"/>
              <a:t>Traceroute</a:t>
            </a:r>
            <a:r>
              <a:rPr sz="3200" spc="-30" dirty="0"/>
              <a:t> </a:t>
            </a:r>
            <a:r>
              <a:rPr sz="3200" dirty="0"/>
              <a:t>program</a:t>
            </a:r>
            <a:r>
              <a:rPr dirty="0"/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0313" y="1079500"/>
            <a:ext cx="7629525" cy="547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-5" dirty="0">
                <a:solidFill>
                  <a:srgbClr val="333399"/>
                </a:solidFill>
                <a:latin typeface="Tahoma"/>
                <a:cs typeface="Tahoma"/>
              </a:rPr>
              <a:t>Open Visual Traceroute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36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Ubuntu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4755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46</a:t>
            </a:r>
          </a:p>
        </p:txBody>
      </p:sp>
      <p:sp>
        <p:nvSpPr>
          <p:cNvPr id="74756" name="object 5"/>
          <p:cNvSpPr>
            <a:spLocks noChangeArrowheads="1"/>
          </p:cNvSpPr>
          <p:nvPr/>
        </p:nvSpPr>
        <p:spPr bwMode="auto">
          <a:xfrm>
            <a:off x="1116013" y="1989138"/>
            <a:ext cx="7343775" cy="4130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825" y="6257925"/>
            <a:ext cx="7104063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85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install on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Ubuntu: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  <a:hlinkClick r:id="rId3"/>
              </a:rPr>
              <a:t>http://www.thefanclub.co.za/how-to/how-install-open-visual-traceroute-ubuntu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2874962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Assignment</a:t>
            </a:r>
          </a:p>
        </p:txBody>
      </p:sp>
      <p:sp>
        <p:nvSpPr>
          <p:cNvPr id="757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2931F4C4-FB22-442B-AA09-C3C66273E0A8}" type="slidenum">
              <a:rPr lang="th-TH" smtClean="0">
                <a:solidFill>
                  <a:schemeClr val="tx1"/>
                </a:solidFill>
              </a:rPr>
              <a:pPr marL="209550"/>
              <a:t>47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5" y="2166938"/>
            <a:ext cx="6921500" cy="3516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Select </a:t>
            </a:r>
            <a:r>
              <a:rPr sz="2400" dirty="0">
                <a:latin typeface="Tahoma"/>
                <a:cs typeface="Tahoma"/>
              </a:rPr>
              <a:t>2 URLs </a:t>
            </a:r>
            <a:r>
              <a:rPr sz="2400" spc="-5" dirty="0">
                <a:latin typeface="Tahoma"/>
                <a:cs typeface="Tahoma"/>
              </a:rPr>
              <a:t>from </a:t>
            </a:r>
            <a:r>
              <a:rPr sz="240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site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world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Not the </a:t>
            </a:r>
            <a:r>
              <a:rPr sz="2000" dirty="0">
                <a:latin typeface="Tahoma"/>
                <a:cs typeface="Tahoma"/>
              </a:rPr>
              <a:t>same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continent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different times </a:t>
            </a:r>
            <a:r>
              <a:rPr sz="2000" dirty="0">
                <a:latin typeface="Tahoma"/>
                <a:cs typeface="Tahoma"/>
              </a:rPr>
              <a:t>(e.g. 9AM, 3PM, 11PM)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day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ping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traceroute </a:t>
            </a:r>
            <a:r>
              <a:rPr sz="2000" dirty="0">
                <a:latin typeface="Tahoma"/>
                <a:cs typeface="Tahoma"/>
              </a:rPr>
              <a:t>(from </a:t>
            </a:r>
            <a:r>
              <a:rPr sz="2000" spc="-5" dirty="0">
                <a:latin typeface="Tahoma"/>
                <a:cs typeface="Tahoma"/>
              </a:rPr>
              <a:t>your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machine)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Create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an example graphical </a:t>
            </a:r>
            <a:r>
              <a:rPr sz="2000" spc="-5" dirty="0">
                <a:latin typeface="Tahoma"/>
                <a:cs typeface="Tahoma"/>
              </a:rPr>
              <a:t>route for each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URL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comparison table for </a:t>
            </a:r>
            <a:r>
              <a:rPr sz="2000" dirty="0">
                <a:latin typeface="Tahoma"/>
                <a:cs typeface="Tahoma"/>
              </a:rPr>
              <a:t>different </a:t>
            </a:r>
            <a:r>
              <a:rPr sz="2000" spc="-5" dirty="0">
                <a:latin typeface="Tahoma"/>
                <a:cs typeface="Tahoma"/>
              </a:rPr>
              <a:t>times </a:t>
            </a:r>
            <a:r>
              <a:rPr sz="2000" dirty="0">
                <a:latin typeface="Tahoma"/>
                <a:cs typeface="Tahoma"/>
              </a:rPr>
              <a:t>/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sites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57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  <a:tab pos="4130675" algn="l"/>
              </a:tabLst>
              <a:defRPr/>
            </a:pPr>
            <a:r>
              <a:rPr sz="2400" b="1" dirty="0">
                <a:solidFill>
                  <a:srgbClr val="C00000"/>
                </a:solidFill>
                <a:latin typeface="Tahoma"/>
                <a:cs typeface="Tahoma"/>
              </a:rPr>
              <a:t>Summarize</a:t>
            </a:r>
            <a:r>
              <a:rPr sz="2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ahoma"/>
                <a:cs typeface="Tahoma"/>
              </a:rPr>
              <a:t>criticize	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results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33416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Ping</a:t>
            </a:r>
            <a:r>
              <a:rPr spc="-75" dirty="0"/>
              <a:t> </a:t>
            </a:r>
            <a:r>
              <a:rPr spc="-5" dirty="0"/>
              <a:t>Example</a:t>
            </a:r>
          </a:p>
        </p:txBody>
      </p:sp>
      <p:sp>
        <p:nvSpPr>
          <p:cNvPr id="768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/>
            <a:fld id="{F8EBAA72-0FFD-42A8-B514-8E060F53FF5E}" type="slidenum">
              <a:rPr lang="th-TH" smtClean="0">
                <a:solidFill>
                  <a:schemeClr val="tx1"/>
                </a:solidFill>
              </a:rPr>
              <a:pPr marL="209550"/>
              <a:t>48</a:t>
            </a:fld>
            <a:endParaRPr lang="th-TH" smtClean="0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588" y="2136775"/>
          <a:ext cx="8143875" cy="4095751"/>
        </p:xfrm>
        <a:graphic>
          <a:graphicData uri="http://schemas.openxmlformats.org/drawingml/2006/table">
            <a:tbl>
              <a:tblPr/>
              <a:tblGrid>
                <a:gridCol w="642937"/>
                <a:gridCol w="4929188"/>
                <a:gridCol w="1285875"/>
                <a:gridCol w="1285875"/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Pin</a:t>
                      </a:r>
                      <a:r>
                        <a:rPr kumimoji="0" lang="th-TH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hlinkClick r:id="rId2"/>
                        </a:rPr>
                        <a:t>g www.umass.edu</a:t>
                      </a: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results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423863" marR="0" lvl="0" indent="-153988" algn="l" defTabSz="914400" rtl="0" eaLnBrk="1" fontAlgn="base" latinLnBrk="0" hangingPunct="1">
                        <a:lnSpc>
                          <a:spcPts val="1513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Average  (ms)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 loss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9AM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[128.119.101.5] with 32 bytes of data:</a:t>
                      </a:r>
                    </a:p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4138" marR="0" lvl="0" indent="0" algn="just" defTabSz="9144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Reply from 128.119.101.5: bytes=32 time=322ms TTL=127  Reply from 128.119.101.5: bytes=32 time=506ms TTL=127  Reply from 128.119.101.5: bytes=32 time=502ms TTL=127  Reply from 128.119.101.5: bytes=32 time=325ms TTL=127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413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E0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11PM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Node-to-node</a:t>
            </a:r>
            <a:r>
              <a:rPr spc="-100" dirty="0"/>
              <a:t> </a:t>
            </a:r>
            <a:r>
              <a:rPr dirty="0"/>
              <a:t>delivery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476375" y="1844675"/>
            <a:ext cx="6624638" cy="4125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5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2" name="object 7"/>
          <p:cNvSpPr>
            <a:spLocks/>
          </p:cNvSpPr>
          <p:nvPr/>
        </p:nvSpPr>
        <p:spPr bwMode="auto">
          <a:xfrm>
            <a:off x="5221288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8"/>
          <p:cNvSpPr>
            <a:spLocks/>
          </p:cNvSpPr>
          <p:nvPr/>
        </p:nvSpPr>
        <p:spPr bwMode="auto">
          <a:xfrm>
            <a:off x="4429125" y="3141663"/>
            <a:ext cx="863600" cy="358775"/>
          </a:xfrm>
          <a:custGeom>
            <a:avLst/>
            <a:gdLst>
              <a:gd name="T0" fmla="*/ 0 w 864235"/>
              <a:gd name="T1" fmla="*/ 0 h 360045"/>
              <a:gd name="T2" fmla="*/ 864107 w 864235"/>
              <a:gd name="T3" fmla="*/ 359663 h 360045"/>
              <a:gd name="T4" fmla="*/ 0 60000 65536"/>
              <a:gd name="T5" fmla="*/ 0 60000 65536"/>
              <a:gd name="T6" fmla="*/ 0 w 864235"/>
              <a:gd name="T7" fmla="*/ 0 h 360045"/>
              <a:gd name="T8" fmla="*/ 864235 w 864235"/>
              <a:gd name="T9" fmla="*/ 360045 h 3600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360045">
                <a:moveTo>
                  <a:pt x="0" y="0"/>
                </a:moveTo>
                <a:lnTo>
                  <a:pt x="864107" y="359663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4" name="object 10"/>
          <p:cNvSpPr>
            <a:spLocks/>
          </p:cNvSpPr>
          <p:nvPr/>
        </p:nvSpPr>
        <p:spPr bwMode="auto">
          <a:xfrm>
            <a:off x="5219700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1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12"/>
          <p:cNvSpPr>
            <a:spLocks/>
          </p:cNvSpPr>
          <p:nvPr/>
        </p:nvSpPr>
        <p:spPr bwMode="auto">
          <a:xfrm>
            <a:off x="7091363" y="3213100"/>
            <a:ext cx="1079500" cy="1008063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4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4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4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1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3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4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13"/>
          <p:cNvSpPr>
            <a:spLocks/>
          </p:cNvSpPr>
          <p:nvPr/>
        </p:nvSpPr>
        <p:spPr bwMode="auto">
          <a:xfrm>
            <a:off x="6227763" y="3500438"/>
            <a:ext cx="863600" cy="1587"/>
          </a:xfrm>
          <a:custGeom>
            <a:avLst/>
            <a:gdLst>
              <a:gd name="T0" fmla="*/ 0 w 864234"/>
              <a:gd name="T1" fmla="*/ 0 h 1904"/>
              <a:gd name="T2" fmla="*/ 864108 w 864234"/>
              <a:gd name="T3" fmla="*/ 1524 h 1904"/>
              <a:gd name="T4" fmla="*/ 0 60000 65536"/>
              <a:gd name="T5" fmla="*/ 0 60000 65536"/>
              <a:gd name="T6" fmla="*/ 0 w 864234"/>
              <a:gd name="T7" fmla="*/ 0 h 1904"/>
              <a:gd name="T8" fmla="*/ 864234 w 8642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4" h="1904">
                <a:moveTo>
                  <a:pt x="0" y="0"/>
                </a:moveTo>
                <a:lnTo>
                  <a:pt x="864108" y="1524"/>
                </a:lnTo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5"/>
          <p:cNvSpPr>
            <a:spLocks/>
          </p:cNvSpPr>
          <p:nvPr/>
        </p:nvSpPr>
        <p:spPr bwMode="auto">
          <a:xfrm>
            <a:off x="1116013" y="2205038"/>
            <a:ext cx="1658937" cy="1582737"/>
          </a:xfrm>
          <a:custGeom>
            <a:avLst/>
            <a:gdLst>
              <a:gd name="T0" fmla="*/ 1407 w 1658620"/>
              <a:gd name="T1" fmla="*/ 744476 h 1582420"/>
              <a:gd name="T2" fmla="*/ 12434 w 1658620"/>
              <a:gd name="T3" fmla="*/ 653715 h 1582420"/>
              <a:gd name="T4" fmla="*/ 33891 w 1658620"/>
              <a:gd name="T5" fmla="*/ 566379 h 1582420"/>
              <a:gd name="T6" fmla="*/ 65156 w 1658620"/>
              <a:gd name="T7" fmla="*/ 483060 h 1582420"/>
              <a:gd name="T8" fmla="*/ 105608 w 1658620"/>
              <a:gd name="T9" fmla="*/ 404352 h 1582420"/>
              <a:gd name="T10" fmla="*/ 154622 w 1658620"/>
              <a:gd name="T11" fmla="*/ 330848 h 1582420"/>
              <a:gd name="T12" fmla="*/ 211578 w 1658620"/>
              <a:gd name="T13" fmla="*/ 263142 h 1582420"/>
              <a:gd name="T14" fmla="*/ 275853 w 1658620"/>
              <a:gd name="T15" fmla="*/ 201825 h 1582420"/>
              <a:gd name="T16" fmla="*/ 346824 w 1658620"/>
              <a:gd name="T17" fmla="*/ 147492 h 1582420"/>
              <a:gd name="T18" fmla="*/ 423869 w 1658620"/>
              <a:gd name="T19" fmla="*/ 100736 h 1582420"/>
              <a:gd name="T20" fmla="*/ 506366 w 1658620"/>
              <a:gd name="T21" fmla="*/ 62150 h 1582420"/>
              <a:gd name="T22" fmla="*/ 593693 w 1658620"/>
              <a:gd name="T23" fmla="*/ 32327 h 1582420"/>
              <a:gd name="T24" fmla="*/ 685227 w 1658620"/>
              <a:gd name="T25" fmla="*/ 11860 h 1582420"/>
              <a:gd name="T26" fmla="*/ 780346 w 1658620"/>
              <a:gd name="T27" fmla="*/ 1342 h 1582420"/>
              <a:gd name="T28" fmla="*/ 877765 w 1658620"/>
              <a:gd name="T29" fmla="*/ 1342 h 1582420"/>
              <a:gd name="T30" fmla="*/ 972884 w 1658620"/>
              <a:gd name="T31" fmla="*/ 11860 h 1582420"/>
              <a:gd name="T32" fmla="*/ 1064418 w 1658620"/>
              <a:gd name="T33" fmla="*/ 32327 h 1582420"/>
              <a:gd name="T34" fmla="*/ 1151745 w 1658620"/>
              <a:gd name="T35" fmla="*/ 62150 h 1582420"/>
              <a:gd name="T36" fmla="*/ 1234242 w 1658620"/>
              <a:gd name="T37" fmla="*/ 100736 h 1582420"/>
              <a:gd name="T38" fmla="*/ 1311287 w 1658620"/>
              <a:gd name="T39" fmla="*/ 147492 h 1582420"/>
              <a:gd name="T40" fmla="*/ 1382258 w 1658620"/>
              <a:gd name="T41" fmla="*/ 201825 h 1582420"/>
              <a:gd name="T42" fmla="*/ 1446533 w 1658620"/>
              <a:gd name="T43" fmla="*/ 263142 h 1582420"/>
              <a:gd name="T44" fmla="*/ 1503489 w 1658620"/>
              <a:gd name="T45" fmla="*/ 330848 h 1582420"/>
              <a:gd name="T46" fmla="*/ 1552503 w 1658620"/>
              <a:gd name="T47" fmla="*/ 404352 h 1582420"/>
              <a:gd name="T48" fmla="*/ 1592955 w 1658620"/>
              <a:gd name="T49" fmla="*/ 483060 h 1582420"/>
              <a:gd name="T50" fmla="*/ 1624220 w 1658620"/>
              <a:gd name="T51" fmla="*/ 566379 h 1582420"/>
              <a:gd name="T52" fmla="*/ 1645677 w 1658620"/>
              <a:gd name="T53" fmla="*/ 653715 h 1582420"/>
              <a:gd name="T54" fmla="*/ 1656704 w 1658620"/>
              <a:gd name="T55" fmla="*/ 744476 h 1582420"/>
              <a:gd name="T56" fmla="*/ 1656704 w 1658620"/>
              <a:gd name="T57" fmla="*/ 837435 h 1582420"/>
              <a:gd name="T58" fmla="*/ 1645677 w 1658620"/>
              <a:gd name="T59" fmla="*/ 928196 h 1582420"/>
              <a:gd name="T60" fmla="*/ 1624220 w 1658620"/>
              <a:gd name="T61" fmla="*/ 1015532 h 1582420"/>
              <a:gd name="T62" fmla="*/ 1592955 w 1658620"/>
              <a:gd name="T63" fmla="*/ 1098851 h 1582420"/>
              <a:gd name="T64" fmla="*/ 1552503 w 1658620"/>
              <a:gd name="T65" fmla="*/ 1177559 h 1582420"/>
              <a:gd name="T66" fmla="*/ 1503489 w 1658620"/>
              <a:gd name="T67" fmla="*/ 1251063 h 1582420"/>
              <a:gd name="T68" fmla="*/ 1446533 w 1658620"/>
              <a:gd name="T69" fmla="*/ 1318769 h 1582420"/>
              <a:gd name="T70" fmla="*/ 1382258 w 1658620"/>
              <a:gd name="T71" fmla="*/ 1380086 h 1582420"/>
              <a:gd name="T72" fmla="*/ 1311287 w 1658620"/>
              <a:gd name="T73" fmla="*/ 1434419 h 1582420"/>
              <a:gd name="T74" fmla="*/ 1234242 w 1658620"/>
              <a:gd name="T75" fmla="*/ 1481175 h 1582420"/>
              <a:gd name="T76" fmla="*/ 1151745 w 1658620"/>
              <a:gd name="T77" fmla="*/ 1519761 h 1582420"/>
              <a:gd name="T78" fmla="*/ 1064418 w 1658620"/>
              <a:gd name="T79" fmla="*/ 1549584 h 1582420"/>
              <a:gd name="T80" fmla="*/ 972884 w 1658620"/>
              <a:gd name="T81" fmla="*/ 1570051 h 1582420"/>
              <a:gd name="T82" fmla="*/ 877765 w 1658620"/>
              <a:gd name="T83" fmla="*/ 1580569 h 1582420"/>
              <a:gd name="T84" fmla="*/ 780346 w 1658620"/>
              <a:gd name="T85" fmla="*/ 1580569 h 1582420"/>
              <a:gd name="T86" fmla="*/ 685227 w 1658620"/>
              <a:gd name="T87" fmla="*/ 1570051 h 1582420"/>
              <a:gd name="T88" fmla="*/ 593693 w 1658620"/>
              <a:gd name="T89" fmla="*/ 1549584 h 1582420"/>
              <a:gd name="T90" fmla="*/ 506366 w 1658620"/>
              <a:gd name="T91" fmla="*/ 1519761 h 1582420"/>
              <a:gd name="T92" fmla="*/ 423869 w 1658620"/>
              <a:gd name="T93" fmla="*/ 1481175 h 1582420"/>
              <a:gd name="T94" fmla="*/ 346824 w 1658620"/>
              <a:gd name="T95" fmla="*/ 1434419 h 1582420"/>
              <a:gd name="T96" fmla="*/ 275853 w 1658620"/>
              <a:gd name="T97" fmla="*/ 1380086 h 1582420"/>
              <a:gd name="T98" fmla="*/ 211578 w 1658620"/>
              <a:gd name="T99" fmla="*/ 1318769 h 1582420"/>
              <a:gd name="T100" fmla="*/ 154622 w 1658620"/>
              <a:gd name="T101" fmla="*/ 1251063 h 1582420"/>
              <a:gd name="T102" fmla="*/ 105608 w 1658620"/>
              <a:gd name="T103" fmla="*/ 1177559 h 1582420"/>
              <a:gd name="T104" fmla="*/ 65156 w 1658620"/>
              <a:gd name="T105" fmla="*/ 1098851 h 1582420"/>
              <a:gd name="T106" fmla="*/ 33891 w 1658620"/>
              <a:gd name="T107" fmla="*/ 1015532 h 1582420"/>
              <a:gd name="T108" fmla="*/ 12434 w 1658620"/>
              <a:gd name="T109" fmla="*/ 928196 h 1582420"/>
              <a:gd name="T110" fmla="*/ 1407 w 1658620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8620"/>
              <a:gd name="T169" fmla="*/ 0 h 1582420"/>
              <a:gd name="T170" fmla="*/ 1658620 w 1658620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8620" h="1582420">
                <a:moveTo>
                  <a:pt x="0" y="790956"/>
                </a:moveTo>
                <a:lnTo>
                  <a:pt x="1407" y="744476"/>
                </a:lnTo>
                <a:lnTo>
                  <a:pt x="5578" y="698705"/>
                </a:lnTo>
                <a:lnTo>
                  <a:pt x="12434" y="653715"/>
                </a:lnTo>
                <a:lnTo>
                  <a:pt x="21898" y="609582"/>
                </a:lnTo>
                <a:lnTo>
                  <a:pt x="33891" y="566379"/>
                </a:lnTo>
                <a:lnTo>
                  <a:pt x="48337" y="524180"/>
                </a:lnTo>
                <a:lnTo>
                  <a:pt x="65156" y="483060"/>
                </a:lnTo>
                <a:lnTo>
                  <a:pt x="84273" y="443093"/>
                </a:lnTo>
                <a:lnTo>
                  <a:pt x="105608" y="404352"/>
                </a:lnTo>
                <a:lnTo>
                  <a:pt x="129083" y="366912"/>
                </a:lnTo>
                <a:lnTo>
                  <a:pt x="154622" y="330848"/>
                </a:lnTo>
                <a:lnTo>
                  <a:pt x="182146" y="296233"/>
                </a:lnTo>
                <a:lnTo>
                  <a:pt x="211578" y="263142"/>
                </a:lnTo>
                <a:lnTo>
                  <a:pt x="242839" y="231648"/>
                </a:lnTo>
                <a:lnTo>
                  <a:pt x="275853" y="201825"/>
                </a:lnTo>
                <a:lnTo>
                  <a:pt x="310540" y="173749"/>
                </a:lnTo>
                <a:lnTo>
                  <a:pt x="346824" y="147492"/>
                </a:lnTo>
                <a:lnTo>
                  <a:pt x="384626" y="123130"/>
                </a:lnTo>
                <a:lnTo>
                  <a:pt x="423869" y="100736"/>
                </a:lnTo>
                <a:lnTo>
                  <a:pt x="464475" y="80385"/>
                </a:lnTo>
                <a:lnTo>
                  <a:pt x="506366" y="62150"/>
                </a:lnTo>
                <a:lnTo>
                  <a:pt x="549465" y="46106"/>
                </a:lnTo>
                <a:lnTo>
                  <a:pt x="593693" y="32327"/>
                </a:lnTo>
                <a:lnTo>
                  <a:pt x="638973" y="20887"/>
                </a:lnTo>
                <a:lnTo>
                  <a:pt x="685227" y="11860"/>
                </a:lnTo>
                <a:lnTo>
                  <a:pt x="732377" y="5320"/>
                </a:lnTo>
                <a:lnTo>
                  <a:pt x="780346" y="1342"/>
                </a:lnTo>
                <a:lnTo>
                  <a:pt x="829056" y="0"/>
                </a:lnTo>
                <a:lnTo>
                  <a:pt x="877765" y="1342"/>
                </a:lnTo>
                <a:lnTo>
                  <a:pt x="925734" y="5320"/>
                </a:lnTo>
                <a:lnTo>
                  <a:pt x="972884" y="11860"/>
                </a:lnTo>
                <a:lnTo>
                  <a:pt x="1019138" y="20887"/>
                </a:lnTo>
                <a:lnTo>
                  <a:pt x="1064418" y="32327"/>
                </a:lnTo>
                <a:lnTo>
                  <a:pt x="1108646" y="46106"/>
                </a:lnTo>
                <a:lnTo>
                  <a:pt x="1151745" y="62150"/>
                </a:lnTo>
                <a:lnTo>
                  <a:pt x="1193636" y="80385"/>
                </a:lnTo>
                <a:lnTo>
                  <a:pt x="1234242" y="100736"/>
                </a:lnTo>
                <a:lnTo>
                  <a:pt x="1273485" y="123130"/>
                </a:lnTo>
                <a:lnTo>
                  <a:pt x="1311287" y="147492"/>
                </a:lnTo>
                <a:lnTo>
                  <a:pt x="1347571" y="173749"/>
                </a:lnTo>
                <a:lnTo>
                  <a:pt x="1382258" y="201825"/>
                </a:lnTo>
                <a:lnTo>
                  <a:pt x="1415272" y="231648"/>
                </a:lnTo>
                <a:lnTo>
                  <a:pt x="1446533" y="263142"/>
                </a:lnTo>
                <a:lnTo>
                  <a:pt x="1475965" y="296233"/>
                </a:lnTo>
                <a:lnTo>
                  <a:pt x="1503489" y="330848"/>
                </a:lnTo>
                <a:lnTo>
                  <a:pt x="1529028" y="366912"/>
                </a:lnTo>
                <a:lnTo>
                  <a:pt x="1552503" y="404352"/>
                </a:lnTo>
                <a:lnTo>
                  <a:pt x="1573838" y="443093"/>
                </a:lnTo>
                <a:lnTo>
                  <a:pt x="1592955" y="483060"/>
                </a:lnTo>
                <a:lnTo>
                  <a:pt x="1609774" y="524180"/>
                </a:lnTo>
                <a:lnTo>
                  <a:pt x="1624220" y="566379"/>
                </a:lnTo>
                <a:lnTo>
                  <a:pt x="1636213" y="609582"/>
                </a:lnTo>
                <a:lnTo>
                  <a:pt x="1645677" y="653715"/>
                </a:lnTo>
                <a:lnTo>
                  <a:pt x="1652533" y="698705"/>
                </a:lnTo>
                <a:lnTo>
                  <a:pt x="1656704" y="744476"/>
                </a:lnTo>
                <a:lnTo>
                  <a:pt x="1658112" y="790956"/>
                </a:lnTo>
                <a:lnTo>
                  <a:pt x="1656704" y="837435"/>
                </a:lnTo>
                <a:lnTo>
                  <a:pt x="1652533" y="883206"/>
                </a:lnTo>
                <a:lnTo>
                  <a:pt x="1645677" y="928196"/>
                </a:lnTo>
                <a:lnTo>
                  <a:pt x="1636213" y="972329"/>
                </a:lnTo>
                <a:lnTo>
                  <a:pt x="1624220" y="1015532"/>
                </a:lnTo>
                <a:lnTo>
                  <a:pt x="1609774" y="1057731"/>
                </a:lnTo>
                <a:lnTo>
                  <a:pt x="1592955" y="1098851"/>
                </a:lnTo>
                <a:lnTo>
                  <a:pt x="1573838" y="1138818"/>
                </a:lnTo>
                <a:lnTo>
                  <a:pt x="1552503" y="1177559"/>
                </a:lnTo>
                <a:lnTo>
                  <a:pt x="1529028" y="1214999"/>
                </a:lnTo>
                <a:lnTo>
                  <a:pt x="1503489" y="1251063"/>
                </a:lnTo>
                <a:lnTo>
                  <a:pt x="1475965" y="1285678"/>
                </a:lnTo>
                <a:lnTo>
                  <a:pt x="1446533" y="1318769"/>
                </a:lnTo>
                <a:lnTo>
                  <a:pt x="1415272" y="1350263"/>
                </a:lnTo>
                <a:lnTo>
                  <a:pt x="1382258" y="1380086"/>
                </a:lnTo>
                <a:lnTo>
                  <a:pt x="1347571" y="1408162"/>
                </a:lnTo>
                <a:lnTo>
                  <a:pt x="1311287" y="1434419"/>
                </a:lnTo>
                <a:lnTo>
                  <a:pt x="1273485" y="1458781"/>
                </a:lnTo>
                <a:lnTo>
                  <a:pt x="1234242" y="1481175"/>
                </a:lnTo>
                <a:lnTo>
                  <a:pt x="1193636" y="1501526"/>
                </a:lnTo>
                <a:lnTo>
                  <a:pt x="1151745" y="1519761"/>
                </a:lnTo>
                <a:lnTo>
                  <a:pt x="1108646" y="1535805"/>
                </a:lnTo>
                <a:lnTo>
                  <a:pt x="1064418" y="1549584"/>
                </a:lnTo>
                <a:lnTo>
                  <a:pt x="1019138" y="1561024"/>
                </a:lnTo>
                <a:lnTo>
                  <a:pt x="972884" y="1570051"/>
                </a:lnTo>
                <a:lnTo>
                  <a:pt x="925734" y="1576591"/>
                </a:lnTo>
                <a:lnTo>
                  <a:pt x="877765" y="1580569"/>
                </a:lnTo>
                <a:lnTo>
                  <a:pt x="829056" y="1581912"/>
                </a:lnTo>
                <a:lnTo>
                  <a:pt x="780346" y="1580569"/>
                </a:lnTo>
                <a:lnTo>
                  <a:pt x="732377" y="1576591"/>
                </a:lnTo>
                <a:lnTo>
                  <a:pt x="685227" y="1570051"/>
                </a:lnTo>
                <a:lnTo>
                  <a:pt x="638973" y="1561024"/>
                </a:lnTo>
                <a:lnTo>
                  <a:pt x="593693" y="1549584"/>
                </a:lnTo>
                <a:lnTo>
                  <a:pt x="549465" y="1535805"/>
                </a:lnTo>
                <a:lnTo>
                  <a:pt x="506366" y="1519761"/>
                </a:lnTo>
                <a:lnTo>
                  <a:pt x="464475" y="1501526"/>
                </a:lnTo>
                <a:lnTo>
                  <a:pt x="423869" y="1481175"/>
                </a:lnTo>
                <a:lnTo>
                  <a:pt x="384626" y="1458781"/>
                </a:lnTo>
                <a:lnTo>
                  <a:pt x="346824" y="1434419"/>
                </a:lnTo>
                <a:lnTo>
                  <a:pt x="310540" y="1408162"/>
                </a:lnTo>
                <a:lnTo>
                  <a:pt x="275853" y="1380086"/>
                </a:lnTo>
                <a:lnTo>
                  <a:pt x="242839" y="1350264"/>
                </a:lnTo>
                <a:lnTo>
                  <a:pt x="211578" y="1318769"/>
                </a:lnTo>
                <a:lnTo>
                  <a:pt x="182146" y="1285678"/>
                </a:lnTo>
                <a:lnTo>
                  <a:pt x="154622" y="1251063"/>
                </a:lnTo>
                <a:lnTo>
                  <a:pt x="129083" y="1214999"/>
                </a:lnTo>
                <a:lnTo>
                  <a:pt x="105608" y="1177559"/>
                </a:lnTo>
                <a:lnTo>
                  <a:pt x="84273" y="1138818"/>
                </a:lnTo>
                <a:lnTo>
                  <a:pt x="65156" y="1098851"/>
                </a:lnTo>
                <a:lnTo>
                  <a:pt x="48337" y="1057731"/>
                </a:lnTo>
                <a:lnTo>
                  <a:pt x="33891" y="1015532"/>
                </a:lnTo>
                <a:lnTo>
                  <a:pt x="21898" y="972329"/>
                </a:lnTo>
                <a:lnTo>
                  <a:pt x="12434" y="928196"/>
                </a:lnTo>
                <a:lnTo>
                  <a:pt x="5578" y="883206"/>
                </a:lnTo>
                <a:lnTo>
                  <a:pt x="1407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7"/>
          <p:cNvSpPr>
            <a:spLocks/>
          </p:cNvSpPr>
          <p:nvPr/>
        </p:nvSpPr>
        <p:spPr bwMode="auto">
          <a:xfrm>
            <a:off x="6732588" y="2924175"/>
            <a:ext cx="1657350" cy="1582738"/>
          </a:xfrm>
          <a:custGeom>
            <a:avLst/>
            <a:gdLst>
              <a:gd name="T0" fmla="*/ 1406 w 1656715"/>
              <a:gd name="T1" fmla="*/ 744476 h 1582420"/>
              <a:gd name="T2" fmla="*/ 12421 w 1656715"/>
              <a:gd name="T3" fmla="*/ 653715 h 1582420"/>
              <a:gd name="T4" fmla="*/ 33857 w 1656715"/>
              <a:gd name="T5" fmla="*/ 566379 h 1582420"/>
              <a:gd name="T6" fmla="*/ 65091 w 1656715"/>
              <a:gd name="T7" fmla="*/ 483060 h 1582420"/>
              <a:gd name="T8" fmla="*/ 105502 w 1656715"/>
              <a:gd name="T9" fmla="*/ 404352 h 1582420"/>
              <a:gd name="T10" fmla="*/ 154469 w 1656715"/>
              <a:gd name="T11" fmla="*/ 330848 h 1582420"/>
              <a:gd name="T12" fmla="*/ 211370 w 1656715"/>
              <a:gd name="T13" fmla="*/ 263142 h 1582420"/>
              <a:gd name="T14" fmla="*/ 275583 w 1656715"/>
              <a:gd name="T15" fmla="*/ 201825 h 1582420"/>
              <a:gd name="T16" fmla="*/ 346488 w 1656715"/>
              <a:gd name="T17" fmla="*/ 147492 h 1582420"/>
              <a:gd name="T18" fmla="*/ 423462 w 1656715"/>
              <a:gd name="T19" fmla="*/ 100736 h 1582420"/>
              <a:gd name="T20" fmla="*/ 505884 w 1656715"/>
              <a:gd name="T21" fmla="*/ 62150 h 1582420"/>
              <a:gd name="T22" fmla="*/ 593133 w 1656715"/>
              <a:gd name="T23" fmla="*/ 32327 h 1582420"/>
              <a:gd name="T24" fmla="*/ 684587 w 1656715"/>
              <a:gd name="T25" fmla="*/ 11860 h 1582420"/>
              <a:gd name="T26" fmla="*/ 779625 w 1656715"/>
              <a:gd name="T27" fmla="*/ 1342 h 1582420"/>
              <a:gd name="T28" fmla="*/ 876962 w 1656715"/>
              <a:gd name="T29" fmla="*/ 1342 h 1582420"/>
              <a:gd name="T30" fmla="*/ 972000 w 1656715"/>
              <a:gd name="T31" fmla="*/ 11860 h 1582420"/>
              <a:gd name="T32" fmla="*/ 1063454 w 1656715"/>
              <a:gd name="T33" fmla="*/ 32327 h 1582420"/>
              <a:gd name="T34" fmla="*/ 1150703 w 1656715"/>
              <a:gd name="T35" fmla="*/ 62150 h 1582420"/>
              <a:gd name="T36" fmla="*/ 1233125 w 1656715"/>
              <a:gd name="T37" fmla="*/ 100736 h 1582420"/>
              <a:gd name="T38" fmla="*/ 1310099 w 1656715"/>
              <a:gd name="T39" fmla="*/ 147492 h 1582420"/>
              <a:gd name="T40" fmla="*/ 1381004 w 1656715"/>
              <a:gd name="T41" fmla="*/ 201825 h 1582420"/>
              <a:gd name="T42" fmla="*/ 1445217 w 1656715"/>
              <a:gd name="T43" fmla="*/ 263142 h 1582420"/>
              <a:gd name="T44" fmla="*/ 1502118 w 1656715"/>
              <a:gd name="T45" fmla="*/ 330848 h 1582420"/>
              <a:gd name="T46" fmla="*/ 1551085 w 1656715"/>
              <a:gd name="T47" fmla="*/ 404352 h 1582420"/>
              <a:gd name="T48" fmla="*/ 1591496 w 1656715"/>
              <a:gd name="T49" fmla="*/ 483060 h 1582420"/>
              <a:gd name="T50" fmla="*/ 1622730 w 1656715"/>
              <a:gd name="T51" fmla="*/ 566379 h 1582420"/>
              <a:gd name="T52" fmla="*/ 1644166 w 1656715"/>
              <a:gd name="T53" fmla="*/ 653715 h 1582420"/>
              <a:gd name="T54" fmla="*/ 1655181 w 1656715"/>
              <a:gd name="T55" fmla="*/ 744476 h 1582420"/>
              <a:gd name="T56" fmla="*/ 1655181 w 1656715"/>
              <a:gd name="T57" fmla="*/ 837435 h 1582420"/>
              <a:gd name="T58" fmla="*/ 1644166 w 1656715"/>
              <a:gd name="T59" fmla="*/ 928196 h 1582420"/>
              <a:gd name="T60" fmla="*/ 1622730 w 1656715"/>
              <a:gd name="T61" fmla="*/ 1015532 h 1582420"/>
              <a:gd name="T62" fmla="*/ 1591496 w 1656715"/>
              <a:gd name="T63" fmla="*/ 1098851 h 1582420"/>
              <a:gd name="T64" fmla="*/ 1551085 w 1656715"/>
              <a:gd name="T65" fmla="*/ 1177559 h 1582420"/>
              <a:gd name="T66" fmla="*/ 1502118 w 1656715"/>
              <a:gd name="T67" fmla="*/ 1251063 h 1582420"/>
              <a:gd name="T68" fmla="*/ 1445217 w 1656715"/>
              <a:gd name="T69" fmla="*/ 1318769 h 1582420"/>
              <a:gd name="T70" fmla="*/ 1381004 w 1656715"/>
              <a:gd name="T71" fmla="*/ 1380086 h 1582420"/>
              <a:gd name="T72" fmla="*/ 1310099 w 1656715"/>
              <a:gd name="T73" fmla="*/ 1434419 h 1582420"/>
              <a:gd name="T74" fmla="*/ 1233125 w 1656715"/>
              <a:gd name="T75" fmla="*/ 1481175 h 1582420"/>
              <a:gd name="T76" fmla="*/ 1150703 w 1656715"/>
              <a:gd name="T77" fmla="*/ 1519761 h 1582420"/>
              <a:gd name="T78" fmla="*/ 1063454 w 1656715"/>
              <a:gd name="T79" fmla="*/ 1549584 h 1582420"/>
              <a:gd name="T80" fmla="*/ 972000 w 1656715"/>
              <a:gd name="T81" fmla="*/ 1570051 h 1582420"/>
              <a:gd name="T82" fmla="*/ 876962 w 1656715"/>
              <a:gd name="T83" fmla="*/ 1580569 h 1582420"/>
              <a:gd name="T84" fmla="*/ 779625 w 1656715"/>
              <a:gd name="T85" fmla="*/ 1580569 h 1582420"/>
              <a:gd name="T86" fmla="*/ 684587 w 1656715"/>
              <a:gd name="T87" fmla="*/ 1570051 h 1582420"/>
              <a:gd name="T88" fmla="*/ 593133 w 1656715"/>
              <a:gd name="T89" fmla="*/ 1549584 h 1582420"/>
              <a:gd name="T90" fmla="*/ 505884 w 1656715"/>
              <a:gd name="T91" fmla="*/ 1519761 h 1582420"/>
              <a:gd name="T92" fmla="*/ 423462 w 1656715"/>
              <a:gd name="T93" fmla="*/ 1481175 h 1582420"/>
              <a:gd name="T94" fmla="*/ 346488 w 1656715"/>
              <a:gd name="T95" fmla="*/ 1434419 h 1582420"/>
              <a:gd name="T96" fmla="*/ 275583 w 1656715"/>
              <a:gd name="T97" fmla="*/ 1380086 h 1582420"/>
              <a:gd name="T98" fmla="*/ 211370 w 1656715"/>
              <a:gd name="T99" fmla="*/ 1318769 h 1582420"/>
              <a:gd name="T100" fmla="*/ 154469 w 1656715"/>
              <a:gd name="T101" fmla="*/ 1251063 h 1582420"/>
              <a:gd name="T102" fmla="*/ 105502 w 1656715"/>
              <a:gd name="T103" fmla="*/ 1177559 h 1582420"/>
              <a:gd name="T104" fmla="*/ 65091 w 1656715"/>
              <a:gd name="T105" fmla="*/ 1098851 h 1582420"/>
              <a:gd name="T106" fmla="*/ 33857 w 1656715"/>
              <a:gd name="T107" fmla="*/ 1015532 h 1582420"/>
              <a:gd name="T108" fmla="*/ 12421 w 1656715"/>
              <a:gd name="T109" fmla="*/ 928196 h 1582420"/>
              <a:gd name="T110" fmla="*/ 1406 w 1656715"/>
              <a:gd name="T111" fmla="*/ 837435 h 15824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656715"/>
              <a:gd name="T169" fmla="*/ 0 h 1582420"/>
              <a:gd name="T170" fmla="*/ 1656715 w 1656715"/>
              <a:gd name="T171" fmla="*/ 1582420 h 15824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656715" h="1582420">
                <a:moveTo>
                  <a:pt x="0" y="790956"/>
                </a:moveTo>
                <a:lnTo>
                  <a:pt x="1406" y="744476"/>
                </a:lnTo>
                <a:lnTo>
                  <a:pt x="5572" y="698705"/>
                </a:lnTo>
                <a:lnTo>
                  <a:pt x="12421" y="653715"/>
                </a:lnTo>
                <a:lnTo>
                  <a:pt x="21875" y="609582"/>
                </a:lnTo>
                <a:lnTo>
                  <a:pt x="33857" y="566379"/>
                </a:lnTo>
                <a:lnTo>
                  <a:pt x="48288" y="524180"/>
                </a:lnTo>
                <a:lnTo>
                  <a:pt x="65091" y="483060"/>
                </a:lnTo>
                <a:lnTo>
                  <a:pt x="84188" y="443093"/>
                </a:lnTo>
                <a:lnTo>
                  <a:pt x="105502" y="404352"/>
                </a:lnTo>
                <a:lnTo>
                  <a:pt x="128955" y="366912"/>
                </a:lnTo>
                <a:lnTo>
                  <a:pt x="154469" y="330848"/>
                </a:lnTo>
                <a:lnTo>
                  <a:pt x="181966" y="296233"/>
                </a:lnTo>
                <a:lnTo>
                  <a:pt x="211370" y="263142"/>
                </a:lnTo>
                <a:lnTo>
                  <a:pt x="242601" y="231648"/>
                </a:lnTo>
                <a:lnTo>
                  <a:pt x="275583" y="201825"/>
                </a:lnTo>
                <a:lnTo>
                  <a:pt x="310238" y="173749"/>
                </a:lnTo>
                <a:lnTo>
                  <a:pt x="346488" y="147492"/>
                </a:lnTo>
                <a:lnTo>
                  <a:pt x="384255" y="123130"/>
                </a:lnTo>
                <a:lnTo>
                  <a:pt x="423462" y="100736"/>
                </a:lnTo>
                <a:lnTo>
                  <a:pt x="464031" y="80385"/>
                </a:lnTo>
                <a:lnTo>
                  <a:pt x="505884" y="62150"/>
                </a:lnTo>
                <a:lnTo>
                  <a:pt x="548944" y="46106"/>
                </a:lnTo>
                <a:lnTo>
                  <a:pt x="593133" y="32327"/>
                </a:lnTo>
                <a:lnTo>
                  <a:pt x="638373" y="20887"/>
                </a:lnTo>
                <a:lnTo>
                  <a:pt x="684587" y="11860"/>
                </a:lnTo>
                <a:lnTo>
                  <a:pt x="731697" y="5320"/>
                </a:lnTo>
                <a:lnTo>
                  <a:pt x="779625" y="1342"/>
                </a:lnTo>
                <a:lnTo>
                  <a:pt x="828294" y="0"/>
                </a:lnTo>
                <a:lnTo>
                  <a:pt x="876962" y="1342"/>
                </a:lnTo>
                <a:lnTo>
                  <a:pt x="924890" y="5320"/>
                </a:lnTo>
                <a:lnTo>
                  <a:pt x="972000" y="11860"/>
                </a:lnTo>
                <a:lnTo>
                  <a:pt x="1018214" y="20887"/>
                </a:lnTo>
                <a:lnTo>
                  <a:pt x="1063454" y="32327"/>
                </a:lnTo>
                <a:lnTo>
                  <a:pt x="1107643" y="46106"/>
                </a:lnTo>
                <a:lnTo>
                  <a:pt x="1150703" y="62150"/>
                </a:lnTo>
                <a:lnTo>
                  <a:pt x="1192556" y="80385"/>
                </a:lnTo>
                <a:lnTo>
                  <a:pt x="1233125" y="100736"/>
                </a:lnTo>
                <a:lnTo>
                  <a:pt x="1272332" y="123130"/>
                </a:lnTo>
                <a:lnTo>
                  <a:pt x="1310099" y="147492"/>
                </a:lnTo>
                <a:lnTo>
                  <a:pt x="1346349" y="173749"/>
                </a:lnTo>
                <a:lnTo>
                  <a:pt x="1381004" y="201825"/>
                </a:lnTo>
                <a:lnTo>
                  <a:pt x="1413986" y="231648"/>
                </a:lnTo>
                <a:lnTo>
                  <a:pt x="1445217" y="263142"/>
                </a:lnTo>
                <a:lnTo>
                  <a:pt x="1474621" y="296233"/>
                </a:lnTo>
                <a:lnTo>
                  <a:pt x="1502118" y="330848"/>
                </a:lnTo>
                <a:lnTo>
                  <a:pt x="1527632" y="366912"/>
                </a:lnTo>
                <a:lnTo>
                  <a:pt x="1551085" y="404352"/>
                </a:lnTo>
                <a:lnTo>
                  <a:pt x="1572399" y="443093"/>
                </a:lnTo>
                <a:lnTo>
                  <a:pt x="1591496" y="483060"/>
                </a:lnTo>
                <a:lnTo>
                  <a:pt x="1608299" y="524180"/>
                </a:lnTo>
                <a:lnTo>
                  <a:pt x="1622730" y="566379"/>
                </a:lnTo>
                <a:lnTo>
                  <a:pt x="1634712" y="609582"/>
                </a:lnTo>
                <a:lnTo>
                  <a:pt x="1644166" y="653715"/>
                </a:lnTo>
                <a:lnTo>
                  <a:pt x="1651015" y="698705"/>
                </a:lnTo>
                <a:lnTo>
                  <a:pt x="1655181" y="744476"/>
                </a:lnTo>
                <a:lnTo>
                  <a:pt x="1656588" y="790956"/>
                </a:lnTo>
                <a:lnTo>
                  <a:pt x="1655181" y="837435"/>
                </a:lnTo>
                <a:lnTo>
                  <a:pt x="1651015" y="883206"/>
                </a:lnTo>
                <a:lnTo>
                  <a:pt x="1644166" y="928196"/>
                </a:lnTo>
                <a:lnTo>
                  <a:pt x="1634712" y="972329"/>
                </a:lnTo>
                <a:lnTo>
                  <a:pt x="1622730" y="1015532"/>
                </a:lnTo>
                <a:lnTo>
                  <a:pt x="1608299" y="1057731"/>
                </a:lnTo>
                <a:lnTo>
                  <a:pt x="1591496" y="1098851"/>
                </a:lnTo>
                <a:lnTo>
                  <a:pt x="1572399" y="1138818"/>
                </a:lnTo>
                <a:lnTo>
                  <a:pt x="1551085" y="1177559"/>
                </a:lnTo>
                <a:lnTo>
                  <a:pt x="1527632" y="1214999"/>
                </a:lnTo>
                <a:lnTo>
                  <a:pt x="1502118" y="1251063"/>
                </a:lnTo>
                <a:lnTo>
                  <a:pt x="1474621" y="1285678"/>
                </a:lnTo>
                <a:lnTo>
                  <a:pt x="1445217" y="1318769"/>
                </a:lnTo>
                <a:lnTo>
                  <a:pt x="1413986" y="1350264"/>
                </a:lnTo>
                <a:lnTo>
                  <a:pt x="1381004" y="1380086"/>
                </a:lnTo>
                <a:lnTo>
                  <a:pt x="1346349" y="1408162"/>
                </a:lnTo>
                <a:lnTo>
                  <a:pt x="1310099" y="1434419"/>
                </a:lnTo>
                <a:lnTo>
                  <a:pt x="1272332" y="1458781"/>
                </a:lnTo>
                <a:lnTo>
                  <a:pt x="1233125" y="1481175"/>
                </a:lnTo>
                <a:lnTo>
                  <a:pt x="1192556" y="1501526"/>
                </a:lnTo>
                <a:lnTo>
                  <a:pt x="1150703" y="1519761"/>
                </a:lnTo>
                <a:lnTo>
                  <a:pt x="1107643" y="1535805"/>
                </a:lnTo>
                <a:lnTo>
                  <a:pt x="1063454" y="1549584"/>
                </a:lnTo>
                <a:lnTo>
                  <a:pt x="1018214" y="1561024"/>
                </a:lnTo>
                <a:lnTo>
                  <a:pt x="972000" y="1570051"/>
                </a:lnTo>
                <a:lnTo>
                  <a:pt x="924890" y="1576591"/>
                </a:lnTo>
                <a:lnTo>
                  <a:pt x="876962" y="1580569"/>
                </a:lnTo>
                <a:lnTo>
                  <a:pt x="828294" y="1581912"/>
                </a:lnTo>
                <a:lnTo>
                  <a:pt x="779625" y="1580569"/>
                </a:lnTo>
                <a:lnTo>
                  <a:pt x="731697" y="1576591"/>
                </a:lnTo>
                <a:lnTo>
                  <a:pt x="684587" y="1570051"/>
                </a:lnTo>
                <a:lnTo>
                  <a:pt x="638373" y="1561024"/>
                </a:lnTo>
                <a:lnTo>
                  <a:pt x="593133" y="1549584"/>
                </a:lnTo>
                <a:lnTo>
                  <a:pt x="548944" y="1535805"/>
                </a:lnTo>
                <a:lnTo>
                  <a:pt x="505884" y="1519761"/>
                </a:lnTo>
                <a:lnTo>
                  <a:pt x="464031" y="1501526"/>
                </a:lnTo>
                <a:lnTo>
                  <a:pt x="423462" y="1481175"/>
                </a:lnTo>
                <a:lnTo>
                  <a:pt x="384255" y="1458781"/>
                </a:lnTo>
                <a:lnTo>
                  <a:pt x="346488" y="1434419"/>
                </a:lnTo>
                <a:lnTo>
                  <a:pt x="310238" y="1408162"/>
                </a:lnTo>
                <a:lnTo>
                  <a:pt x="275583" y="1380086"/>
                </a:lnTo>
                <a:lnTo>
                  <a:pt x="242601" y="1350264"/>
                </a:lnTo>
                <a:lnTo>
                  <a:pt x="211370" y="1318769"/>
                </a:lnTo>
                <a:lnTo>
                  <a:pt x="181966" y="1285678"/>
                </a:lnTo>
                <a:lnTo>
                  <a:pt x="154469" y="1251063"/>
                </a:lnTo>
                <a:lnTo>
                  <a:pt x="128955" y="1214999"/>
                </a:lnTo>
                <a:lnTo>
                  <a:pt x="105502" y="1177559"/>
                </a:lnTo>
                <a:lnTo>
                  <a:pt x="84188" y="1138818"/>
                </a:lnTo>
                <a:lnTo>
                  <a:pt x="65091" y="1098851"/>
                </a:lnTo>
                <a:lnTo>
                  <a:pt x="48288" y="1057731"/>
                </a:lnTo>
                <a:lnTo>
                  <a:pt x="33857" y="1015532"/>
                </a:lnTo>
                <a:lnTo>
                  <a:pt x="21875" y="972329"/>
                </a:lnTo>
                <a:lnTo>
                  <a:pt x="12421" y="928196"/>
                </a:lnTo>
                <a:lnTo>
                  <a:pt x="5572" y="883206"/>
                </a:lnTo>
                <a:lnTo>
                  <a:pt x="1406" y="837435"/>
                </a:lnTo>
                <a:lnTo>
                  <a:pt x="0" y="790956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9"/>
          <p:cNvSpPr>
            <a:spLocks/>
          </p:cNvSpPr>
          <p:nvPr/>
        </p:nvSpPr>
        <p:spPr bwMode="auto">
          <a:xfrm>
            <a:off x="1474788" y="2519363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5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2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5" y="1008888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7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59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0" name="object 20"/>
          <p:cNvSpPr>
            <a:spLocks/>
          </p:cNvSpPr>
          <p:nvPr/>
        </p:nvSpPr>
        <p:spPr bwMode="auto">
          <a:xfrm>
            <a:off x="2555875" y="2879725"/>
            <a:ext cx="863600" cy="71438"/>
          </a:xfrm>
          <a:custGeom>
            <a:avLst/>
            <a:gdLst>
              <a:gd name="T0" fmla="*/ 0 w 864235"/>
              <a:gd name="T1" fmla="*/ 0 h 70485"/>
              <a:gd name="T2" fmla="*/ 864107 w 864235"/>
              <a:gd name="T3" fmla="*/ 70103 h 70485"/>
              <a:gd name="T4" fmla="*/ 0 60000 65536"/>
              <a:gd name="T5" fmla="*/ 0 60000 65536"/>
              <a:gd name="T6" fmla="*/ 0 w 864235"/>
              <a:gd name="T7" fmla="*/ 0 h 70485"/>
              <a:gd name="T8" fmla="*/ 864235 w 864235"/>
              <a:gd name="T9" fmla="*/ 70485 h 70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4235" h="70485">
                <a:moveTo>
                  <a:pt x="0" y="0"/>
                </a:moveTo>
                <a:lnTo>
                  <a:pt x="864107" y="70103"/>
                </a:lnTo>
              </a:path>
            </a:pathLst>
          </a:custGeom>
          <a:noFill/>
          <a:ln w="57911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22"/>
          <p:cNvSpPr>
            <a:spLocks/>
          </p:cNvSpPr>
          <p:nvPr/>
        </p:nvSpPr>
        <p:spPr bwMode="auto">
          <a:xfrm>
            <a:off x="3348038" y="2636838"/>
            <a:ext cx="1079500" cy="1008062"/>
          </a:xfrm>
          <a:custGeom>
            <a:avLst/>
            <a:gdLst>
              <a:gd name="T0" fmla="*/ 2204 w 1079500"/>
              <a:gd name="T1" fmla="*/ 458523 h 1009014"/>
              <a:gd name="T2" fmla="*/ 19272 w 1079500"/>
              <a:gd name="T3" fmla="*/ 370328 h 1009014"/>
              <a:gd name="T4" fmla="*/ 51946 w 1079500"/>
              <a:gd name="T5" fmla="*/ 288182 h 1009014"/>
              <a:gd name="T6" fmla="*/ 98703 w 1079500"/>
              <a:gd name="T7" fmla="*/ 213509 h 1009014"/>
              <a:gd name="T8" fmla="*/ 158019 w 1079500"/>
              <a:gd name="T9" fmla="*/ 147732 h 1009014"/>
              <a:gd name="T10" fmla="*/ 228370 w 1079500"/>
              <a:gd name="T11" fmla="*/ 92275 h 1009014"/>
              <a:gd name="T12" fmla="*/ 308232 w 1079500"/>
              <a:gd name="T13" fmla="*/ 48562 h 1009014"/>
              <a:gd name="T14" fmla="*/ 396081 w 1079500"/>
              <a:gd name="T15" fmla="*/ 18016 h 1009014"/>
              <a:gd name="T16" fmla="*/ 490392 w 1079500"/>
              <a:gd name="T17" fmla="*/ 2061 h 1009014"/>
              <a:gd name="T18" fmla="*/ 588599 w 1079500"/>
              <a:gd name="T19" fmla="*/ 2061 h 1009014"/>
              <a:gd name="T20" fmla="*/ 682910 w 1079500"/>
              <a:gd name="T21" fmla="*/ 18016 h 1009014"/>
              <a:gd name="T22" fmla="*/ 770759 w 1079500"/>
              <a:gd name="T23" fmla="*/ 48562 h 1009014"/>
              <a:gd name="T24" fmla="*/ 850621 w 1079500"/>
              <a:gd name="T25" fmla="*/ 92275 h 1009014"/>
              <a:gd name="T26" fmla="*/ 920972 w 1079500"/>
              <a:gd name="T27" fmla="*/ 147732 h 1009014"/>
              <a:gd name="T28" fmla="*/ 980288 w 1079500"/>
              <a:gd name="T29" fmla="*/ 213509 h 1009014"/>
              <a:gd name="T30" fmla="*/ 1027045 w 1079500"/>
              <a:gd name="T31" fmla="*/ 288182 h 1009014"/>
              <a:gd name="T32" fmla="*/ 1059719 w 1079500"/>
              <a:gd name="T33" fmla="*/ 370328 h 1009014"/>
              <a:gd name="T34" fmla="*/ 1076787 w 1079500"/>
              <a:gd name="T35" fmla="*/ 458523 h 1009014"/>
              <a:gd name="T36" fmla="*/ 1076787 w 1079500"/>
              <a:gd name="T37" fmla="*/ 550364 h 1009014"/>
              <a:gd name="T38" fmla="*/ 1059719 w 1079500"/>
              <a:gd name="T39" fmla="*/ 638559 h 1009014"/>
              <a:gd name="T40" fmla="*/ 1027045 w 1079500"/>
              <a:gd name="T41" fmla="*/ 720705 h 1009014"/>
              <a:gd name="T42" fmla="*/ 980288 w 1079500"/>
              <a:gd name="T43" fmla="*/ 795378 h 1009014"/>
              <a:gd name="T44" fmla="*/ 920972 w 1079500"/>
              <a:gd name="T45" fmla="*/ 861155 h 1009014"/>
              <a:gd name="T46" fmla="*/ 850621 w 1079500"/>
              <a:gd name="T47" fmla="*/ 916612 h 1009014"/>
              <a:gd name="T48" fmla="*/ 770759 w 1079500"/>
              <a:gd name="T49" fmla="*/ 960325 h 1009014"/>
              <a:gd name="T50" fmla="*/ 682910 w 1079500"/>
              <a:gd name="T51" fmla="*/ 990871 h 1009014"/>
              <a:gd name="T52" fmla="*/ 588599 w 1079500"/>
              <a:gd name="T53" fmla="*/ 1006826 h 1009014"/>
              <a:gd name="T54" fmla="*/ 490392 w 1079500"/>
              <a:gd name="T55" fmla="*/ 1006826 h 1009014"/>
              <a:gd name="T56" fmla="*/ 396081 w 1079500"/>
              <a:gd name="T57" fmla="*/ 990871 h 1009014"/>
              <a:gd name="T58" fmla="*/ 308232 w 1079500"/>
              <a:gd name="T59" fmla="*/ 960325 h 1009014"/>
              <a:gd name="T60" fmla="*/ 228370 w 1079500"/>
              <a:gd name="T61" fmla="*/ 916612 h 1009014"/>
              <a:gd name="T62" fmla="*/ 158019 w 1079500"/>
              <a:gd name="T63" fmla="*/ 861155 h 1009014"/>
              <a:gd name="T64" fmla="*/ 98703 w 1079500"/>
              <a:gd name="T65" fmla="*/ 795378 h 1009014"/>
              <a:gd name="T66" fmla="*/ 51946 w 1079500"/>
              <a:gd name="T67" fmla="*/ 720705 h 1009014"/>
              <a:gd name="T68" fmla="*/ 19272 w 1079500"/>
              <a:gd name="T69" fmla="*/ 638559 h 1009014"/>
              <a:gd name="T70" fmla="*/ 2204 w 1079500"/>
              <a:gd name="T71" fmla="*/ 550364 h 10090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79500"/>
              <a:gd name="T109" fmla="*/ 0 h 1009014"/>
              <a:gd name="T110" fmla="*/ 1079500 w 1079500"/>
              <a:gd name="T111" fmla="*/ 1009014 h 10090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79500" h="1009014">
                <a:moveTo>
                  <a:pt x="0" y="504443"/>
                </a:moveTo>
                <a:lnTo>
                  <a:pt x="2204" y="458523"/>
                </a:lnTo>
                <a:lnTo>
                  <a:pt x="8692" y="413758"/>
                </a:lnTo>
                <a:lnTo>
                  <a:pt x="19272" y="370328"/>
                </a:lnTo>
                <a:lnTo>
                  <a:pt x="33753" y="328410"/>
                </a:lnTo>
                <a:lnTo>
                  <a:pt x="51946" y="288182"/>
                </a:lnTo>
                <a:lnTo>
                  <a:pt x="73660" y="249823"/>
                </a:lnTo>
                <a:lnTo>
                  <a:pt x="98703" y="213509"/>
                </a:lnTo>
                <a:lnTo>
                  <a:pt x="126887" y="179420"/>
                </a:lnTo>
                <a:lnTo>
                  <a:pt x="158019" y="147732"/>
                </a:lnTo>
                <a:lnTo>
                  <a:pt x="191911" y="118625"/>
                </a:lnTo>
                <a:lnTo>
                  <a:pt x="228370" y="92275"/>
                </a:lnTo>
                <a:lnTo>
                  <a:pt x="267208" y="68862"/>
                </a:lnTo>
                <a:lnTo>
                  <a:pt x="308232" y="48562"/>
                </a:lnTo>
                <a:lnTo>
                  <a:pt x="351253" y="31554"/>
                </a:lnTo>
                <a:lnTo>
                  <a:pt x="396081" y="18016"/>
                </a:lnTo>
                <a:lnTo>
                  <a:pt x="442524" y="8125"/>
                </a:lnTo>
                <a:lnTo>
                  <a:pt x="490392" y="2061"/>
                </a:lnTo>
                <a:lnTo>
                  <a:pt x="539496" y="0"/>
                </a:lnTo>
                <a:lnTo>
                  <a:pt x="588599" y="2061"/>
                </a:lnTo>
                <a:lnTo>
                  <a:pt x="636467" y="8125"/>
                </a:lnTo>
                <a:lnTo>
                  <a:pt x="682910" y="18016"/>
                </a:lnTo>
                <a:lnTo>
                  <a:pt x="727738" y="31554"/>
                </a:lnTo>
                <a:lnTo>
                  <a:pt x="770759" y="48562"/>
                </a:lnTo>
                <a:lnTo>
                  <a:pt x="811783" y="68862"/>
                </a:lnTo>
                <a:lnTo>
                  <a:pt x="850621" y="92275"/>
                </a:lnTo>
                <a:lnTo>
                  <a:pt x="887080" y="118625"/>
                </a:lnTo>
                <a:lnTo>
                  <a:pt x="920972" y="147732"/>
                </a:lnTo>
                <a:lnTo>
                  <a:pt x="952104" y="179420"/>
                </a:lnTo>
                <a:lnTo>
                  <a:pt x="980288" y="213509"/>
                </a:lnTo>
                <a:lnTo>
                  <a:pt x="1005331" y="249823"/>
                </a:lnTo>
                <a:lnTo>
                  <a:pt x="1027045" y="288182"/>
                </a:lnTo>
                <a:lnTo>
                  <a:pt x="1045238" y="328410"/>
                </a:lnTo>
                <a:lnTo>
                  <a:pt x="1059719" y="370328"/>
                </a:lnTo>
                <a:lnTo>
                  <a:pt x="1070299" y="413758"/>
                </a:lnTo>
                <a:lnTo>
                  <a:pt x="1076787" y="458523"/>
                </a:lnTo>
                <a:lnTo>
                  <a:pt x="1078992" y="504443"/>
                </a:lnTo>
                <a:lnTo>
                  <a:pt x="1076787" y="550364"/>
                </a:lnTo>
                <a:lnTo>
                  <a:pt x="1070299" y="595129"/>
                </a:lnTo>
                <a:lnTo>
                  <a:pt x="1059719" y="638559"/>
                </a:lnTo>
                <a:lnTo>
                  <a:pt x="1045238" y="680477"/>
                </a:lnTo>
                <a:lnTo>
                  <a:pt x="1027045" y="720705"/>
                </a:lnTo>
                <a:lnTo>
                  <a:pt x="1005332" y="759064"/>
                </a:lnTo>
                <a:lnTo>
                  <a:pt x="980288" y="795378"/>
                </a:lnTo>
                <a:lnTo>
                  <a:pt x="952104" y="829467"/>
                </a:lnTo>
                <a:lnTo>
                  <a:pt x="920972" y="861155"/>
                </a:lnTo>
                <a:lnTo>
                  <a:pt x="887080" y="890262"/>
                </a:lnTo>
                <a:lnTo>
                  <a:pt x="850621" y="916612"/>
                </a:lnTo>
                <a:lnTo>
                  <a:pt x="811784" y="940025"/>
                </a:lnTo>
                <a:lnTo>
                  <a:pt x="770759" y="960325"/>
                </a:lnTo>
                <a:lnTo>
                  <a:pt x="727738" y="977333"/>
                </a:lnTo>
                <a:lnTo>
                  <a:pt x="682910" y="990871"/>
                </a:lnTo>
                <a:lnTo>
                  <a:pt x="636467" y="1000762"/>
                </a:lnTo>
                <a:lnTo>
                  <a:pt x="588599" y="1006826"/>
                </a:lnTo>
                <a:lnTo>
                  <a:pt x="539496" y="1008887"/>
                </a:lnTo>
                <a:lnTo>
                  <a:pt x="490392" y="1006826"/>
                </a:lnTo>
                <a:lnTo>
                  <a:pt x="442524" y="1000762"/>
                </a:lnTo>
                <a:lnTo>
                  <a:pt x="396081" y="990871"/>
                </a:lnTo>
                <a:lnTo>
                  <a:pt x="351253" y="977333"/>
                </a:lnTo>
                <a:lnTo>
                  <a:pt x="308232" y="960325"/>
                </a:lnTo>
                <a:lnTo>
                  <a:pt x="267208" y="940025"/>
                </a:lnTo>
                <a:lnTo>
                  <a:pt x="228370" y="916612"/>
                </a:lnTo>
                <a:lnTo>
                  <a:pt x="191911" y="890262"/>
                </a:lnTo>
                <a:lnTo>
                  <a:pt x="158019" y="861155"/>
                </a:lnTo>
                <a:lnTo>
                  <a:pt x="126887" y="829467"/>
                </a:lnTo>
                <a:lnTo>
                  <a:pt x="98703" y="795378"/>
                </a:lnTo>
                <a:lnTo>
                  <a:pt x="73660" y="759064"/>
                </a:lnTo>
                <a:lnTo>
                  <a:pt x="51946" y="720705"/>
                </a:lnTo>
                <a:lnTo>
                  <a:pt x="33753" y="680477"/>
                </a:lnTo>
                <a:lnTo>
                  <a:pt x="19272" y="638559"/>
                </a:lnTo>
                <a:lnTo>
                  <a:pt x="8692" y="595129"/>
                </a:lnTo>
                <a:lnTo>
                  <a:pt x="2204" y="550364"/>
                </a:lnTo>
                <a:lnTo>
                  <a:pt x="0" y="504443"/>
                </a:lnTo>
                <a:close/>
              </a:path>
            </a:pathLst>
          </a:custGeom>
          <a:noFill/>
          <a:ln w="57912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1835150" y="6092825"/>
            <a:ext cx="6075363" cy="368300"/>
          </a:xfrm>
          <a:prstGeom prst="rect">
            <a:avLst/>
          </a:prstGeom>
          <a:solidFill>
            <a:srgbClr val="0000FF"/>
          </a:solidFill>
        </p:spPr>
        <p:txBody>
          <a:bodyPr lIns="0" rIns="0" bIns="0">
            <a:spAutoFit/>
          </a:bodyPr>
          <a:lstStyle/>
          <a:p>
            <a:pPr marL="92075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MAC 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communicate between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03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7375DFF5-5711-4AA7-A87E-E127A56387C7}" type="slidenum">
              <a:rPr lang="th-TH" smtClean="0"/>
              <a:pPr marL="122238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Source-to-destination</a:t>
            </a:r>
            <a:r>
              <a:rPr spc="-135" dirty="0"/>
              <a:t> </a:t>
            </a:r>
            <a:r>
              <a:rPr dirty="0"/>
              <a:t>delivery</a:t>
            </a: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1403350" y="1827213"/>
            <a:ext cx="6338888" cy="4265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5"/>
          <p:cNvSpPr>
            <a:spLocks/>
          </p:cNvSpPr>
          <p:nvPr/>
        </p:nvSpPr>
        <p:spPr bwMode="auto">
          <a:xfrm>
            <a:off x="1116013" y="2060575"/>
            <a:ext cx="1608137" cy="1571625"/>
          </a:xfrm>
          <a:custGeom>
            <a:avLst/>
            <a:gdLst>
              <a:gd name="T0" fmla="*/ 1467 w 1607820"/>
              <a:gd name="T1" fmla="*/ 737769 h 1571625"/>
              <a:gd name="T2" fmla="*/ 12951 w 1607820"/>
              <a:gd name="T3" fmla="*/ 644419 h 1571625"/>
              <a:gd name="T4" fmla="*/ 35276 w 1607820"/>
              <a:gd name="T5" fmla="*/ 554757 h 1571625"/>
              <a:gd name="T6" fmla="*/ 67769 w 1607820"/>
              <a:gd name="T7" fmla="*/ 469441 h 1571625"/>
              <a:gd name="T8" fmla="*/ 109756 w 1607820"/>
              <a:gd name="T9" fmla="*/ 389128 h 1571625"/>
              <a:gd name="T10" fmla="*/ 160565 w 1607820"/>
              <a:gd name="T11" fmla="*/ 314475 h 1571625"/>
              <a:gd name="T12" fmla="*/ 219523 w 1607820"/>
              <a:gd name="T13" fmla="*/ 246142 h 1571625"/>
              <a:gd name="T14" fmla="*/ 285959 w 1607820"/>
              <a:gd name="T15" fmla="*/ 184786 h 1571625"/>
              <a:gd name="T16" fmla="*/ 359198 w 1607820"/>
              <a:gd name="T17" fmla="*/ 131064 h 1571625"/>
              <a:gd name="T18" fmla="*/ 438568 w 1607820"/>
              <a:gd name="T19" fmla="*/ 85635 h 1571625"/>
              <a:gd name="T20" fmla="*/ 523397 w 1607820"/>
              <a:gd name="T21" fmla="*/ 49156 h 1571625"/>
              <a:gd name="T22" fmla="*/ 613012 w 1607820"/>
              <a:gd name="T23" fmla="*/ 22286 h 1571625"/>
              <a:gd name="T24" fmla="*/ 706741 w 1607820"/>
              <a:gd name="T25" fmla="*/ 5681 h 1571625"/>
              <a:gd name="T26" fmla="*/ 803909 w 1607820"/>
              <a:gd name="T27" fmla="*/ 0 h 1571625"/>
              <a:gd name="T28" fmla="*/ 901078 w 1607820"/>
              <a:gd name="T29" fmla="*/ 5681 h 1571625"/>
              <a:gd name="T30" fmla="*/ 994807 w 1607820"/>
              <a:gd name="T31" fmla="*/ 22286 h 1571625"/>
              <a:gd name="T32" fmla="*/ 1084422 w 1607820"/>
              <a:gd name="T33" fmla="*/ 49156 h 1571625"/>
              <a:gd name="T34" fmla="*/ 1169251 w 1607820"/>
              <a:gd name="T35" fmla="*/ 85635 h 1571625"/>
              <a:gd name="T36" fmla="*/ 1248621 w 1607820"/>
              <a:gd name="T37" fmla="*/ 131064 h 1571625"/>
              <a:gd name="T38" fmla="*/ 1321860 w 1607820"/>
              <a:gd name="T39" fmla="*/ 184786 h 1571625"/>
              <a:gd name="T40" fmla="*/ 1388296 w 1607820"/>
              <a:gd name="T41" fmla="*/ 246142 h 1571625"/>
              <a:gd name="T42" fmla="*/ 1447254 w 1607820"/>
              <a:gd name="T43" fmla="*/ 314475 h 1571625"/>
              <a:gd name="T44" fmla="*/ 1498063 w 1607820"/>
              <a:gd name="T45" fmla="*/ 389128 h 1571625"/>
              <a:gd name="T46" fmla="*/ 1540050 w 1607820"/>
              <a:gd name="T47" fmla="*/ 469441 h 1571625"/>
              <a:gd name="T48" fmla="*/ 1572543 w 1607820"/>
              <a:gd name="T49" fmla="*/ 554757 h 1571625"/>
              <a:gd name="T50" fmla="*/ 1594868 w 1607820"/>
              <a:gd name="T51" fmla="*/ 644419 h 1571625"/>
              <a:gd name="T52" fmla="*/ 1606352 w 1607820"/>
              <a:gd name="T53" fmla="*/ 737769 h 1571625"/>
              <a:gd name="T54" fmla="*/ 1606352 w 1607820"/>
              <a:gd name="T55" fmla="*/ 833474 h 1571625"/>
              <a:gd name="T56" fmla="*/ 1594868 w 1607820"/>
              <a:gd name="T57" fmla="*/ 926824 h 1571625"/>
              <a:gd name="T58" fmla="*/ 1572543 w 1607820"/>
              <a:gd name="T59" fmla="*/ 1016486 h 1571625"/>
              <a:gd name="T60" fmla="*/ 1540050 w 1607820"/>
              <a:gd name="T61" fmla="*/ 1101802 h 1571625"/>
              <a:gd name="T62" fmla="*/ 1498063 w 1607820"/>
              <a:gd name="T63" fmla="*/ 1182115 h 1571625"/>
              <a:gd name="T64" fmla="*/ 1447254 w 1607820"/>
              <a:gd name="T65" fmla="*/ 1256768 h 1571625"/>
              <a:gd name="T66" fmla="*/ 1388296 w 1607820"/>
              <a:gd name="T67" fmla="*/ 1325101 h 1571625"/>
              <a:gd name="T68" fmla="*/ 1321860 w 1607820"/>
              <a:gd name="T69" fmla="*/ 1386457 h 1571625"/>
              <a:gd name="T70" fmla="*/ 1248621 w 1607820"/>
              <a:gd name="T71" fmla="*/ 1440179 h 1571625"/>
              <a:gd name="T72" fmla="*/ 1169251 w 1607820"/>
              <a:gd name="T73" fmla="*/ 1485608 h 1571625"/>
              <a:gd name="T74" fmla="*/ 1084422 w 1607820"/>
              <a:gd name="T75" fmla="*/ 1522087 h 1571625"/>
              <a:gd name="T76" fmla="*/ 994807 w 1607820"/>
              <a:gd name="T77" fmla="*/ 1548957 h 1571625"/>
              <a:gd name="T78" fmla="*/ 901078 w 1607820"/>
              <a:gd name="T79" fmla="*/ 1565562 h 1571625"/>
              <a:gd name="T80" fmla="*/ 803909 w 1607820"/>
              <a:gd name="T81" fmla="*/ 1571244 h 1571625"/>
              <a:gd name="T82" fmla="*/ 706741 w 1607820"/>
              <a:gd name="T83" fmla="*/ 1565562 h 1571625"/>
              <a:gd name="T84" fmla="*/ 613012 w 1607820"/>
              <a:gd name="T85" fmla="*/ 1548957 h 1571625"/>
              <a:gd name="T86" fmla="*/ 523397 w 1607820"/>
              <a:gd name="T87" fmla="*/ 1522087 h 1571625"/>
              <a:gd name="T88" fmla="*/ 438568 w 1607820"/>
              <a:gd name="T89" fmla="*/ 1485608 h 1571625"/>
              <a:gd name="T90" fmla="*/ 359198 w 1607820"/>
              <a:gd name="T91" fmla="*/ 1440179 h 1571625"/>
              <a:gd name="T92" fmla="*/ 285959 w 1607820"/>
              <a:gd name="T93" fmla="*/ 1386457 h 1571625"/>
              <a:gd name="T94" fmla="*/ 219523 w 1607820"/>
              <a:gd name="T95" fmla="*/ 1325101 h 1571625"/>
              <a:gd name="T96" fmla="*/ 160565 w 1607820"/>
              <a:gd name="T97" fmla="*/ 1256768 h 1571625"/>
              <a:gd name="T98" fmla="*/ 109756 w 1607820"/>
              <a:gd name="T99" fmla="*/ 1182115 h 1571625"/>
              <a:gd name="T100" fmla="*/ 67769 w 1607820"/>
              <a:gd name="T101" fmla="*/ 1101802 h 1571625"/>
              <a:gd name="T102" fmla="*/ 35276 w 1607820"/>
              <a:gd name="T103" fmla="*/ 1016486 h 1571625"/>
              <a:gd name="T104" fmla="*/ 12951 w 1607820"/>
              <a:gd name="T105" fmla="*/ 926824 h 1571625"/>
              <a:gd name="T106" fmla="*/ 1467 w 1607820"/>
              <a:gd name="T107" fmla="*/ 833474 h 15716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07820"/>
              <a:gd name="T163" fmla="*/ 0 h 1571625"/>
              <a:gd name="T164" fmla="*/ 1607820 w 1607820"/>
              <a:gd name="T165" fmla="*/ 1571625 h 15716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20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5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5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0" name="object 7"/>
          <p:cNvSpPr>
            <a:spLocks/>
          </p:cNvSpPr>
          <p:nvPr/>
        </p:nvSpPr>
        <p:spPr bwMode="auto">
          <a:xfrm>
            <a:off x="6565900" y="2773363"/>
            <a:ext cx="1606550" cy="1571625"/>
          </a:xfrm>
          <a:custGeom>
            <a:avLst/>
            <a:gdLst>
              <a:gd name="T0" fmla="*/ 1467 w 1607820"/>
              <a:gd name="T1" fmla="*/ 737769 h 1571625"/>
              <a:gd name="T2" fmla="*/ 12951 w 1607820"/>
              <a:gd name="T3" fmla="*/ 644419 h 1571625"/>
              <a:gd name="T4" fmla="*/ 35276 w 1607820"/>
              <a:gd name="T5" fmla="*/ 554757 h 1571625"/>
              <a:gd name="T6" fmla="*/ 67769 w 1607820"/>
              <a:gd name="T7" fmla="*/ 469441 h 1571625"/>
              <a:gd name="T8" fmla="*/ 109756 w 1607820"/>
              <a:gd name="T9" fmla="*/ 389128 h 1571625"/>
              <a:gd name="T10" fmla="*/ 160565 w 1607820"/>
              <a:gd name="T11" fmla="*/ 314475 h 1571625"/>
              <a:gd name="T12" fmla="*/ 219523 w 1607820"/>
              <a:gd name="T13" fmla="*/ 246142 h 1571625"/>
              <a:gd name="T14" fmla="*/ 285959 w 1607820"/>
              <a:gd name="T15" fmla="*/ 184786 h 1571625"/>
              <a:gd name="T16" fmla="*/ 359198 w 1607820"/>
              <a:gd name="T17" fmla="*/ 131064 h 1571625"/>
              <a:gd name="T18" fmla="*/ 438568 w 1607820"/>
              <a:gd name="T19" fmla="*/ 85635 h 1571625"/>
              <a:gd name="T20" fmla="*/ 523397 w 1607820"/>
              <a:gd name="T21" fmla="*/ 49156 h 1571625"/>
              <a:gd name="T22" fmla="*/ 613012 w 1607820"/>
              <a:gd name="T23" fmla="*/ 22286 h 1571625"/>
              <a:gd name="T24" fmla="*/ 706741 w 1607820"/>
              <a:gd name="T25" fmla="*/ 5681 h 1571625"/>
              <a:gd name="T26" fmla="*/ 803909 w 1607820"/>
              <a:gd name="T27" fmla="*/ 0 h 1571625"/>
              <a:gd name="T28" fmla="*/ 901078 w 1607820"/>
              <a:gd name="T29" fmla="*/ 5681 h 1571625"/>
              <a:gd name="T30" fmla="*/ 994807 w 1607820"/>
              <a:gd name="T31" fmla="*/ 22286 h 1571625"/>
              <a:gd name="T32" fmla="*/ 1084422 w 1607820"/>
              <a:gd name="T33" fmla="*/ 49156 h 1571625"/>
              <a:gd name="T34" fmla="*/ 1169251 w 1607820"/>
              <a:gd name="T35" fmla="*/ 85635 h 1571625"/>
              <a:gd name="T36" fmla="*/ 1248621 w 1607820"/>
              <a:gd name="T37" fmla="*/ 131064 h 1571625"/>
              <a:gd name="T38" fmla="*/ 1321860 w 1607820"/>
              <a:gd name="T39" fmla="*/ 184786 h 1571625"/>
              <a:gd name="T40" fmla="*/ 1388296 w 1607820"/>
              <a:gd name="T41" fmla="*/ 246142 h 1571625"/>
              <a:gd name="T42" fmla="*/ 1447254 w 1607820"/>
              <a:gd name="T43" fmla="*/ 314475 h 1571625"/>
              <a:gd name="T44" fmla="*/ 1498063 w 1607820"/>
              <a:gd name="T45" fmla="*/ 389128 h 1571625"/>
              <a:gd name="T46" fmla="*/ 1540050 w 1607820"/>
              <a:gd name="T47" fmla="*/ 469441 h 1571625"/>
              <a:gd name="T48" fmla="*/ 1572543 w 1607820"/>
              <a:gd name="T49" fmla="*/ 554757 h 1571625"/>
              <a:gd name="T50" fmla="*/ 1594868 w 1607820"/>
              <a:gd name="T51" fmla="*/ 644419 h 1571625"/>
              <a:gd name="T52" fmla="*/ 1606352 w 1607820"/>
              <a:gd name="T53" fmla="*/ 737769 h 1571625"/>
              <a:gd name="T54" fmla="*/ 1606352 w 1607820"/>
              <a:gd name="T55" fmla="*/ 833474 h 1571625"/>
              <a:gd name="T56" fmla="*/ 1594868 w 1607820"/>
              <a:gd name="T57" fmla="*/ 926824 h 1571625"/>
              <a:gd name="T58" fmla="*/ 1572543 w 1607820"/>
              <a:gd name="T59" fmla="*/ 1016486 h 1571625"/>
              <a:gd name="T60" fmla="*/ 1540050 w 1607820"/>
              <a:gd name="T61" fmla="*/ 1101802 h 1571625"/>
              <a:gd name="T62" fmla="*/ 1498063 w 1607820"/>
              <a:gd name="T63" fmla="*/ 1182116 h 1571625"/>
              <a:gd name="T64" fmla="*/ 1447254 w 1607820"/>
              <a:gd name="T65" fmla="*/ 1256768 h 1571625"/>
              <a:gd name="T66" fmla="*/ 1388296 w 1607820"/>
              <a:gd name="T67" fmla="*/ 1325101 h 1571625"/>
              <a:gd name="T68" fmla="*/ 1321860 w 1607820"/>
              <a:gd name="T69" fmla="*/ 1386457 h 1571625"/>
              <a:gd name="T70" fmla="*/ 1248621 w 1607820"/>
              <a:gd name="T71" fmla="*/ 1440179 h 1571625"/>
              <a:gd name="T72" fmla="*/ 1169251 w 1607820"/>
              <a:gd name="T73" fmla="*/ 1485608 h 1571625"/>
              <a:gd name="T74" fmla="*/ 1084422 w 1607820"/>
              <a:gd name="T75" fmla="*/ 1522087 h 1571625"/>
              <a:gd name="T76" fmla="*/ 994807 w 1607820"/>
              <a:gd name="T77" fmla="*/ 1548957 h 1571625"/>
              <a:gd name="T78" fmla="*/ 901078 w 1607820"/>
              <a:gd name="T79" fmla="*/ 1565562 h 1571625"/>
              <a:gd name="T80" fmla="*/ 803909 w 1607820"/>
              <a:gd name="T81" fmla="*/ 1571244 h 1571625"/>
              <a:gd name="T82" fmla="*/ 706741 w 1607820"/>
              <a:gd name="T83" fmla="*/ 1565562 h 1571625"/>
              <a:gd name="T84" fmla="*/ 613012 w 1607820"/>
              <a:gd name="T85" fmla="*/ 1548957 h 1571625"/>
              <a:gd name="T86" fmla="*/ 523397 w 1607820"/>
              <a:gd name="T87" fmla="*/ 1522087 h 1571625"/>
              <a:gd name="T88" fmla="*/ 438568 w 1607820"/>
              <a:gd name="T89" fmla="*/ 1485608 h 1571625"/>
              <a:gd name="T90" fmla="*/ 359198 w 1607820"/>
              <a:gd name="T91" fmla="*/ 1440179 h 1571625"/>
              <a:gd name="T92" fmla="*/ 285959 w 1607820"/>
              <a:gd name="T93" fmla="*/ 1386457 h 1571625"/>
              <a:gd name="T94" fmla="*/ 219523 w 1607820"/>
              <a:gd name="T95" fmla="*/ 1325101 h 1571625"/>
              <a:gd name="T96" fmla="*/ 160565 w 1607820"/>
              <a:gd name="T97" fmla="*/ 1256768 h 1571625"/>
              <a:gd name="T98" fmla="*/ 109756 w 1607820"/>
              <a:gd name="T99" fmla="*/ 1182116 h 1571625"/>
              <a:gd name="T100" fmla="*/ 67769 w 1607820"/>
              <a:gd name="T101" fmla="*/ 1101802 h 1571625"/>
              <a:gd name="T102" fmla="*/ 35276 w 1607820"/>
              <a:gd name="T103" fmla="*/ 1016486 h 1571625"/>
              <a:gd name="T104" fmla="*/ 12951 w 1607820"/>
              <a:gd name="T105" fmla="*/ 926824 h 1571625"/>
              <a:gd name="T106" fmla="*/ 1467 w 1607820"/>
              <a:gd name="T107" fmla="*/ 833474 h 157162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07820"/>
              <a:gd name="T163" fmla="*/ 0 h 1571625"/>
              <a:gd name="T164" fmla="*/ 1607820 w 1607820"/>
              <a:gd name="T165" fmla="*/ 1571625 h 157162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07820" h="1571625">
                <a:moveTo>
                  <a:pt x="0" y="785622"/>
                </a:moveTo>
                <a:lnTo>
                  <a:pt x="1467" y="737769"/>
                </a:lnTo>
                <a:lnTo>
                  <a:pt x="5812" y="690675"/>
                </a:lnTo>
                <a:lnTo>
                  <a:pt x="12951" y="644419"/>
                </a:lnTo>
                <a:lnTo>
                  <a:pt x="22801" y="599086"/>
                </a:lnTo>
                <a:lnTo>
                  <a:pt x="35276" y="554757"/>
                </a:lnTo>
                <a:lnTo>
                  <a:pt x="50294" y="511515"/>
                </a:lnTo>
                <a:lnTo>
                  <a:pt x="67769" y="469441"/>
                </a:lnTo>
                <a:lnTo>
                  <a:pt x="87617" y="428618"/>
                </a:lnTo>
                <a:lnTo>
                  <a:pt x="109756" y="389128"/>
                </a:lnTo>
                <a:lnTo>
                  <a:pt x="134100" y="351053"/>
                </a:lnTo>
                <a:lnTo>
                  <a:pt x="160565" y="314475"/>
                </a:lnTo>
                <a:lnTo>
                  <a:pt x="189067" y="279478"/>
                </a:lnTo>
                <a:lnTo>
                  <a:pt x="219523" y="246142"/>
                </a:lnTo>
                <a:lnTo>
                  <a:pt x="251848" y="214551"/>
                </a:lnTo>
                <a:lnTo>
                  <a:pt x="285959" y="184786"/>
                </a:lnTo>
                <a:lnTo>
                  <a:pt x="321770" y="156930"/>
                </a:lnTo>
                <a:lnTo>
                  <a:pt x="359198" y="131064"/>
                </a:lnTo>
                <a:lnTo>
                  <a:pt x="398159" y="107272"/>
                </a:lnTo>
                <a:lnTo>
                  <a:pt x="438568" y="85635"/>
                </a:lnTo>
                <a:lnTo>
                  <a:pt x="480342" y="66236"/>
                </a:lnTo>
                <a:lnTo>
                  <a:pt x="523397" y="49156"/>
                </a:lnTo>
                <a:lnTo>
                  <a:pt x="567649" y="34479"/>
                </a:lnTo>
                <a:lnTo>
                  <a:pt x="613012" y="22286"/>
                </a:lnTo>
                <a:lnTo>
                  <a:pt x="659404" y="12659"/>
                </a:lnTo>
                <a:lnTo>
                  <a:pt x="706741" y="5681"/>
                </a:lnTo>
                <a:lnTo>
                  <a:pt x="754937" y="1433"/>
                </a:lnTo>
                <a:lnTo>
                  <a:pt x="803909" y="0"/>
                </a:lnTo>
                <a:lnTo>
                  <a:pt x="852882" y="1433"/>
                </a:lnTo>
                <a:lnTo>
                  <a:pt x="901078" y="5681"/>
                </a:lnTo>
                <a:lnTo>
                  <a:pt x="948415" y="12659"/>
                </a:lnTo>
                <a:lnTo>
                  <a:pt x="994807" y="22286"/>
                </a:lnTo>
                <a:lnTo>
                  <a:pt x="1040170" y="34479"/>
                </a:lnTo>
                <a:lnTo>
                  <a:pt x="1084422" y="49156"/>
                </a:lnTo>
                <a:lnTo>
                  <a:pt x="1127477" y="66236"/>
                </a:lnTo>
                <a:lnTo>
                  <a:pt x="1169251" y="85635"/>
                </a:lnTo>
                <a:lnTo>
                  <a:pt x="1209660" y="107272"/>
                </a:lnTo>
                <a:lnTo>
                  <a:pt x="1248621" y="131064"/>
                </a:lnTo>
                <a:lnTo>
                  <a:pt x="1286049" y="156930"/>
                </a:lnTo>
                <a:lnTo>
                  <a:pt x="1321860" y="184786"/>
                </a:lnTo>
                <a:lnTo>
                  <a:pt x="1355971" y="214551"/>
                </a:lnTo>
                <a:lnTo>
                  <a:pt x="1388296" y="246142"/>
                </a:lnTo>
                <a:lnTo>
                  <a:pt x="1418752" y="279478"/>
                </a:lnTo>
                <a:lnTo>
                  <a:pt x="1447254" y="314475"/>
                </a:lnTo>
                <a:lnTo>
                  <a:pt x="1473719" y="351053"/>
                </a:lnTo>
                <a:lnTo>
                  <a:pt x="1498063" y="389128"/>
                </a:lnTo>
                <a:lnTo>
                  <a:pt x="1520202" y="428618"/>
                </a:lnTo>
                <a:lnTo>
                  <a:pt x="1540050" y="469441"/>
                </a:lnTo>
                <a:lnTo>
                  <a:pt x="1557525" y="511515"/>
                </a:lnTo>
                <a:lnTo>
                  <a:pt x="1572543" y="554757"/>
                </a:lnTo>
                <a:lnTo>
                  <a:pt x="1585018" y="599086"/>
                </a:lnTo>
                <a:lnTo>
                  <a:pt x="1594868" y="644419"/>
                </a:lnTo>
                <a:lnTo>
                  <a:pt x="1602007" y="690675"/>
                </a:lnTo>
                <a:lnTo>
                  <a:pt x="1606352" y="737769"/>
                </a:lnTo>
                <a:lnTo>
                  <a:pt x="1607819" y="785622"/>
                </a:lnTo>
                <a:lnTo>
                  <a:pt x="1606352" y="833474"/>
                </a:lnTo>
                <a:lnTo>
                  <a:pt x="1602007" y="880568"/>
                </a:lnTo>
                <a:lnTo>
                  <a:pt x="1594868" y="926824"/>
                </a:lnTo>
                <a:lnTo>
                  <a:pt x="1585018" y="972157"/>
                </a:lnTo>
                <a:lnTo>
                  <a:pt x="1572543" y="1016486"/>
                </a:lnTo>
                <a:lnTo>
                  <a:pt x="1557525" y="1059728"/>
                </a:lnTo>
                <a:lnTo>
                  <a:pt x="1540050" y="1101802"/>
                </a:lnTo>
                <a:lnTo>
                  <a:pt x="1520202" y="1142625"/>
                </a:lnTo>
                <a:lnTo>
                  <a:pt x="1498063" y="1182116"/>
                </a:lnTo>
                <a:lnTo>
                  <a:pt x="1473719" y="1220190"/>
                </a:lnTo>
                <a:lnTo>
                  <a:pt x="1447254" y="1256768"/>
                </a:lnTo>
                <a:lnTo>
                  <a:pt x="1418752" y="1291765"/>
                </a:lnTo>
                <a:lnTo>
                  <a:pt x="1388296" y="1325101"/>
                </a:lnTo>
                <a:lnTo>
                  <a:pt x="1355971" y="1356692"/>
                </a:lnTo>
                <a:lnTo>
                  <a:pt x="1321860" y="1386457"/>
                </a:lnTo>
                <a:lnTo>
                  <a:pt x="1286049" y="1414313"/>
                </a:lnTo>
                <a:lnTo>
                  <a:pt x="1248621" y="1440179"/>
                </a:lnTo>
                <a:lnTo>
                  <a:pt x="1209660" y="1463971"/>
                </a:lnTo>
                <a:lnTo>
                  <a:pt x="1169251" y="1485608"/>
                </a:lnTo>
                <a:lnTo>
                  <a:pt x="1127477" y="1505007"/>
                </a:lnTo>
                <a:lnTo>
                  <a:pt x="1084422" y="1522087"/>
                </a:lnTo>
                <a:lnTo>
                  <a:pt x="1040170" y="1536764"/>
                </a:lnTo>
                <a:lnTo>
                  <a:pt x="994807" y="1548957"/>
                </a:lnTo>
                <a:lnTo>
                  <a:pt x="948415" y="1558584"/>
                </a:lnTo>
                <a:lnTo>
                  <a:pt x="901078" y="1565562"/>
                </a:lnTo>
                <a:lnTo>
                  <a:pt x="852882" y="1569810"/>
                </a:lnTo>
                <a:lnTo>
                  <a:pt x="803909" y="1571244"/>
                </a:lnTo>
                <a:lnTo>
                  <a:pt x="754937" y="1569810"/>
                </a:lnTo>
                <a:lnTo>
                  <a:pt x="706741" y="1565562"/>
                </a:lnTo>
                <a:lnTo>
                  <a:pt x="659404" y="1558584"/>
                </a:lnTo>
                <a:lnTo>
                  <a:pt x="613012" y="1548957"/>
                </a:lnTo>
                <a:lnTo>
                  <a:pt x="567649" y="1536764"/>
                </a:lnTo>
                <a:lnTo>
                  <a:pt x="523397" y="1522087"/>
                </a:lnTo>
                <a:lnTo>
                  <a:pt x="480342" y="1505007"/>
                </a:lnTo>
                <a:lnTo>
                  <a:pt x="438568" y="1485608"/>
                </a:lnTo>
                <a:lnTo>
                  <a:pt x="398159" y="1463971"/>
                </a:lnTo>
                <a:lnTo>
                  <a:pt x="359198" y="1440179"/>
                </a:lnTo>
                <a:lnTo>
                  <a:pt x="321770" y="1414313"/>
                </a:lnTo>
                <a:lnTo>
                  <a:pt x="285959" y="1386457"/>
                </a:lnTo>
                <a:lnTo>
                  <a:pt x="251848" y="1356692"/>
                </a:lnTo>
                <a:lnTo>
                  <a:pt x="219523" y="1325101"/>
                </a:lnTo>
                <a:lnTo>
                  <a:pt x="189067" y="1291765"/>
                </a:lnTo>
                <a:lnTo>
                  <a:pt x="160565" y="1256768"/>
                </a:lnTo>
                <a:lnTo>
                  <a:pt x="134100" y="1220190"/>
                </a:lnTo>
                <a:lnTo>
                  <a:pt x="109756" y="1182116"/>
                </a:lnTo>
                <a:lnTo>
                  <a:pt x="87617" y="1142625"/>
                </a:lnTo>
                <a:lnTo>
                  <a:pt x="67769" y="1101802"/>
                </a:lnTo>
                <a:lnTo>
                  <a:pt x="50294" y="1059728"/>
                </a:lnTo>
                <a:lnTo>
                  <a:pt x="35276" y="1016486"/>
                </a:lnTo>
                <a:lnTo>
                  <a:pt x="22801" y="972157"/>
                </a:lnTo>
                <a:lnTo>
                  <a:pt x="12951" y="926824"/>
                </a:lnTo>
                <a:lnTo>
                  <a:pt x="5812" y="880568"/>
                </a:lnTo>
                <a:lnTo>
                  <a:pt x="1467" y="833474"/>
                </a:lnTo>
                <a:lnTo>
                  <a:pt x="0" y="785622"/>
                </a:lnTo>
                <a:close/>
              </a:path>
            </a:pathLst>
          </a:custGeom>
          <a:noFill/>
          <a:ln w="5791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1" name="object 8"/>
          <p:cNvSpPr>
            <a:spLocks/>
          </p:cNvSpPr>
          <p:nvPr/>
        </p:nvSpPr>
        <p:spPr bwMode="auto">
          <a:xfrm>
            <a:off x="2771775" y="2619375"/>
            <a:ext cx="3960813" cy="719138"/>
          </a:xfrm>
          <a:custGeom>
            <a:avLst/>
            <a:gdLst>
              <a:gd name="T0" fmla="*/ 0 w 3961129"/>
              <a:gd name="T1" fmla="*/ 0 h 719454"/>
              <a:gd name="T2" fmla="*/ 3960876 w 3961129"/>
              <a:gd name="T3" fmla="*/ 719328 h 719454"/>
              <a:gd name="T4" fmla="*/ 0 60000 65536"/>
              <a:gd name="T5" fmla="*/ 0 60000 65536"/>
              <a:gd name="T6" fmla="*/ 0 w 3961129"/>
              <a:gd name="T7" fmla="*/ 0 h 719454"/>
              <a:gd name="T8" fmla="*/ 3961129 w 3961129"/>
              <a:gd name="T9" fmla="*/ 719454 h 719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1129" h="719454">
                <a:moveTo>
                  <a:pt x="0" y="0"/>
                </a:moveTo>
                <a:lnTo>
                  <a:pt x="3960876" y="71932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42" name="object 10"/>
          <p:cNvSpPr>
            <a:spLocks/>
          </p:cNvSpPr>
          <p:nvPr/>
        </p:nvSpPr>
        <p:spPr bwMode="auto">
          <a:xfrm>
            <a:off x="3276600" y="4635500"/>
            <a:ext cx="1008063" cy="720725"/>
          </a:xfrm>
          <a:custGeom>
            <a:avLst/>
            <a:gdLst>
              <a:gd name="T0" fmla="*/ 0 w 1007745"/>
              <a:gd name="T1" fmla="*/ 359664 h 719454"/>
              <a:gd name="T2" fmla="*/ 2956 w 1007745"/>
              <a:gd name="T3" fmla="*/ 320476 h 719454"/>
              <a:gd name="T4" fmla="*/ 11619 w 1007745"/>
              <a:gd name="T5" fmla="*/ 282510 h 719454"/>
              <a:gd name="T6" fmla="*/ 25682 w 1007745"/>
              <a:gd name="T7" fmla="*/ 245985 h 719454"/>
              <a:gd name="T8" fmla="*/ 44837 w 1007745"/>
              <a:gd name="T9" fmla="*/ 211122 h 719454"/>
              <a:gd name="T10" fmla="*/ 68777 w 1007745"/>
              <a:gd name="T11" fmla="*/ 178138 h 719454"/>
              <a:gd name="T12" fmla="*/ 97194 w 1007745"/>
              <a:gd name="T13" fmla="*/ 147254 h 719454"/>
              <a:gd name="T14" fmla="*/ 129781 w 1007745"/>
              <a:gd name="T15" fmla="*/ 118690 h 719454"/>
              <a:gd name="T16" fmla="*/ 166230 w 1007745"/>
              <a:gd name="T17" fmla="*/ 92664 h 719454"/>
              <a:gd name="T18" fmla="*/ 206233 w 1007745"/>
              <a:gd name="T19" fmla="*/ 69396 h 719454"/>
              <a:gd name="T20" fmla="*/ 249484 w 1007745"/>
              <a:gd name="T21" fmla="*/ 49106 h 719454"/>
              <a:gd name="T22" fmla="*/ 295674 w 1007745"/>
              <a:gd name="T23" fmla="*/ 32013 h 719454"/>
              <a:gd name="T24" fmla="*/ 344497 w 1007745"/>
              <a:gd name="T25" fmla="*/ 18336 h 719454"/>
              <a:gd name="T26" fmla="*/ 395644 w 1007745"/>
              <a:gd name="T27" fmla="*/ 8295 h 719454"/>
              <a:gd name="T28" fmla="*/ 448808 w 1007745"/>
              <a:gd name="T29" fmla="*/ 2110 h 719454"/>
              <a:gd name="T30" fmla="*/ 503682 w 1007745"/>
              <a:gd name="T31" fmla="*/ 0 h 719454"/>
              <a:gd name="T32" fmla="*/ 558555 w 1007745"/>
              <a:gd name="T33" fmla="*/ 2110 h 719454"/>
              <a:gd name="T34" fmla="*/ 611719 w 1007745"/>
              <a:gd name="T35" fmla="*/ 8295 h 719454"/>
              <a:gd name="T36" fmla="*/ 662866 w 1007745"/>
              <a:gd name="T37" fmla="*/ 18336 h 719454"/>
              <a:gd name="T38" fmla="*/ 711689 w 1007745"/>
              <a:gd name="T39" fmla="*/ 32013 h 719454"/>
              <a:gd name="T40" fmla="*/ 757879 w 1007745"/>
              <a:gd name="T41" fmla="*/ 49106 h 719454"/>
              <a:gd name="T42" fmla="*/ 801130 w 1007745"/>
              <a:gd name="T43" fmla="*/ 69396 h 719454"/>
              <a:gd name="T44" fmla="*/ 841133 w 1007745"/>
              <a:gd name="T45" fmla="*/ 92664 h 719454"/>
              <a:gd name="T46" fmla="*/ 877582 w 1007745"/>
              <a:gd name="T47" fmla="*/ 118690 h 719454"/>
              <a:gd name="T48" fmla="*/ 910169 w 1007745"/>
              <a:gd name="T49" fmla="*/ 147254 h 719454"/>
              <a:gd name="T50" fmla="*/ 938586 w 1007745"/>
              <a:gd name="T51" fmla="*/ 178138 h 719454"/>
              <a:gd name="T52" fmla="*/ 962526 w 1007745"/>
              <a:gd name="T53" fmla="*/ 211122 h 719454"/>
              <a:gd name="T54" fmla="*/ 981681 w 1007745"/>
              <a:gd name="T55" fmla="*/ 245985 h 719454"/>
              <a:gd name="T56" fmla="*/ 995744 w 1007745"/>
              <a:gd name="T57" fmla="*/ 282510 h 719454"/>
              <a:gd name="T58" fmla="*/ 1004407 w 1007745"/>
              <a:gd name="T59" fmla="*/ 320476 h 719454"/>
              <a:gd name="T60" fmla="*/ 1007363 w 1007745"/>
              <a:gd name="T61" fmla="*/ 359664 h 719454"/>
              <a:gd name="T62" fmla="*/ 1004407 w 1007745"/>
              <a:gd name="T63" fmla="*/ 398851 h 719454"/>
              <a:gd name="T64" fmla="*/ 995744 w 1007745"/>
              <a:gd name="T65" fmla="*/ 436817 h 719454"/>
              <a:gd name="T66" fmla="*/ 981681 w 1007745"/>
              <a:gd name="T67" fmla="*/ 473342 h 719454"/>
              <a:gd name="T68" fmla="*/ 962526 w 1007745"/>
              <a:gd name="T69" fmla="*/ 508205 h 719454"/>
              <a:gd name="T70" fmla="*/ 938586 w 1007745"/>
              <a:gd name="T71" fmla="*/ 541189 h 719454"/>
              <a:gd name="T72" fmla="*/ 910169 w 1007745"/>
              <a:gd name="T73" fmla="*/ 572073 h 719454"/>
              <a:gd name="T74" fmla="*/ 877582 w 1007745"/>
              <a:gd name="T75" fmla="*/ 600637 h 719454"/>
              <a:gd name="T76" fmla="*/ 841133 w 1007745"/>
              <a:gd name="T77" fmla="*/ 626663 h 719454"/>
              <a:gd name="T78" fmla="*/ 801130 w 1007745"/>
              <a:gd name="T79" fmla="*/ 649931 h 719454"/>
              <a:gd name="T80" fmla="*/ 757879 w 1007745"/>
              <a:gd name="T81" fmla="*/ 670221 h 719454"/>
              <a:gd name="T82" fmla="*/ 711689 w 1007745"/>
              <a:gd name="T83" fmla="*/ 687314 h 719454"/>
              <a:gd name="T84" fmla="*/ 662866 w 1007745"/>
              <a:gd name="T85" fmla="*/ 700991 h 719454"/>
              <a:gd name="T86" fmla="*/ 611719 w 1007745"/>
              <a:gd name="T87" fmla="*/ 711032 h 719454"/>
              <a:gd name="T88" fmla="*/ 558555 w 1007745"/>
              <a:gd name="T89" fmla="*/ 717217 h 719454"/>
              <a:gd name="T90" fmla="*/ 503682 w 1007745"/>
              <a:gd name="T91" fmla="*/ 719328 h 719454"/>
              <a:gd name="T92" fmla="*/ 448808 w 1007745"/>
              <a:gd name="T93" fmla="*/ 717217 h 719454"/>
              <a:gd name="T94" fmla="*/ 395644 w 1007745"/>
              <a:gd name="T95" fmla="*/ 711032 h 719454"/>
              <a:gd name="T96" fmla="*/ 344497 w 1007745"/>
              <a:gd name="T97" fmla="*/ 700991 h 719454"/>
              <a:gd name="T98" fmla="*/ 295674 w 1007745"/>
              <a:gd name="T99" fmla="*/ 687314 h 719454"/>
              <a:gd name="T100" fmla="*/ 249484 w 1007745"/>
              <a:gd name="T101" fmla="*/ 670221 h 719454"/>
              <a:gd name="T102" fmla="*/ 206233 w 1007745"/>
              <a:gd name="T103" fmla="*/ 649931 h 719454"/>
              <a:gd name="T104" fmla="*/ 166230 w 1007745"/>
              <a:gd name="T105" fmla="*/ 626663 h 719454"/>
              <a:gd name="T106" fmla="*/ 129781 w 1007745"/>
              <a:gd name="T107" fmla="*/ 600637 h 719454"/>
              <a:gd name="T108" fmla="*/ 97194 w 1007745"/>
              <a:gd name="T109" fmla="*/ 572073 h 719454"/>
              <a:gd name="T110" fmla="*/ 68777 w 1007745"/>
              <a:gd name="T111" fmla="*/ 541189 h 719454"/>
              <a:gd name="T112" fmla="*/ 44837 w 1007745"/>
              <a:gd name="T113" fmla="*/ 508205 h 719454"/>
              <a:gd name="T114" fmla="*/ 25682 w 1007745"/>
              <a:gd name="T115" fmla="*/ 473342 h 719454"/>
              <a:gd name="T116" fmla="*/ 11619 w 1007745"/>
              <a:gd name="T117" fmla="*/ 436817 h 719454"/>
              <a:gd name="T118" fmla="*/ 2956 w 1007745"/>
              <a:gd name="T119" fmla="*/ 398851 h 719454"/>
              <a:gd name="T120" fmla="*/ 0 w 1007745"/>
              <a:gd name="T121" fmla="*/ 359664 h 7194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07745"/>
              <a:gd name="T184" fmla="*/ 0 h 719454"/>
              <a:gd name="T185" fmla="*/ 1007745 w 1007745"/>
              <a:gd name="T186" fmla="*/ 719454 h 71945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07745" h="719454">
                <a:moveTo>
                  <a:pt x="0" y="359664"/>
                </a:moveTo>
                <a:lnTo>
                  <a:pt x="2956" y="320476"/>
                </a:lnTo>
                <a:lnTo>
                  <a:pt x="11619" y="282510"/>
                </a:lnTo>
                <a:lnTo>
                  <a:pt x="25682" y="245985"/>
                </a:lnTo>
                <a:lnTo>
                  <a:pt x="44837" y="211122"/>
                </a:lnTo>
                <a:lnTo>
                  <a:pt x="68777" y="178138"/>
                </a:lnTo>
                <a:lnTo>
                  <a:pt x="97194" y="147254"/>
                </a:lnTo>
                <a:lnTo>
                  <a:pt x="129781" y="118690"/>
                </a:lnTo>
                <a:lnTo>
                  <a:pt x="166230" y="92664"/>
                </a:lnTo>
                <a:lnTo>
                  <a:pt x="206233" y="69396"/>
                </a:lnTo>
                <a:lnTo>
                  <a:pt x="249484" y="49106"/>
                </a:lnTo>
                <a:lnTo>
                  <a:pt x="295674" y="32013"/>
                </a:lnTo>
                <a:lnTo>
                  <a:pt x="344497" y="18336"/>
                </a:lnTo>
                <a:lnTo>
                  <a:pt x="395644" y="8295"/>
                </a:lnTo>
                <a:lnTo>
                  <a:pt x="448808" y="2110"/>
                </a:lnTo>
                <a:lnTo>
                  <a:pt x="503682" y="0"/>
                </a:lnTo>
                <a:lnTo>
                  <a:pt x="558555" y="2110"/>
                </a:lnTo>
                <a:lnTo>
                  <a:pt x="611719" y="8295"/>
                </a:lnTo>
                <a:lnTo>
                  <a:pt x="662866" y="18336"/>
                </a:lnTo>
                <a:lnTo>
                  <a:pt x="711689" y="32013"/>
                </a:lnTo>
                <a:lnTo>
                  <a:pt x="757879" y="49106"/>
                </a:lnTo>
                <a:lnTo>
                  <a:pt x="801130" y="69396"/>
                </a:lnTo>
                <a:lnTo>
                  <a:pt x="841133" y="92664"/>
                </a:lnTo>
                <a:lnTo>
                  <a:pt x="877582" y="118690"/>
                </a:lnTo>
                <a:lnTo>
                  <a:pt x="910169" y="147254"/>
                </a:lnTo>
                <a:lnTo>
                  <a:pt x="938586" y="178138"/>
                </a:lnTo>
                <a:lnTo>
                  <a:pt x="962526" y="211122"/>
                </a:lnTo>
                <a:lnTo>
                  <a:pt x="981681" y="245985"/>
                </a:lnTo>
                <a:lnTo>
                  <a:pt x="995744" y="282510"/>
                </a:lnTo>
                <a:lnTo>
                  <a:pt x="1004407" y="320476"/>
                </a:lnTo>
                <a:lnTo>
                  <a:pt x="1007363" y="359664"/>
                </a:lnTo>
                <a:lnTo>
                  <a:pt x="1004407" y="398851"/>
                </a:lnTo>
                <a:lnTo>
                  <a:pt x="995744" y="436817"/>
                </a:lnTo>
                <a:lnTo>
                  <a:pt x="981681" y="473342"/>
                </a:lnTo>
                <a:lnTo>
                  <a:pt x="962526" y="508205"/>
                </a:lnTo>
                <a:lnTo>
                  <a:pt x="938586" y="541189"/>
                </a:lnTo>
                <a:lnTo>
                  <a:pt x="910169" y="572073"/>
                </a:lnTo>
                <a:lnTo>
                  <a:pt x="877582" y="600637"/>
                </a:lnTo>
                <a:lnTo>
                  <a:pt x="841133" y="626663"/>
                </a:lnTo>
                <a:lnTo>
                  <a:pt x="801130" y="649931"/>
                </a:lnTo>
                <a:lnTo>
                  <a:pt x="757879" y="670221"/>
                </a:lnTo>
                <a:lnTo>
                  <a:pt x="711689" y="687314"/>
                </a:lnTo>
                <a:lnTo>
                  <a:pt x="662866" y="700991"/>
                </a:lnTo>
                <a:lnTo>
                  <a:pt x="611719" y="711032"/>
                </a:lnTo>
                <a:lnTo>
                  <a:pt x="558555" y="717217"/>
                </a:lnTo>
                <a:lnTo>
                  <a:pt x="503682" y="719328"/>
                </a:lnTo>
                <a:lnTo>
                  <a:pt x="448808" y="717217"/>
                </a:lnTo>
                <a:lnTo>
                  <a:pt x="395644" y="711032"/>
                </a:lnTo>
                <a:lnTo>
                  <a:pt x="344497" y="700991"/>
                </a:lnTo>
                <a:lnTo>
                  <a:pt x="295674" y="687314"/>
                </a:lnTo>
                <a:lnTo>
                  <a:pt x="249484" y="670221"/>
                </a:lnTo>
                <a:lnTo>
                  <a:pt x="206233" y="649931"/>
                </a:lnTo>
                <a:lnTo>
                  <a:pt x="166230" y="626663"/>
                </a:lnTo>
                <a:lnTo>
                  <a:pt x="129781" y="600637"/>
                </a:lnTo>
                <a:lnTo>
                  <a:pt x="97194" y="572073"/>
                </a:lnTo>
                <a:lnTo>
                  <a:pt x="68777" y="541189"/>
                </a:lnTo>
                <a:lnTo>
                  <a:pt x="44837" y="508205"/>
                </a:lnTo>
                <a:lnTo>
                  <a:pt x="25682" y="473342"/>
                </a:lnTo>
                <a:lnTo>
                  <a:pt x="11619" y="436817"/>
                </a:lnTo>
                <a:lnTo>
                  <a:pt x="2956" y="398851"/>
                </a:lnTo>
                <a:lnTo>
                  <a:pt x="0" y="35966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754188" y="6092825"/>
            <a:ext cx="5699125" cy="368300"/>
          </a:xfrm>
          <a:prstGeom prst="rect">
            <a:avLst/>
          </a:prstGeom>
          <a:solidFill>
            <a:srgbClr val="006600"/>
          </a:solidFill>
        </p:spPr>
        <p:txBody>
          <a:bodyPr lIns="0" rIns="0" bIns="0">
            <a:spAutoFit/>
          </a:bodyPr>
          <a:lstStyle/>
          <a:p>
            <a:pPr marL="9144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Need IP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Address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route packets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344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841CF963-69D6-4421-8798-204AF36AFB7E}" type="slidenum">
              <a:rPr lang="th-TH" smtClean="0"/>
              <a:pPr marL="122238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1818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Resolve</a:t>
            </a:r>
            <a:r>
              <a:rPr spc="-140" dirty="0"/>
              <a:t> </a:t>
            </a:r>
            <a:r>
              <a:rPr spc="-5" dirty="0"/>
              <a:t>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7913" y="2955925"/>
            <a:ext cx="3344862" cy="506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Domain Name </a:t>
            </a:r>
            <a:r>
              <a:rPr sz="3200" b="1" spc="-5" dirty="0">
                <a:latin typeface="Angsana New"/>
                <a:cs typeface="Angsana New"/>
              </a:rPr>
              <a:t>System</a:t>
            </a:r>
            <a:r>
              <a:rPr sz="3200" b="1" spc="-95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(DNS)</a:t>
            </a:r>
            <a:endParaRPr sz="3200">
              <a:latin typeface="Angsana New"/>
              <a:cs typeface="Angsana New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465138" y="1965325"/>
            <a:ext cx="2974975" cy="815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88" y="2265363"/>
            <a:ext cx="265112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iwing.cpe.ku.ac.th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3560763" y="4872038"/>
            <a:ext cx="1511300" cy="1352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>
              <a:gd name="T0" fmla="*/ 1029922 w 1500504"/>
              <a:gd name="T1" fmla="*/ 1073645 h 1334770"/>
              <a:gd name="T2" fmla="*/ 1261109 w 1500504"/>
              <a:gd name="T3" fmla="*/ 1073645 h 1334770"/>
              <a:gd name="T4" fmla="*/ 0 w 1500504"/>
              <a:gd name="T5" fmla="*/ 15748 h 1334770"/>
              <a:gd name="T6" fmla="*/ 63 w 1500504"/>
              <a:gd name="T7" fmla="*/ 42751 h 1334770"/>
              <a:gd name="T8" fmla="*/ 5667 w 1500504"/>
              <a:gd name="T9" fmla="*/ 136028 h 1334770"/>
              <a:gd name="T10" fmla="*/ 19992 w 1500504"/>
              <a:gd name="T11" fmla="*/ 234607 h 1334770"/>
              <a:gd name="T12" fmla="*/ 42559 w 1500504"/>
              <a:gd name="T13" fmla="*/ 329799 h 1334770"/>
              <a:gd name="T14" fmla="*/ 72938 w 1500504"/>
              <a:gd name="T15" fmla="*/ 421189 h 1334770"/>
              <a:gd name="T16" fmla="*/ 110698 w 1500504"/>
              <a:gd name="T17" fmla="*/ 508364 h 1334770"/>
              <a:gd name="T18" fmla="*/ 155407 w 1500504"/>
              <a:gd name="T19" fmla="*/ 590910 h 1334770"/>
              <a:gd name="T20" fmla="*/ 206636 w 1500504"/>
              <a:gd name="T21" fmla="*/ 668413 h 1334770"/>
              <a:gd name="T22" fmla="*/ 263954 w 1500504"/>
              <a:gd name="T23" fmla="*/ 740460 h 1334770"/>
              <a:gd name="T24" fmla="*/ 326929 w 1500504"/>
              <a:gd name="T25" fmla="*/ 806637 h 1334770"/>
              <a:gd name="T26" fmla="*/ 395132 w 1500504"/>
              <a:gd name="T27" fmla="*/ 866530 h 1334770"/>
              <a:gd name="T28" fmla="*/ 468131 w 1500504"/>
              <a:gd name="T29" fmla="*/ 919725 h 1334770"/>
              <a:gd name="T30" fmla="*/ 545496 w 1500504"/>
              <a:gd name="T31" fmla="*/ 965808 h 1334770"/>
              <a:gd name="T32" fmla="*/ 626796 w 1500504"/>
              <a:gd name="T33" fmla="*/ 1004366 h 1334770"/>
              <a:gd name="T34" fmla="*/ 711601 w 1500504"/>
              <a:gd name="T35" fmla="*/ 1034985 h 1334770"/>
              <a:gd name="T36" fmla="*/ 799479 w 1500504"/>
              <a:gd name="T37" fmla="*/ 1057251 h 1334770"/>
              <a:gd name="T38" fmla="*/ 890000 w 1500504"/>
              <a:gd name="T39" fmla="*/ 1070751 h 1334770"/>
              <a:gd name="T40" fmla="*/ 982733 w 1500504"/>
              <a:gd name="T41" fmla="*/ 1075070 h 1334770"/>
              <a:gd name="T42" fmla="*/ 1261109 w 1500504"/>
              <a:gd name="T43" fmla="*/ 1073645 h 1334770"/>
              <a:gd name="T44" fmla="*/ 1257638 w 1500504"/>
              <a:gd name="T45" fmla="*/ 552804 h 1334770"/>
              <a:gd name="T46" fmla="*/ 908120 w 1500504"/>
              <a:gd name="T47" fmla="*/ 548334 h 1334770"/>
              <a:gd name="T48" fmla="*/ 820266 w 1500504"/>
              <a:gd name="T49" fmla="*/ 526131 h 1334770"/>
              <a:gd name="T50" fmla="*/ 738999 w 1500504"/>
              <a:gd name="T51" fmla="*/ 487628 h 1334770"/>
              <a:gd name="T52" fmla="*/ 666042 w 1500504"/>
              <a:gd name="T53" fmla="*/ 434480 h 1334770"/>
              <a:gd name="T54" fmla="*/ 603117 w 1500504"/>
              <a:gd name="T55" fmla="*/ 368347 h 1334770"/>
              <a:gd name="T56" fmla="*/ 551945 w 1500504"/>
              <a:gd name="T57" fmla="*/ 290885 h 1334770"/>
              <a:gd name="T58" fmla="*/ 514250 w 1500504"/>
              <a:gd name="T59" fmla="*/ 203752 h 1334770"/>
              <a:gd name="T60" fmla="*/ 491754 w 1500504"/>
              <a:gd name="T61" fmla="*/ 108606 h 1334770"/>
              <a:gd name="T62" fmla="*/ 485933 w 1500504"/>
              <a:gd name="T63" fmla="*/ 37147 h 1334770"/>
              <a:gd name="T64" fmla="*/ 206 w 1500504"/>
              <a:gd name="T65" fmla="*/ 0 h 1334770"/>
              <a:gd name="T66" fmla="*/ 1000839 w 1500504"/>
              <a:gd name="T67" fmla="*/ 552576 h 1334770"/>
              <a:gd name="T68" fmla="*/ 1257638 w 1500504"/>
              <a:gd name="T69" fmla="*/ 552804 h 133477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500504"/>
              <a:gd name="T106" fmla="*/ 0 h 1334770"/>
              <a:gd name="T107" fmla="*/ 1500504 w 1500504"/>
              <a:gd name="T108" fmla="*/ 1334770 h 133477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500504" h="1334770">
                <a:moveTo>
                  <a:pt x="1261109" y="1073645"/>
                </a:moveTo>
                <a:lnTo>
                  <a:pt x="1029922" y="1073645"/>
                </a:lnTo>
                <a:lnTo>
                  <a:pt x="1044400" y="1334185"/>
                </a:lnTo>
                <a:lnTo>
                  <a:pt x="1261109" y="1073645"/>
                </a:lnTo>
                <a:close/>
              </a:path>
              <a:path w="1500504" h="1334770">
                <a:moveTo>
                  <a:pt x="206" y="0"/>
                </a:moveTo>
                <a:lnTo>
                  <a:pt x="0" y="15748"/>
                </a:lnTo>
                <a:lnTo>
                  <a:pt x="27" y="37147"/>
                </a:lnTo>
                <a:lnTo>
                  <a:pt x="63" y="42751"/>
                </a:lnTo>
                <a:lnTo>
                  <a:pt x="1730" y="85598"/>
                </a:lnTo>
                <a:lnTo>
                  <a:pt x="5667" y="136028"/>
                </a:lnTo>
                <a:lnTo>
                  <a:pt x="11772" y="185715"/>
                </a:lnTo>
                <a:lnTo>
                  <a:pt x="19992" y="234607"/>
                </a:lnTo>
                <a:lnTo>
                  <a:pt x="30272" y="282652"/>
                </a:lnTo>
                <a:lnTo>
                  <a:pt x="42559" y="329799"/>
                </a:lnTo>
                <a:lnTo>
                  <a:pt x="56799" y="375995"/>
                </a:lnTo>
                <a:lnTo>
                  <a:pt x="72938" y="421189"/>
                </a:lnTo>
                <a:lnTo>
                  <a:pt x="90922" y="465329"/>
                </a:lnTo>
                <a:lnTo>
                  <a:pt x="110698" y="508364"/>
                </a:lnTo>
                <a:lnTo>
                  <a:pt x="132211" y="550241"/>
                </a:lnTo>
                <a:lnTo>
                  <a:pt x="155407" y="590910"/>
                </a:lnTo>
                <a:lnTo>
                  <a:pt x="180234" y="630318"/>
                </a:lnTo>
                <a:lnTo>
                  <a:pt x="206636" y="668413"/>
                </a:lnTo>
                <a:lnTo>
                  <a:pt x="234561" y="705145"/>
                </a:lnTo>
                <a:lnTo>
                  <a:pt x="263954" y="740460"/>
                </a:lnTo>
                <a:lnTo>
                  <a:pt x="294761" y="774308"/>
                </a:lnTo>
                <a:lnTo>
                  <a:pt x="326929" y="806637"/>
                </a:lnTo>
                <a:lnTo>
                  <a:pt x="360404" y="837395"/>
                </a:lnTo>
                <a:lnTo>
                  <a:pt x="395132" y="866530"/>
                </a:lnTo>
                <a:lnTo>
                  <a:pt x="431059" y="893990"/>
                </a:lnTo>
                <a:lnTo>
                  <a:pt x="468131" y="919725"/>
                </a:lnTo>
                <a:lnTo>
                  <a:pt x="506295" y="943681"/>
                </a:lnTo>
                <a:lnTo>
                  <a:pt x="545496" y="965808"/>
                </a:lnTo>
                <a:lnTo>
                  <a:pt x="585681" y="986054"/>
                </a:lnTo>
                <a:lnTo>
                  <a:pt x="626796" y="1004366"/>
                </a:lnTo>
                <a:lnTo>
                  <a:pt x="668787" y="1020694"/>
                </a:lnTo>
                <a:lnTo>
                  <a:pt x="711601" y="1034985"/>
                </a:lnTo>
                <a:lnTo>
                  <a:pt x="755182" y="1047188"/>
                </a:lnTo>
                <a:lnTo>
                  <a:pt x="799479" y="1057251"/>
                </a:lnTo>
                <a:lnTo>
                  <a:pt x="844436" y="1065123"/>
                </a:lnTo>
                <a:lnTo>
                  <a:pt x="890000" y="1070751"/>
                </a:lnTo>
                <a:lnTo>
                  <a:pt x="936117" y="1074084"/>
                </a:lnTo>
                <a:lnTo>
                  <a:pt x="982733" y="1075070"/>
                </a:lnTo>
                <a:lnTo>
                  <a:pt x="1029922" y="1073645"/>
                </a:lnTo>
                <a:lnTo>
                  <a:pt x="1261109" y="1073645"/>
                </a:lnTo>
                <a:lnTo>
                  <a:pt x="1500330" y="786041"/>
                </a:lnTo>
                <a:lnTo>
                  <a:pt x="1257638" y="552804"/>
                </a:lnTo>
                <a:lnTo>
                  <a:pt x="953979" y="552804"/>
                </a:lnTo>
                <a:lnTo>
                  <a:pt x="908120" y="548334"/>
                </a:lnTo>
                <a:lnTo>
                  <a:pt x="863477" y="539374"/>
                </a:lnTo>
                <a:lnTo>
                  <a:pt x="820266" y="526131"/>
                </a:lnTo>
                <a:lnTo>
                  <a:pt x="778701" y="508814"/>
                </a:lnTo>
                <a:lnTo>
                  <a:pt x="738999" y="487628"/>
                </a:lnTo>
                <a:lnTo>
                  <a:pt x="701374" y="462781"/>
                </a:lnTo>
                <a:lnTo>
                  <a:pt x="666042" y="434480"/>
                </a:lnTo>
                <a:lnTo>
                  <a:pt x="633218" y="402933"/>
                </a:lnTo>
                <a:lnTo>
                  <a:pt x="603117" y="368347"/>
                </a:lnTo>
                <a:lnTo>
                  <a:pt x="575954" y="330928"/>
                </a:lnTo>
                <a:lnTo>
                  <a:pt x="551945" y="290885"/>
                </a:lnTo>
                <a:lnTo>
                  <a:pt x="531306" y="248424"/>
                </a:lnTo>
                <a:lnTo>
                  <a:pt x="514250" y="203752"/>
                </a:lnTo>
                <a:lnTo>
                  <a:pt x="500994" y="157077"/>
                </a:lnTo>
                <a:lnTo>
                  <a:pt x="491754" y="108606"/>
                </a:lnTo>
                <a:lnTo>
                  <a:pt x="486743" y="58546"/>
                </a:lnTo>
                <a:lnTo>
                  <a:pt x="485933" y="37147"/>
                </a:lnTo>
                <a:lnTo>
                  <a:pt x="485981" y="15748"/>
                </a:lnTo>
                <a:lnTo>
                  <a:pt x="206" y="0"/>
                </a:lnTo>
                <a:close/>
              </a:path>
              <a:path w="1500504" h="1334770">
                <a:moveTo>
                  <a:pt x="986234" y="291973"/>
                </a:moveTo>
                <a:lnTo>
                  <a:pt x="1000839" y="552576"/>
                </a:lnTo>
                <a:lnTo>
                  <a:pt x="953979" y="552804"/>
                </a:lnTo>
                <a:lnTo>
                  <a:pt x="1257638" y="552804"/>
                </a:lnTo>
                <a:lnTo>
                  <a:pt x="986234" y="291973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3490913" y="4802188"/>
            <a:ext cx="1500187" cy="1335087"/>
          </a:xfrm>
          <a:custGeom>
            <a:avLst/>
            <a:gdLst>
              <a:gd name="T0" fmla="*/ 1000912 w 1500504"/>
              <a:gd name="T1" fmla="*/ 552576 h 1334770"/>
              <a:gd name="T2" fmla="*/ 954052 w 1500504"/>
              <a:gd name="T3" fmla="*/ 552804 h 1334770"/>
              <a:gd name="T4" fmla="*/ 908193 w 1500504"/>
              <a:gd name="T5" fmla="*/ 548334 h 1334770"/>
              <a:gd name="T6" fmla="*/ 863550 w 1500504"/>
              <a:gd name="T7" fmla="*/ 539374 h 1334770"/>
              <a:gd name="T8" fmla="*/ 820339 w 1500504"/>
              <a:gd name="T9" fmla="*/ 526131 h 1334770"/>
              <a:gd name="T10" fmla="*/ 778775 w 1500504"/>
              <a:gd name="T11" fmla="*/ 508814 h 1334770"/>
              <a:gd name="T12" fmla="*/ 739072 w 1500504"/>
              <a:gd name="T13" fmla="*/ 487628 h 1334770"/>
              <a:gd name="T14" fmla="*/ 701448 w 1500504"/>
              <a:gd name="T15" fmla="*/ 462781 h 1334770"/>
              <a:gd name="T16" fmla="*/ 666115 w 1500504"/>
              <a:gd name="T17" fmla="*/ 434480 h 1334770"/>
              <a:gd name="T18" fmla="*/ 633291 w 1500504"/>
              <a:gd name="T19" fmla="*/ 402933 h 1334770"/>
              <a:gd name="T20" fmla="*/ 603190 w 1500504"/>
              <a:gd name="T21" fmla="*/ 368347 h 1334770"/>
              <a:gd name="T22" fmla="*/ 576028 w 1500504"/>
              <a:gd name="T23" fmla="*/ 330928 h 1334770"/>
              <a:gd name="T24" fmla="*/ 552019 w 1500504"/>
              <a:gd name="T25" fmla="*/ 290885 h 1334770"/>
              <a:gd name="T26" fmla="*/ 531379 w 1500504"/>
              <a:gd name="T27" fmla="*/ 248424 h 1334770"/>
              <a:gd name="T28" fmla="*/ 514324 w 1500504"/>
              <a:gd name="T29" fmla="*/ 203752 h 1334770"/>
              <a:gd name="T30" fmla="*/ 501068 w 1500504"/>
              <a:gd name="T31" fmla="*/ 157077 h 1334770"/>
              <a:gd name="T32" fmla="*/ 491827 w 1500504"/>
              <a:gd name="T33" fmla="*/ 108606 h 1334770"/>
              <a:gd name="T34" fmla="*/ 486816 w 1500504"/>
              <a:gd name="T35" fmla="*/ 58546 h 1334770"/>
              <a:gd name="T36" fmla="*/ 485941 w 1500504"/>
              <a:gd name="T37" fmla="*/ 26435 h 1334770"/>
              <a:gd name="T38" fmla="*/ 486054 w 1500504"/>
              <a:gd name="T39" fmla="*/ 15748 h 1334770"/>
              <a:gd name="T40" fmla="*/ 279 w 1500504"/>
              <a:gd name="T41" fmla="*/ 0 h 1334770"/>
              <a:gd name="T42" fmla="*/ 0 w 1500504"/>
              <a:gd name="T43" fmla="*/ 21357 h 1334770"/>
              <a:gd name="T44" fmla="*/ 136 w 1500504"/>
              <a:gd name="T45" fmla="*/ 42751 h 1334770"/>
              <a:gd name="T46" fmla="*/ 726 w 1500504"/>
              <a:gd name="T47" fmla="*/ 64168 h 1334770"/>
              <a:gd name="T48" fmla="*/ 5740 w 1500504"/>
              <a:gd name="T49" fmla="*/ 136028 h 1334770"/>
              <a:gd name="T50" fmla="*/ 11846 w 1500504"/>
              <a:gd name="T51" fmla="*/ 185715 h 1334770"/>
              <a:gd name="T52" fmla="*/ 20066 w 1500504"/>
              <a:gd name="T53" fmla="*/ 234607 h 1334770"/>
              <a:gd name="T54" fmla="*/ 30346 w 1500504"/>
              <a:gd name="T55" fmla="*/ 282652 h 1334770"/>
              <a:gd name="T56" fmla="*/ 42633 w 1500504"/>
              <a:gd name="T57" fmla="*/ 329799 h 1334770"/>
              <a:gd name="T58" fmla="*/ 56873 w 1500504"/>
              <a:gd name="T59" fmla="*/ 375995 h 1334770"/>
              <a:gd name="T60" fmla="*/ 73012 w 1500504"/>
              <a:gd name="T61" fmla="*/ 421189 h 1334770"/>
              <a:gd name="T62" fmla="*/ 90996 w 1500504"/>
              <a:gd name="T63" fmla="*/ 465329 h 1334770"/>
              <a:gd name="T64" fmla="*/ 110771 w 1500504"/>
              <a:gd name="T65" fmla="*/ 508364 h 1334770"/>
              <a:gd name="T66" fmla="*/ 132284 w 1500504"/>
              <a:gd name="T67" fmla="*/ 550241 h 1334770"/>
              <a:gd name="T68" fmla="*/ 155481 w 1500504"/>
              <a:gd name="T69" fmla="*/ 590910 h 1334770"/>
              <a:gd name="T70" fmla="*/ 180307 w 1500504"/>
              <a:gd name="T71" fmla="*/ 630318 h 1334770"/>
              <a:gd name="T72" fmla="*/ 206710 w 1500504"/>
              <a:gd name="T73" fmla="*/ 668413 h 1334770"/>
              <a:gd name="T74" fmla="*/ 234634 w 1500504"/>
              <a:gd name="T75" fmla="*/ 705145 h 1334770"/>
              <a:gd name="T76" fmla="*/ 264027 w 1500504"/>
              <a:gd name="T77" fmla="*/ 740460 h 1334770"/>
              <a:gd name="T78" fmla="*/ 294835 w 1500504"/>
              <a:gd name="T79" fmla="*/ 774308 h 1334770"/>
              <a:gd name="T80" fmla="*/ 327003 w 1500504"/>
              <a:gd name="T81" fmla="*/ 806637 h 1334770"/>
              <a:gd name="T82" fmla="*/ 360478 w 1500504"/>
              <a:gd name="T83" fmla="*/ 837395 h 1334770"/>
              <a:gd name="T84" fmla="*/ 395205 w 1500504"/>
              <a:gd name="T85" fmla="*/ 866530 h 1334770"/>
              <a:gd name="T86" fmla="*/ 431132 w 1500504"/>
              <a:gd name="T87" fmla="*/ 893990 h 1334770"/>
              <a:gd name="T88" fmla="*/ 468205 w 1500504"/>
              <a:gd name="T89" fmla="*/ 919725 h 1334770"/>
              <a:gd name="T90" fmla="*/ 506368 w 1500504"/>
              <a:gd name="T91" fmla="*/ 943681 h 1334770"/>
              <a:gd name="T92" fmla="*/ 545570 w 1500504"/>
              <a:gd name="T93" fmla="*/ 965808 h 1334770"/>
              <a:gd name="T94" fmla="*/ 585755 w 1500504"/>
              <a:gd name="T95" fmla="*/ 986054 h 1334770"/>
              <a:gd name="T96" fmla="*/ 626870 w 1500504"/>
              <a:gd name="T97" fmla="*/ 1004366 h 1334770"/>
              <a:gd name="T98" fmla="*/ 668861 w 1500504"/>
              <a:gd name="T99" fmla="*/ 1020694 h 1334770"/>
              <a:gd name="T100" fmla="*/ 711674 w 1500504"/>
              <a:gd name="T101" fmla="*/ 1034985 h 1334770"/>
              <a:gd name="T102" fmla="*/ 755256 w 1500504"/>
              <a:gd name="T103" fmla="*/ 1047188 h 1334770"/>
              <a:gd name="T104" fmla="*/ 799552 w 1500504"/>
              <a:gd name="T105" fmla="*/ 1057251 h 1334770"/>
              <a:gd name="T106" fmla="*/ 844509 w 1500504"/>
              <a:gd name="T107" fmla="*/ 1065123 h 1334770"/>
              <a:gd name="T108" fmla="*/ 890073 w 1500504"/>
              <a:gd name="T109" fmla="*/ 1070751 h 1334770"/>
              <a:gd name="T110" fmla="*/ 936190 w 1500504"/>
              <a:gd name="T111" fmla="*/ 1074084 h 1334770"/>
              <a:gd name="T112" fmla="*/ 982807 w 1500504"/>
              <a:gd name="T113" fmla="*/ 1075070 h 1334770"/>
              <a:gd name="T114" fmla="*/ 1029868 w 1500504"/>
              <a:gd name="T115" fmla="*/ 1073658 h 1334770"/>
              <a:gd name="T116" fmla="*/ 1029995 w 1500504"/>
              <a:gd name="T117" fmla="*/ 1073645 h 1334770"/>
              <a:gd name="T118" fmla="*/ 1044473 w 1500504"/>
              <a:gd name="T119" fmla="*/ 1334185 h 1334770"/>
              <a:gd name="T120" fmla="*/ 1500403 w 1500504"/>
              <a:gd name="T121" fmla="*/ 786041 h 1334770"/>
              <a:gd name="T122" fmla="*/ 986307 w 1500504"/>
              <a:gd name="T123" fmla="*/ 291973 h 1334770"/>
              <a:gd name="T124" fmla="*/ 1000912 w 1500504"/>
              <a:gd name="T125" fmla="*/ 552576 h 13347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500504"/>
              <a:gd name="T190" fmla="*/ 0 h 1334770"/>
              <a:gd name="T191" fmla="*/ 1500504 w 1500504"/>
              <a:gd name="T192" fmla="*/ 1334770 h 133477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500504" h="1334770">
                <a:moveTo>
                  <a:pt x="1000912" y="552576"/>
                </a:moveTo>
                <a:lnTo>
                  <a:pt x="954052" y="552804"/>
                </a:lnTo>
                <a:lnTo>
                  <a:pt x="908193" y="548334"/>
                </a:lnTo>
                <a:lnTo>
                  <a:pt x="863550" y="539374"/>
                </a:lnTo>
                <a:lnTo>
                  <a:pt x="820339" y="526131"/>
                </a:lnTo>
                <a:lnTo>
                  <a:pt x="778775" y="508814"/>
                </a:lnTo>
                <a:lnTo>
                  <a:pt x="739072" y="487628"/>
                </a:lnTo>
                <a:lnTo>
                  <a:pt x="701448" y="462781"/>
                </a:lnTo>
                <a:lnTo>
                  <a:pt x="666115" y="434480"/>
                </a:lnTo>
                <a:lnTo>
                  <a:pt x="633291" y="402933"/>
                </a:lnTo>
                <a:lnTo>
                  <a:pt x="603190" y="368347"/>
                </a:lnTo>
                <a:lnTo>
                  <a:pt x="576028" y="330928"/>
                </a:lnTo>
                <a:lnTo>
                  <a:pt x="552019" y="290885"/>
                </a:lnTo>
                <a:lnTo>
                  <a:pt x="531379" y="248424"/>
                </a:lnTo>
                <a:lnTo>
                  <a:pt x="514324" y="203752"/>
                </a:lnTo>
                <a:lnTo>
                  <a:pt x="501068" y="157077"/>
                </a:lnTo>
                <a:lnTo>
                  <a:pt x="491827" y="108606"/>
                </a:lnTo>
                <a:lnTo>
                  <a:pt x="486816" y="58546"/>
                </a:lnTo>
                <a:lnTo>
                  <a:pt x="485941" y="26435"/>
                </a:lnTo>
                <a:lnTo>
                  <a:pt x="486054" y="15748"/>
                </a:lnTo>
                <a:lnTo>
                  <a:pt x="279" y="0"/>
                </a:lnTo>
                <a:lnTo>
                  <a:pt x="0" y="21357"/>
                </a:lnTo>
                <a:lnTo>
                  <a:pt x="136" y="42751"/>
                </a:lnTo>
                <a:lnTo>
                  <a:pt x="726" y="64168"/>
                </a:lnTo>
                <a:lnTo>
                  <a:pt x="5740" y="136028"/>
                </a:lnTo>
                <a:lnTo>
                  <a:pt x="11846" y="185715"/>
                </a:lnTo>
                <a:lnTo>
                  <a:pt x="20066" y="234607"/>
                </a:lnTo>
                <a:lnTo>
                  <a:pt x="30346" y="282652"/>
                </a:lnTo>
                <a:lnTo>
                  <a:pt x="42633" y="329799"/>
                </a:lnTo>
                <a:lnTo>
                  <a:pt x="56873" y="375995"/>
                </a:lnTo>
                <a:lnTo>
                  <a:pt x="73012" y="421189"/>
                </a:lnTo>
                <a:lnTo>
                  <a:pt x="90996" y="465329"/>
                </a:lnTo>
                <a:lnTo>
                  <a:pt x="110771" y="508364"/>
                </a:lnTo>
                <a:lnTo>
                  <a:pt x="132284" y="550241"/>
                </a:lnTo>
                <a:lnTo>
                  <a:pt x="155481" y="590910"/>
                </a:lnTo>
                <a:lnTo>
                  <a:pt x="180307" y="630318"/>
                </a:lnTo>
                <a:lnTo>
                  <a:pt x="206710" y="668413"/>
                </a:lnTo>
                <a:lnTo>
                  <a:pt x="234634" y="705145"/>
                </a:lnTo>
                <a:lnTo>
                  <a:pt x="264027" y="740460"/>
                </a:lnTo>
                <a:lnTo>
                  <a:pt x="294835" y="774308"/>
                </a:lnTo>
                <a:lnTo>
                  <a:pt x="327003" y="806637"/>
                </a:lnTo>
                <a:lnTo>
                  <a:pt x="360478" y="837395"/>
                </a:lnTo>
                <a:lnTo>
                  <a:pt x="395205" y="866530"/>
                </a:lnTo>
                <a:lnTo>
                  <a:pt x="431132" y="893990"/>
                </a:lnTo>
                <a:lnTo>
                  <a:pt x="468205" y="919725"/>
                </a:lnTo>
                <a:lnTo>
                  <a:pt x="506368" y="943681"/>
                </a:lnTo>
                <a:lnTo>
                  <a:pt x="545570" y="965808"/>
                </a:lnTo>
                <a:lnTo>
                  <a:pt x="585755" y="986054"/>
                </a:lnTo>
                <a:lnTo>
                  <a:pt x="626870" y="1004366"/>
                </a:lnTo>
                <a:lnTo>
                  <a:pt x="668861" y="1020694"/>
                </a:lnTo>
                <a:lnTo>
                  <a:pt x="711674" y="1034985"/>
                </a:lnTo>
                <a:lnTo>
                  <a:pt x="755256" y="1047188"/>
                </a:lnTo>
                <a:lnTo>
                  <a:pt x="799552" y="1057251"/>
                </a:lnTo>
                <a:lnTo>
                  <a:pt x="844509" y="1065123"/>
                </a:lnTo>
                <a:lnTo>
                  <a:pt x="890073" y="1070751"/>
                </a:lnTo>
                <a:lnTo>
                  <a:pt x="936190" y="1074084"/>
                </a:lnTo>
                <a:lnTo>
                  <a:pt x="982807" y="1075070"/>
                </a:lnTo>
                <a:lnTo>
                  <a:pt x="1029868" y="1073658"/>
                </a:lnTo>
                <a:lnTo>
                  <a:pt x="1029995" y="1073645"/>
                </a:lnTo>
                <a:lnTo>
                  <a:pt x="1044473" y="1334185"/>
                </a:lnTo>
                <a:lnTo>
                  <a:pt x="1500403" y="786041"/>
                </a:lnTo>
                <a:lnTo>
                  <a:pt x="986307" y="291973"/>
                </a:lnTo>
                <a:lnTo>
                  <a:pt x="1000912" y="55257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5072063" y="5424488"/>
            <a:ext cx="2974975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1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>
              <a:gd name="T0" fmla="*/ 1029833 w 1500505"/>
              <a:gd name="T1" fmla="*/ 1073658 h 1334135"/>
              <a:gd name="T2" fmla="*/ 1261099 w 1500505"/>
              <a:gd name="T3" fmla="*/ 1073658 h 1334135"/>
              <a:gd name="T4" fmla="*/ 0 w 1500505"/>
              <a:gd name="T5" fmla="*/ 37147 h 1334135"/>
              <a:gd name="T6" fmla="*/ 626 w 1500505"/>
              <a:gd name="T7" fmla="*/ 64168 h 1334135"/>
              <a:gd name="T8" fmla="*/ 11695 w 1500505"/>
              <a:gd name="T9" fmla="*/ 185716 h 1334135"/>
              <a:gd name="T10" fmla="*/ 30197 w 1500505"/>
              <a:gd name="T11" fmla="*/ 282654 h 1334135"/>
              <a:gd name="T12" fmla="*/ 56728 w 1500505"/>
              <a:gd name="T13" fmla="*/ 375999 h 1334135"/>
              <a:gd name="T14" fmla="*/ 90856 w 1500505"/>
              <a:gd name="T15" fmla="*/ 465335 h 1334135"/>
              <a:gd name="T16" fmla="*/ 132152 w 1500505"/>
              <a:gd name="T17" fmla="*/ 550251 h 1334135"/>
              <a:gd name="T18" fmla="*/ 180184 w 1500505"/>
              <a:gd name="T19" fmla="*/ 630330 h 1334135"/>
              <a:gd name="T20" fmla="*/ 234521 w 1500505"/>
              <a:gd name="T21" fmla="*/ 705160 h 1334135"/>
              <a:gd name="T22" fmla="*/ 294732 w 1500505"/>
              <a:gd name="T23" fmla="*/ 774326 h 1334135"/>
              <a:gd name="T24" fmla="*/ 360385 w 1500505"/>
              <a:gd name="T25" fmla="*/ 837415 h 1334135"/>
              <a:gd name="T26" fmla="*/ 431051 w 1500505"/>
              <a:gd name="T27" fmla="*/ 894012 h 1334135"/>
              <a:gd name="T28" fmla="*/ 506297 w 1500505"/>
              <a:gd name="T29" fmla="*/ 943704 h 1334135"/>
              <a:gd name="T30" fmla="*/ 585693 w 1500505"/>
              <a:gd name="T31" fmla="*/ 986076 h 1334135"/>
              <a:gd name="T32" fmla="*/ 668807 w 1500505"/>
              <a:gd name="T33" fmla="*/ 1020715 h 1334135"/>
              <a:gd name="T34" fmla="*/ 755210 w 1500505"/>
              <a:gd name="T35" fmla="*/ 1047206 h 1334135"/>
              <a:gd name="T36" fmla="*/ 844469 w 1500505"/>
              <a:gd name="T37" fmla="*/ 1065137 h 1334135"/>
              <a:gd name="T38" fmla="*/ 936153 w 1500505"/>
              <a:gd name="T39" fmla="*/ 1074092 h 1334135"/>
              <a:gd name="T40" fmla="*/ 1029833 w 1500505"/>
              <a:gd name="T41" fmla="*/ 1073658 h 1334135"/>
              <a:gd name="T42" fmla="*/ 1500368 w 1500505"/>
              <a:gd name="T43" fmla="*/ 786003 h 1334135"/>
              <a:gd name="T44" fmla="*/ 953911 w 1500505"/>
              <a:gd name="T45" fmla="*/ 552804 h 1334135"/>
              <a:gd name="T46" fmla="*/ 863443 w 1500505"/>
              <a:gd name="T47" fmla="*/ 539374 h 1334135"/>
              <a:gd name="T48" fmla="*/ 778691 w 1500505"/>
              <a:gd name="T49" fmla="*/ 508814 h 1334135"/>
              <a:gd name="T50" fmla="*/ 701377 w 1500505"/>
              <a:gd name="T51" fmla="*/ 462781 h 1334135"/>
              <a:gd name="T52" fmla="*/ 633223 w 1500505"/>
              <a:gd name="T53" fmla="*/ 402933 h 1334135"/>
              <a:gd name="T54" fmla="*/ 575952 w 1500505"/>
              <a:gd name="T55" fmla="*/ 330928 h 1334135"/>
              <a:gd name="T56" fmla="*/ 531285 w 1500505"/>
              <a:gd name="T57" fmla="*/ 248424 h 1334135"/>
              <a:gd name="T58" fmla="*/ 500945 w 1500505"/>
              <a:gd name="T59" fmla="*/ 157077 h 1334135"/>
              <a:gd name="T60" fmla="*/ 486654 w 1500505"/>
              <a:gd name="T61" fmla="*/ 58547 h 1334135"/>
              <a:gd name="T62" fmla="*/ 485892 w 1500505"/>
              <a:gd name="T63" fmla="*/ 15748 h 1334135"/>
              <a:gd name="T64" fmla="*/ 986272 w 1500505"/>
              <a:gd name="T65" fmla="*/ 292100 h 1334135"/>
              <a:gd name="T66" fmla="*/ 953911 w 1500505"/>
              <a:gd name="T67" fmla="*/ 552804 h 1334135"/>
              <a:gd name="T68" fmla="*/ 986272 w 1500505"/>
              <a:gd name="T69" fmla="*/ 292100 h 13341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500505"/>
              <a:gd name="T106" fmla="*/ 0 h 1334135"/>
              <a:gd name="T107" fmla="*/ 1500505 w 1500505"/>
              <a:gd name="T108" fmla="*/ 1334135 h 13341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500505" h="1334135">
                <a:moveTo>
                  <a:pt x="1261099" y="1073658"/>
                </a:moveTo>
                <a:lnTo>
                  <a:pt x="1029833" y="1073658"/>
                </a:lnTo>
                <a:lnTo>
                  <a:pt x="1044438" y="1334135"/>
                </a:lnTo>
                <a:lnTo>
                  <a:pt x="1261099" y="1073658"/>
                </a:lnTo>
                <a:close/>
              </a:path>
              <a:path w="1500505" h="1334135">
                <a:moveTo>
                  <a:pt x="117" y="0"/>
                </a:moveTo>
                <a:lnTo>
                  <a:pt x="0" y="37147"/>
                </a:lnTo>
                <a:lnTo>
                  <a:pt x="42" y="42751"/>
                </a:lnTo>
                <a:lnTo>
                  <a:pt x="626" y="64168"/>
                </a:lnTo>
                <a:lnTo>
                  <a:pt x="5590" y="136028"/>
                </a:lnTo>
                <a:lnTo>
                  <a:pt x="11695" y="185716"/>
                </a:lnTo>
                <a:lnTo>
                  <a:pt x="19915" y="234608"/>
                </a:lnTo>
                <a:lnTo>
                  <a:pt x="30197" y="282654"/>
                </a:lnTo>
                <a:lnTo>
                  <a:pt x="42485" y="329801"/>
                </a:lnTo>
                <a:lnTo>
                  <a:pt x="56728" y="375999"/>
                </a:lnTo>
                <a:lnTo>
                  <a:pt x="72869" y="421194"/>
                </a:lnTo>
                <a:lnTo>
                  <a:pt x="90856" y="465335"/>
                </a:lnTo>
                <a:lnTo>
                  <a:pt x="110635" y="508372"/>
                </a:lnTo>
                <a:lnTo>
                  <a:pt x="132152" y="550251"/>
                </a:lnTo>
                <a:lnTo>
                  <a:pt x="155353" y="590921"/>
                </a:lnTo>
                <a:lnTo>
                  <a:pt x="180184" y="630330"/>
                </a:lnTo>
                <a:lnTo>
                  <a:pt x="206591" y="668427"/>
                </a:lnTo>
                <a:lnTo>
                  <a:pt x="234521" y="705160"/>
                </a:lnTo>
                <a:lnTo>
                  <a:pt x="263919" y="740477"/>
                </a:lnTo>
                <a:lnTo>
                  <a:pt x="294732" y="774326"/>
                </a:lnTo>
                <a:lnTo>
                  <a:pt x="326905" y="806656"/>
                </a:lnTo>
                <a:lnTo>
                  <a:pt x="360385" y="837415"/>
                </a:lnTo>
                <a:lnTo>
                  <a:pt x="395118" y="866551"/>
                </a:lnTo>
                <a:lnTo>
                  <a:pt x="431051" y="894012"/>
                </a:lnTo>
                <a:lnTo>
                  <a:pt x="468128" y="919747"/>
                </a:lnTo>
                <a:lnTo>
                  <a:pt x="506297" y="943704"/>
                </a:lnTo>
                <a:lnTo>
                  <a:pt x="545503" y="965830"/>
                </a:lnTo>
                <a:lnTo>
                  <a:pt x="585693" y="986076"/>
                </a:lnTo>
                <a:lnTo>
                  <a:pt x="626812" y="1004388"/>
                </a:lnTo>
                <a:lnTo>
                  <a:pt x="668807" y="1020715"/>
                </a:lnTo>
                <a:lnTo>
                  <a:pt x="711625" y="1035005"/>
                </a:lnTo>
                <a:lnTo>
                  <a:pt x="755210" y="1047206"/>
                </a:lnTo>
                <a:lnTo>
                  <a:pt x="799509" y="1057268"/>
                </a:lnTo>
                <a:lnTo>
                  <a:pt x="844469" y="1065137"/>
                </a:lnTo>
                <a:lnTo>
                  <a:pt x="890035" y="1070762"/>
                </a:lnTo>
                <a:lnTo>
                  <a:pt x="936153" y="1074092"/>
                </a:lnTo>
                <a:lnTo>
                  <a:pt x="982771" y="1075074"/>
                </a:lnTo>
                <a:lnTo>
                  <a:pt x="1029833" y="1073658"/>
                </a:lnTo>
                <a:lnTo>
                  <a:pt x="1261099" y="1073658"/>
                </a:lnTo>
                <a:lnTo>
                  <a:pt x="1500368" y="786003"/>
                </a:lnTo>
                <a:lnTo>
                  <a:pt x="1257634" y="552804"/>
                </a:lnTo>
                <a:lnTo>
                  <a:pt x="953911" y="552804"/>
                </a:lnTo>
                <a:lnTo>
                  <a:pt x="908070" y="548334"/>
                </a:lnTo>
                <a:lnTo>
                  <a:pt x="863443" y="539374"/>
                </a:lnTo>
                <a:lnTo>
                  <a:pt x="820245" y="526131"/>
                </a:lnTo>
                <a:lnTo>
                  <a:pt x="778691" y="508814"/>
                </a:lnTo>
                <a:lnTo>
                  <a:pt x="738997" y="487628"/>
                </a:lnTo>
                <a:lnTo>
                  <a:pt x="701377" y="462781"/>
                </a:lnTo>
                <a:lnTo>
                  <a:pt x="666048" y="434480"/>
                </a:lnTo>
                <a:lnTo>
                  <a:pt x="633223" y="402933"/>
                </a:lnTo>
                <a:lnTo>
                  <a:pt x="603120" y="368347"/>
                </a:lnTo>
                <a:lnTo>
                  <a:pt x="575952" y="330928"/>
                </a:lnTo>
                <a:lnTo>
                  <a:pt x="551935" y="290885"/>
                </a:lnTo>
                <a:lnTo>
                  <a:pt x="531285" y="248424"/>
                </a:lnTo>
                <a:lnTo>
                  <a:pt x="514216" y="203752"/>
                </a:lnTo>
                <a:lnTo>
                  <a:pt x="500945" y="157077"/>
                </a:lnTo>
                <a:lnTo>
                  <a:pt x="491685" y="108606"/>
                </a:lnTo>
                <a:lnTo>
                  <a:pt x="486654" y="58547"/>
                </a:lnTo>
                <a:lnTo>
                  <a:pt x="485844" y="37147"/>
                </a:lnTo>
                <a:lnTo>
                  <a:pt x="485892" y="15748"/>
                </a:lnTo>
                <a:lnTo>
                  <a:pt x="117" y="0"/>
                </a:lnTo>
                <a:close/>
              </a:path>
              <a:path w="1500505" h="1334135">
                <a:moveTo>
                  <a:pt x="986272" y="292100"/>
                </a:moveTo>
                <a:lnTo>
                  <a:pt x="1000750" y="552577"/>
                </a:lnTo>
                <a:lnTo>
                  <a:pt x="953911" y="552804"/>
                </a:lnTo>
                <a:lnTo>
                  <a:pt x="1257634" y="552804"/>
                </a:lnTo>
                <a:lnTo>
                  <a:pt x="986272" y="292100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0" name="object 12"/>
          <p:cNvSpPr>
            <a:spLocks/>
          </p:cNvSpPr>
          <p:nvPr/>
        </p:nvSpPr>
        <p:spPr bwMode="auto">
          <a:xfrm>
            <a:off x="1114425" y="3143250"/>
            <a:ext cx="1501775" cy="1335088"/>
          </a:xfrm>
          <a:custGeom>
            <a:avLst/>
            <a:gdLst>
              <a:gd name="T0" fmla="*/ 1000869 w 1500505"/>
              <a:gd name="T1" fmla="*/ 552577 h 1334135"/>
              <a:gd name="T2" fmla="*/ 954030 w 1500505"/>
              <a:gd name="T3" fmla="*/ 552804 h 1334135"/>
              <a:gd name="T4" fmla="*/ 908190 w 1500505"/>
              <a:gd name="T5" fmla="*/ 548334 h 1334135"/>
              <a:gd name="T6" fmla="*/ 863563 w 1500505"/>
              <a:gd name="T7" fmla="*/ 539374 h 1334135"/>
              <a:gd name="T8" fmla="*/ 820365 w 1500505"/>
              <a:gd name="T9" fmla="*/ 526131 h 1334135"/>
              <a:gd name="T10" fmla="*/ 778811 w 1500505"/>
              <a:gd name="T11" fmla="*/ 508814 h 1334135"/>
              <a:gd name="T12" fmla="*/ 739116 w 1500505"/>
              <a:gd name="T13" fmla="*/ 487628 h 1334135"/>
              <a:gd name="T14" fmla="*/ 701497 w 1500505"/>
              <a:gd name="T15" fmla="*/ 462781 h 1334135"/>
              <a:gd name="T16" fmla="*/ 666167 w 1500505"/>
              <a:gd name="T17" fmla="*/ 434480 h 1334135"/>
              <a:gd name="T18" fmla="*/ 633343 w 1500505"/>
              <a:gd name="T19" fmla="*/ 402933 h 1334135"/>
              <a:gd name="T20" fmla="*/ 603239 w 1500505"/>
              <a:gd name="T21" fmla="*/ 368347 h 1334135"/>
              <a:gd name="T22" fmla="*/ 576071 w 1500505"/>
              <a:gd name="T23" fmla="*/ 330928 h 1334135"/>
              <a:gd name="T24" fmla="*/ 552055 w 1500505"/>
              <a:gd name="T25" fmla="*/ 290885 h 1334135"/>
              <a:gd name="T26" fmla="*/ 531405 w 1500505"/>
              <a:gd name="T27" fmla="*/ 248424 h 1334135"/>
              <a:gd name="T28" fmla="*/ 514336 w 1500505"/>
              <a:gd name="T29" fmla="*/ 203752 h 1334135"/>
              <a:gd name="T30" fmla="*/ 501064 w 1500505"/>
              <a:gd name="T31" fmla="*/ 157077 h 1334135"/>
              <a:gd name="T32" fmla="*/ 491805 w 1500505"/>
              <a:gd name="T33" fmla="*/ 108606 h 1334135"/>
              <a:gd name="T34" fmla="*/ 486773 w 1500505"/>
              <a:gd name="T35" fmla="*/ 58547 h 1334135"/>
              <a:gd name="T36" fmla="*/ 485898 w 1500505"/>
              <a:gd name="T37" fmla="*/ 26435 h 1334135"/>
              <a:gd name="T38" fmla="*/ 486011 w 1500505"/>
              <a:gd name="T39" fmla="*/ 15748 h 1334135"/>
              <a:gd name="T40" fmla="*/ 236 w 1500505"/>
              <a:gd name="T41" fmla="*/ 0 h 1334135"/>
              <a:gd name="T42" fmla="*/ 0 w 1500505"/>
              <a:gd name="T43" fmla="*/ 21357 h 1334135"/>
              <a:gd name="T44" fmla="*/ 162 w 1500505"/>
              <a:gd name="T45" fmla="*/ 42751 h 1334135"/>
              <a:gd name="T46" fmla="*/ 745 w 1500505"/>
              <a:gd name="T47" fmla="*/ 64168 h 1334135"/>
              <a:gd name="T48" fmla="*/ 5709 w 1500505"/>
              <a:gd name="T49" fmla="*/ 136028 h 1334135"/>
              <a:gd name="T50" fmla="*/ 11815 w 1500505"/>
              <a:gd name="T51" fmla="*/ 185716 h 1334135"/>
              <a:gd name="T52" fmla="*/ 20035 w 1500505"/>
              <a:gd name="T53" fmla="*/ 234608 h 1334135"/>
              <a:gd name="T54" fmla="*/ 30316 w 1500505"/>
              <a:gd name="T55" fmla="*/ 282654 h 1334135"/>
              <a:gd name="T56" fmla="*/ 42605 w 1500505"/>
              <a:gd name="T57" fmla="*/ 329801 h 1334135"/>
              <a:gd name="T58" fmla="*/ 56847 w 1500505"/>
              <a:gd name="T59" fmla="*/ 375999 h 1334135"/>
              <a:gd name="T60" fmla="*/ 72989 w 1500505"/>
              <a:gd name="T61" fmla="*/ 421194 h 1334135"/>
              <a:gd name="T62" fmla="*/ 90976 w 1500505"/>
              <a:gd name="T63" fmla="*/ 465335 h 1334135"/>
              <a:gd name="T64" fmla="*/ 110755 w 1500505"/>
              <a:gd name="T65" fmla="*/ 508372 h 1334135"/>
              <a:gd name="T66" fmla="*/ 132272 w 1500505"/>
              <a:gd name="T67" fmla="*/ 550251 h 1334135"/>
              <a:gd name="T68" fmla="*/ 155473 w 1500505"/>
              <a:gd name="T69" fmla="*/ 590921 h 1334135"/>
              <a:gd name="T70" fmla="*/ 180304 w 1500505"/>
              <a:gd name="T71" fmla="*/ 630330 h 1334135"/>
              <a:gd name="T72" fmla="*/ 206711 w 1500505"/>
              <a:gd name="T73" fmla="*/ 668427 h 1334135"/>
              <a:gd name="T74" fmla="*/ 234641 w 1500505"/>
              <a:gd name="T75" fmla="*/ 705160 h 1334135"/>
              <a:gd name="T76" fmla="*/ 264039 w 1500505"/>
              <a:gd name="T77" fmla="*/ 740477 h 1334135"/>
              <a:gd name="T78" fmla="*/ 294851 w 1500505"/>
              <a:gd name="T79" fmla="*/ 774326 h 1334135"/>
              <a:gd name="T80" fmla="*/ 327025 w 1500505"/>
              <a:gd name="T81" fmla="*/ 806656 h 1334135"/>
              <a:gd name="T82" fmla="*/ 360505 w 1500505"/>
              <a:gd name="T83" fmla="*/ 837415 h 1334135"/>
              <a:gd name="T84" fmla="*/ 395238 w 1500505"/>
              <a:gd name="T85" fmla="*/ 866551 h 1334135"/>
              <a:gd name="T86" fmla="*/ 431170 w 1500505"/>
              <a:gd name="T87" fmla="*/ 894012 h 1334135"/>
              <a:gd name="T88" fmla="*/ 468248 w 1500505"/>
              <a:gd name="T89" fmla="*/ 919747 h 1334135"/>
              <a:gd name="T90" fmla="*/ 506416 w 1500505"/>
              <a:gd name="T91" fmla="*/ 943704 h 1334135"/>
              <a:gd name="T92" fmla="*/ 545623 w 1500505"/>
              <a:gd name="T93" fmla="*/ 965830 h 1334135"/>
              <a:gd name="T94" fmla="*/ 585812 w 1500505"/>
              <a:gd name="T95" fmla="*/ 986076 h 1334135"/>
              <a:gd name="T96" fmla="*/ 626932 w 1500505"/>
              <a:gd name="T97" fmla="*/ 1004388 h 1334135"/>
              <a:gd name="T98" fmla="*/ 668927 w 1500505"/>
              <a:gd name="T99" fmla="*/ 1020715 h 1334135"/>
              <a:gd name="T100" fmla="*/ 711744 w 1500505"/>
              <a:gd name="T101" fmla="*/ 1035005 h 1334135"/>
              <a:gd name="T102" fmla="*/ 755329 w 1500505"/>
              <a:gd name="T103" fmla="*/ 1047206 h 1334135"/>
              <a:gd name="T104" fmla="*/ 799629 w 1500505"/>
              <a:gd name="T105" fmla="*/ 1057268 h 1334135"/>
              <a:gd name="T106" fmla="*/ 844588 w 1500505"/>
              <a:gd name="T107" fmla="*/ 1065137 h 1334135"/>
              <a:gd name="T108" fmla="*/ 890154 w 1500505"/>
              <a:gd name="T109" fmla="*/ 1070762 h 1334135"/>
              <a:gd name="T110" fmla="*/ 936273 w 1500505"/>
              <a:gd name="T111" fmla="*/ 1074092 h 1334135"/>
              <a:gd name="T112" fmla="*/ 982890 w 1500505"/>
              <a:gd name="T113" fmla="*/ 1075074 h 1334135"/>
              <a:gd name="T114" fmla="*/ 1029952 w 1500505"/>
              <a:gd name="T115" fmla="*/ 1073658 h 1334135"/>
              <a:gd name="T116" fmla="*/ 1044557 w 1500505"/>
              <a:gd name="T117" fmla="*/ 1334135 h 1334135"/>
              <a:gd name="T118" fmla="*/ 1500487 w 1500505"/>
              <a:gd name="T119" fmla="*/ 786003 h 1334135"/>
              <a:gd name="T120" fmla="*/ 986391 w 1500505"/>
              <a:gd name="T121" fmla="*/ 292100 h 1334135"/>
              <a:gd name="T122" fmla="*/ 1000869 w 1500505"/>
              <a:gd name="T123" fmla="*/ 552577 h 13341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00505"/>
              <a:gd name="T187" fmla="*/ 0 h 1334135"/>
              <a:gd name="T188" fmla="*/ 1500505 w 1500505"/>
              <a:gd name="T189" fmla="*/ 1334135 h 13341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00505" h="1334135">
                <a:moveTo>
                  <a:pt x="1000869" y="552577"/>
                </a:moveTo>
                <a:lnTo>
                  <a:pt x="954030" y="552804"/>
                </a:lnTo>
                <a:lnTo>
                  <a:pt x="908190" y="548334"/>
                </a:lnTo>
                <a:lnTo>
                  <a:pt x="863563" y="539374"/>
                </a:lnTo>
                <a:lnTo>
                  <a:pt x="820365" y="526131"/>
                </a:lnTo>
                <a:lnTo>
                  <a:pt x="778811" y="508814"/>
                </a:lnTo>
                <a:lnTo>
                  <a:pt x="739116" y="487628"/>
                </a:lnTo>
                <a:lnTo>
                  <a:pt x="701497" y="462781"/>
                </a:lnTo>
                <a:lnTo>
                  <a:pt x="666167" y="434480"/>
                </a:lnTo>
                <a:lnTo>
                  <a:pt x="633343" y="402933"/>
                </a:lnTo>
                <a:lnTo>
                  <a:pt x="603239" y="368347"/>
                </a:lnTo>
                <a:lnTo>
                  <a:pt x="576071" y="330928"/>
                </a:lnTo>
                <a:lnTo>
                  <a:pt x="552055" y="290885"/>
                </a:lnTo>
                <a:lnTo>
                  <a:pt x="531405" y="248424"/>
                </a:lnTo>
                <a:lnTo>
                  <a:pt x="514336" y="203752"/>
                </a:lnTo>
                <a:lnTo>
                  <a:pt x="501064" y="157077"/>
                </a:lnTo>
                <a:lnTo>
                  <a:pt x="491805" y="108606"/>
                </a:lnTo>
                <a:lnTo>
                  <a:pt x="486773" y="58547"/>
                </a:lnTo>
                <a:lnTo>
                  <a:pt x="485898" y="26435"/>
                </a:lnTo>
                <a:lnTo>
                  <a:pt x="486011" y="15748"/>
                </a:lnTo>
                <a:lnTo>
                  <a:pt x="236" y="0"/>
                </a:lnTo>
                <a:lnTo>
                  <a:pt x="0" y="21357"/>
                </a:lnTo>
                <a:lnTo>
                  <a:pt x="162" y="42751"/>
                </a:lnTo>
                <a:lnTo>
                  <a:pt x="745" y="64168"/>
                </a:lnTo>
                <a:lnTo>
                  <a:pt x="5709" y="136028"/>
                </a:lnTo>
                <a:lnTo>
                  <a:pt x="11815" y="185716"/>
                </a:lnTo>
                <a:lnTo>
                  <a:pt x="20035" y="234608"/>
                </a:lnTo>
                <a:lnTo>
                  <a:pt x="30316" y="282654"/>
                </a:lnTo>
                <a:lnTo>
                  <a:pt x="42605" y="329801"/>
                </a:lnTo>
                <a:lnTo>
                  <a:pt x="56847" y="375999"/>
                </a:lnTo>
                <a:lnTo>
                  <a:pt x="72989" y="421194"/>
                </a:lnTo>
                <a:lnTo>
                  <a:pt x="90976" y="465335"/>
                </a:lnTo>
                <a:lnTo>
                  <a:pt x="110755" y="508372"/>
                </a:lnTo>
                <a:lnTo>
                  <a:pt x="132272" y="550251"/>
                </a:lnTo>
                <a:lnTo>
                  <a:pt x="155473" y="590921"/>
                </a:lnTo>
                <a:lnTo>
                  <a:pt x="180304" y="630330"/>
                </a:lnTo>
                <a:lnTo>
                  <a:pt x="206711" y="668427"/>
                </a:lnTo>
                <a:lnTo>
                  <a:pt x="234641" y="705160"/>
                </a:lnTo>
                <a:lnTo>
                  <a:pt x="264039" y="740477"/>
                </a:lnTo>
                <a:lnTo>
                  <a:pt x="294851" y="774326"/>
                </a:lnTo>
                <a:lnTo>
                  <a:pt x="327025" y="806656"/>
                </a:lnTo>
                <a:lnTo>
                  <a:pt x="360505" y="837415"/>
                </a:lnTo>
                <a:lnTo>
                  <a:pt x="395238" y="866551"/>
                </a:lnTo>
                <a:lnTo>
                  <a:pt x="431170" y="894012"/>
                </a:lnTo>
                <a:lnTo>
                  <a:pt x="468248" y="919747"/>
                </a:lnTo>
                <a:lnTo>
                  <a:pt x="506416" y="943704"/>
                </a:lnTo>
                <a:lnTo>
                  <a:pt x="545623" y="965830"/>
                </a:lnTo>
                <a:lnTo>
                  <a:pt x="585812" y="986076"/>
                </a:lnTo>
                <a:lnTo>
                  <a:pt x="626932" y="1004388"/>
                </a:lnTo>
                <a:lnTo>
                  <a:pt x="668927" y="1020715"/>
                </a:lnTo>
                <a:lnTo>
                  <a:pt x="711744" y="1035005"/>
                </a:lnTo>
                <a:lnTo>
                  <a:pt x="755329" y="1047206"/>
                </a:lnTo>
                <a:lnTo>
                  <a:pt x="799629" y="1057268"/>
                </a:lnTo>
                <a:lnTo>
                  <a:pt x="844588" y="1065137"/>
                </a:lnTo>
                <a:lnTo>
                  <a:pt x="890154" y="1070762"/>
                </a:lnTo>
                <a:lnTo>
                  <a:pt x="936273" y="1074092"/>
                </a:lnTo>
                <a:lnTo>
                  <a:pt x="982890" y="1075074"/>
                </a:lnTo>
                <a:lnTo>
                  <a:pt x="1029952" y="1073658"/>
                </a:lnTo>
                <a:lnTo>
                  <a:pt x="1044557" y="1334135"/>
                </a:lnTo>
                <a:lnTo>
                  <a:pt x="1500487" y="786003"/>
                </a:lnTo>
                <a:lnTo>
                  <a:pt x="986391" y="292100"/>
                </a:lnTo>
                <a:lnTo>
                  <a:pt x="1000869" y="55257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1" name="object 13"/>
          <p:cNvSpPr>
            <a:spLocks noChangeArrowheads="1"/>
          </p:cNvSpPr>
          <p:nvPr/>
        </p:nvSpPr>
        <p:spPr bwMode="auto">
          <a:xfrm>
            <a:off x="2695575" y="3767138"/>
            <a:ext cx="2976563" cy="814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7850" y="4067175"/>
            <a:ext cx="5840413" cy="208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158.108.33.66</a:t>
            </a:r>
            <a:endParaRPr sz="2400">
              <a:latin typeface="Arial"/>
              <a:cs typeface="Arial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176148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dirty="0">
                <a:latin typeface="Angsana New"/>
                <a:cs typeface="Angsana New"/>
              </a:rPr>
              <a:t>Address Resolution </a:t>
            </a:r>
            <a:r>
              <a:rPr sz="3200" b="1" spc="-5" dirty="0">
                <a:latin typeface="Angsana New"/>
                <a:cs typeface="Angsana New"/>
              </a:rPr>
              <a:t>Protocol</a:t>
            </a:r>
            <a:r>
              <a:rPr sz="3200" b="1" spc="-110" dirty="0">
                <a:latin typeface="Angsana New"/>
                <a:cs typeface="Angsana New"/>
              </a:rPr>
              <a:t> </a:t>
            </a:r>
            <a:r>
              <a:rPr sz="3200" b="1" dirty="0">
                <a:latin typeface="Angsana New"/>
                <a:cs typeface="Angsana New"/>
              </a:rPr>
              <a:t>(ARP)</a:t>
            </a:r>
            <a:endParaRPr sz="3200">
              <a:latin typeface="Angsana New"/>
              <a:cs typeface="Angsana New"/>
            </a:endParaRPr>
          </a:p>
          <a:p>
            <a:pPr marL="2078989" fontAlgn="auto">
              <a:spcBef>
                <a:spcPts val="1495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006600"/>
                </a:solidFill>
                <a:latin typeface="Angsana New"/>
                <a:cs typeface="Angsana New"/>
              </a:rPr>
              <a:t>00:04:e2:05:8a:b3</a:t>
            </a:r>
            <a:endParaRPr sz="4000">
              <a:latin typeface="Angsana New"/>
              <a:cs typeface="Angsana New"/>
            </a:endParaRPr>
          </a:p>
        </p:txBody>
      </p:sp>
      <p:sp>
        <p:nvSpPr>
          <p:cNvPr id="15373" name="object 15"/>
          <p:cNvSpPr>
            <a:spLocks/>
          </p:cNvSpPr>
          <p:nvPr/>
        </p:nvSpPr>
        <p:spPr bwMode="auto">
          <a:xfrm>
            <a:off x="7627938" y="1774825"/>
            <a:ext cx="1103312" cy="406400"/>
          </a:xfrm>
          <a:custGeom>
            <a:avLst/>
            <a:gdLst>
              <a:gd name="T0" fmla="*/ 1035811 w 1103629"/>
              <a:gd name="T1" fmla="*/ 0 h 405764"/>
              <a:gd name="T2" fmla="*/ 67563 w 1103629"/>
              <a:gd name="T3" fmla="*/ 0 h 405764"/>
              <a:gd name="T4" fmla="*/ 41255 w 1103629"/>
              <a:gd name="T5" fmla="*/ 5306 h 405764"/>
              <a:gd name="T6" fmla="*/ 19780 w 1103629"/>
              <a:gd name="T7" fmla="*/ 19780 h 405764"/>
              <a:gd name="T8" fmla="*/ 5306 w 1103629"/>
              <a:gd name="T9" fmla="*/ 41255 h 405764"/>
              <a:gd name="T10" fmla="*/ 0 w 1103629"/>
              <a:gd name="T11" fmla="*/ 67563 h 405764"/>
              <a:gd name="T12" fmla="*/ 0 w 1103629"/>
              <a:gd name="T13" fmla="*/ 337819 h 405764"/>
              <a:gd name="T14" fmla="*/ 5306 w 1103629"/>
              <a:gd name="T15" fmla="*/ 364128 h 405764"/>
              <a:gd name="T16" fmla="*/ 19780 w 1103629"/>
              <a:gd name="T17" fmla="*/ 385603 h 405764"/>
              <a:gd name="T18" fmla="*/ 41255 w 1103629"/>
              <a:gd name="T19" fmla="*/ 400077 h 405764"/>
              <a:gd name="T20" fmla="*/ 67563 w 1103629"/>
              <a:gd name="T21" fmla="*/ 405384 h 405764"/>
              <a:gd name="T22" fmla="*/ 1035811 w 1103629"/>
              <a:gd name="T23" fmla="*/ 405384 h 405764"/>
              <a:gd name="T24" fmla="*/ 1062120 w 1103629"/>
              <a:gd name="T25" fmla="*/ 400077 h 405764"/>
              <a:gd name="T26" fmla="*/ 1083595 w 1103629"/>
              <a:gd name="T27" fmla="*/ 385603 h 405764"/>
              <a:gd name="T28" fmla="*/ 1098069 w 1103629"/>
              <a:gd name="T29" fmla="*/ 364128 h 405764"/>
              <a:gd name="T30" fmla="*/ 1103376 w 1103629"/>
              <a:gd name="T31" fmla="*/ 337819 h 405764"/>
              <a:gd name="T32" fmla="*/ 1103376 w 1103629"/>
              <a:gd name="T33" fmla="*/ 67563 h 405764"/>
              <a:gd name="T34" fmla="*/ 1098069 w 1103629"/>
              <a:gd name="T35" fmla="*/ 41255 h 405764"/>
              <a:gd name="T36" fmla="*/ 1083595 w 1103629"/>
              <a:gd name="T37" fmla="*/ 19780 h 405764"/>
              <a:gd name="T38" fmla="*/ 1062120 w 1103629"/>
              <a:gd name="T39" fmla="*/ 5306 h 405764"/>
              <a:gd name="T40" fmla="*/ 1035811 w 1103629"/>
              <a:gd name="T41" fmla="*/ 0 h 4057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5764"/>
              <a:gd name="T65" fmla="*/ 1103629 w 1103629"/>
              <a:gd name="T66" fmla="*/ 405764 h 4057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5764">
                <a:moveTo>
                  <a:pt x="1035811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3"/>
                </a:lnTo>
                <a:lnTo>
                  <a:pt x="0" y="337819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1035811" y="405384"/>
                </a:lnTo>
                <a:lnTo>
                  <a:pt x="1062120" y="400077"/>
                </a:lnTo>
                <a:lnTo>
                  <a:pt x="1083595" y="385603"/>
                </a:lnTo>
                <a:lnTo>
                  <a:pt x="1098069" y="364128"/>
                </a:lnTo>
                <a:lnTo>
                  <a:pt x="1103376" y="337819"/>
                </a:lnTo>
                <a:lnTo>
                  <a:pt x="1103376" y="67563"/>
                </a:lnTo>
                <a:lnTo>
                  <a:pt x="1098069" y="41255"/>
                </a:lnTo>
                <a:lnTo>
                  <a:pt x="1083595" y="19780"/>
                </a:lnTo>
                <a:lnTo>
                  <a:pt x="1062120" y="5306"/>
                </a:lnTo>
                <a:lnTo>
                  <a:pt x="1035811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6"/>
          <p:cNvSpPr>
            <a:spLocks/>
          </p:cNvSpPr>
          <p:nvPr/>
        </p:nvSpPr>
        <p:spPr bwMode="auto">
          <a:xfrm>
            <a:off x="7620000" y="1752600"/>
            <a:ext cx="1103313" cy="406400"/>
          </a:xfrm>
          <a:custGeom>
            <a:avLst/>
            <a:gdLst>
              <a:gd name="T0" fmla="*/ 0 w 1103629"/>
              <a:gd name="T1" fmla="*/ 67563 h 405764"/>
              <a:gd name="T2" fmla="*/ 5306 w 1103629"/>
              <a:gd name="T3" fmla="*/ 41255 h 405764"/>
              <a:gd name="T4" fmla="*/ 19780 w 1103629"/>
              <a:gd name="T5" fmla="*/ 19780 h 405764"/>
              <a:gd name="T6" fmla="*/ 41255 w 1103629"/>
              <a:gd name="T7" fmla="*/ 5306 h 405764"/>
              <a:gd name="T8" fmla="*/ 67563 w 1103629"/>
              <a:gd name="T9" fmla="*/ 0 h 405764"/>
              <a:gd name="T10" fmla="*/ 1035811 w 1103629"/>
              <a:gd name="T11" fmla="*/ 0 h 405764"/>
              <a:gd name="T12" fmla="*/ 1062120 w 1103629"/>
              <a:gd name="T13" fmla="*/ 5306 h 405764"/>
              <a:gd name="T14" fmla="*/ 1083595 w 1103629"/>
              <a:gd name="T15" fmla="*/ 19780 h 405764"/>
              <a:gd name="T16" fmla="*/ 1098069 w 1103629"/>
              <a:gd name="T17" fmla="*/ 41255 h 405764"/>
              <a:gd name="T18" fmla="*/ 1103376 w 1103629"/>
              <a:gd name="T19" fmla="*/ 67563 h 405764"/>
              <a:gd name="T20" fmla="*/ 1103376 w 1103629"/>
              <a:gd name="T21" fmla="*/ 337819 h 405764"/>
              <a:gd name="T22" fmla="*/ 1098069 w 1103629"/>
              <a:gd name="T23" fmla="*/ 364128 h 405764"/>
              <a:gd name="T24" fmla="*/ 1083595 w 1103629"/>
              <a:gd name="T25" fmla="*/ 385603 h 405764"/>
              <a:gd name="T26" fmla="*/ 1062120 w 1103629"/>
              <a:gd name="T27" fmla="*/ 400077 h 405764"/>
              <a:gd name="T28" fmla="*/ 1035811 w 1103629"/>
              <a:gd name="T29" fmla="*/ 405384 h 405764"/>
              <a:gd name="T30" fmla="*/ 67563 w 1103629"/>
              <a:gd name="T31" fmla="*/ 405384 h 405764"/>
              <a:gd name="T32" fmla="*/ 41255 w 1103629"/>
              <a:gd name="T33" fmla="*/ 400077 h 405764"/>
              <a:gd name="T34" fmla="*/ 19780 w 1103629"/>
              <a:gd name="T35" fmla="*/ 385603 h 405764"/>
              <a:gd name="T36" fmla="*/ 5306 w 1103629"/>
              <a:gd name="T37" fmla="*/ 364128 h 405764"/>
              <a:gd name="T38" fmla="*/ 0 w 1103629"/>
              <a:gd name="T39" fmla="*/ 337819 h 405764"/>
              <a:gd name="T40" fmla="*/ 0 w 1103629"/>
              <a:gd name="T41" fmla="*/ 67563 h 4057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405764"/>
              <a:gd name="T65" fmla="*/ 1103629 w 1103629"/>
              <a:gd name="T66" fmla="*/ 405764 h 4057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405764">
                <a:moveTo>
                  <a:pt x="0" y="67563"/>
                </a:moveTo>
                <a:lnTo>
                  <a:pt x="5306" y="41255"/>
                </a:lnTo>
                <a:lnTo>
                  <a:pt x="19780" y="19780"/>
                </a:lnTo>
                <a:lnTo>
                  <a:pt x="41255" y="5306"/>
                </a:lnTo>
                <a:lnTo>
                  <a:pt x="67563" y="0"/>
                </a:lnTo>
                <a:lnTo>
                  <a:pt x="1035811" y="0"/>
                </a:lnTo>
                <a:lnTo>
                  <a:pt x="1062120" y="5306"/>
                </a:lnTo>
                <a:lnTo>
                  <a:pt x="1083595" y="19780"/>
                </a:lnTo>
                <a:lnTo>
                  <a:pt x="1098069" y="41255"/>
                </a:lnTo>
                <a:lnTo>
                  <a:pt x="1103376" y="67563"/>
                </a:lnTo>
                <a:lnTo>
                  <a:pt x="1103376" y="337819"/>
                </a:lnTo>
                <a:lnTo>
                  <a:pt x="1098069" y="364128"/>
                </a:lnTo>
                <a:lnTo>
                  <a:pt x="1083595" y="385603"/>
                </a:lnTo>
                <a:lnTo>
                  <a:pt x="1062120" y="400077"/>
                </a:lnTo>
                <a:lnTo>
                  <a:pt x="1035811" y="405384"/>
                </a:lnTo>
                <a:lnTo>
                  <a:pt x="67563" y="405384"/>
                </a:lnTo>
                <a:lnTo>
                  <a:pt x="41255" y="400077"/>
                </a:lnTo>
                <a:lnTo>
                  <a:pt x="19780" y="385603"/>
                </a:lnTo>
                <a:lnTo>
                  <a:pt x="5306" y="364128"/>
                </a:lnTo>
                <a:lnTo>
                  <a:pt x="0" y="337819"/>
                </a:lnTo>
                <a:lnTo>
                  <a:pt x="0" y="675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7621588" y="1849438"/>
            <a:ext cx="111918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76" name="object 18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1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7" name="object 19"/>
          <p:cNvSpPr>
            <a:spLocks/>
          </p:cNvSpPr>
          <p:nvPr/>
        </p:nvSpPr>
        <p:spPr bwMode="auto">
          <a:xfrm>
            <a:off x="7164388" y="1836738"/>
            <a:ext cx="415925" cy="369887"/>
          </a:xfrm>
          <a:custGeom>
            <a:avLst/>
            <a:gdLst>
              <a:gd name="T0" fmla="*/ 0 w 416559"/>
              <a:gd name="T1" fmla="*/ 185165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5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1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5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7310438" y="18938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79" name="object 21"/>
          <p:cNvSpPr>
            <a:spLocks/>
          </p:cNvSpPr>
          <p:nvPr/>
        </p:nvSpPr>
        <p:spPr bwMode="auto">
          <a:xfrm>
            <a:off x="7627938" y="2249488"/>
            <a:ext cx="1103312" cy="371475"/>
          </a:xfrm>
          <a:custGeom>
            <a:avLst/>
            <a:gdLst>
              <a:gd name="T0" fmla="*/ 1041653 w 1103629"/>
              <a:gd name="T1" fmla="*/ 0 h 370839"/>
              <a:gd name="T2" fmla="*/ 61722 w 1103629"/>
              <a:gd name="T3" fmla="*/ 0 h 370839"/>
              <a:gd name="T4" fmla="*/ 37719 w 1103629"/>
              <a:gd name="T5" fmla="*/ 4857 h 370839"/>
              <a:gd name="T6" fmla="*/ 18097 w 1103629"/>
              <a:gd name="T7" fmla="*/ 18097 h 370839"/>
              <a:gd name="T8" fmla="*/ 4857 w 1103629"/>
              <a:gd name="T9" fmla="*/ 37719 h 370839"/>
              <a:gd name="T10" fmla="*/ 0 w 1103629"/>
              <a:gd name="T11" fmla="*/ 61722 h 370839"/>
              <a:gd name="T12" fmla="*/ 0 w 1103629"/>
              <a:gd name="T13" fmla="*/ 308610 h 370839"/>
              <a:gd name="T14" fmla="*/ 4857 w 1103629"/>
              <a:gd name="T15" fmla="*/ 332613 h 370839"/>
              <a:gd name="T16" fmla="*/ 18097 w 1103629"/>
              <a:gd name="T17" fmla="*/ 352234 h 370839"/>
              <a:gd name="T18" fmla="*/ 37719 w 1103629"/>
              <a:gd name="T19" fmla="*/ 365474 h 370839"/>
              <a:gd name="T20" fmla="*/ 61722 w 1103629"/>
              <a:gd name="T21" fmla="*/ 370331 h 370839"/>
              <a:gd name="T22" fmla="*/ 1041653 w 1103629"/>
              <a:gd name="T23" fmla="*/ 370331 h 370839"/>
              <a:gd name="T24" fmla="*/ 1065656 w 1103629"/>
              <a:gd name="T25" fmla="*/ 365474 h 370839"/>
              <a:gd name="T26" fmla="*/ 1085278 w 1103629"/>
              <a:gd name="T27" fmla="*/ 352234 h 370839"/>
              <a:gd name="T28" fmla="*/ 1098518 w 1103629"/>
              <a:gd name="T29" fmla="*/ 332613 h 370839"/>
              <a:gd name="T30" fmla="*/ 1103376 w 1103629"/>
              <a:gd name="T31" fmla="*/ 308610 h 370839"/>
              <a:gd name="T32" fmla="*/ 1103376 w 1103629"/>
              <a:gd name="T33" fmla="*/ 61722 h 370839"/>
              <a:gd name="T34" fmla="*/ 1098518 w 1103629"/>
              <a:gd name="T35" fmla="*/ 37719 h 370839"/>
              <a:gd name="T36" fmla="*/ 1085278 w 1103629"/>
              <a:gd name="T37" fmla="*/ 18097 h 370839"/>
              <a:gd name="T38" fmla="*/ 1065656 w 1103629"/>
              <a:gd name="T39" fmla="*/ 4857 h 370839"/>
              <a:gd name="T40" fmla="*/ 1041653 w 1103629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1"/>
                </a:lnTo>
                <a:lnTo>
                  <a:pt x="1041653" y="370331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3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1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1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4"/>
          <p:cNvSpPr>
            <a:spLocks/>
          </p:cNvSpPr>
          <p:nvPr/>
        </p:nvSpPr>
        <p:spPr bwMode="auto">
          <a:xfrm>
            <a:off x="7164388" y="2249488"/>
            <a:ext cx="415925" cy="371475"/>
          </a:xfrm>
          <a:custGeom>
            <a:avLst/>
            <a:gdLst>
              <a:gd name="T0" fmla="*/ 0 w 416559"/>
              <a:gd name="T1" fmla="*/ 185165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5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1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5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5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5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1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7315200" y="2057400"/>
            <a:ext cx="1320800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sz="1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ransp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3" name="object 26"/>
          <p:cNvSpPr>
            <a:spLocks/>
          </p:cNvSpPr>
          <p:nvPr/>
        </p:nvSpPr>
        <p:spPr bwMode="auto">
          <a:xfrm>
            <a:off x="7627938" y="2678113"/>
            <a:ext cx="1103312" cy="369887"/>
          </a:xfrm>
          <a:custGeom>
            <a:avLst/>
            <a:gdLst>
              <a:gd name="T0" fmla="*/ 1041653 w 1103629"/>
              <a:gd name="T1" fmla="*/ 0 h 370839"/>
              <a:gd name="T2" fmla="*/ 61722 w 1103629"/>
              <a:gd name="T3" fmla="*/ 0 h 370839"/>
              <a:gd name="T4" fmla="*/ 37719 w 1103629"/>
              <a:gd name="T5" fmla="*/ 4857 h 370839"/>
              <a:gd name="T6" fmla="*/ 18097 w 1103629"/>
              <a:gd name="T7" fmla="*/ 18097 h 370839"/>
              <a:gd name="T8" fmla="*/ 4857 w 1103629"/>
              <a:gd name="T9" fmla="*/ 37719 h 370839"/>
              <a:gd name="T10" fmla="*/ 0 w 1103629"/>
              <a:gd name="T11" fmla="*/ 61722 h 370839"/>
              <a:gd name="T12" fmla="*/ 0 w 1103629"/>
              <a:gd name="T13" fmla="*/ 308610 h 370839"/>
              <a:gd name="T14" fmla="*/ 4857 w 1103629"/>
              <a:gd name="T15" fmla="*/ 332613 h 370839"/>
              <a:gd name="T16" fmla="*/ 18097 w 1103629"/>
              <a:gd name="T17" fmla="*/ 352234 h 370839"/>
              <a:gd name="T18" fmla="*/ 37719 w 1103629"/>
              <a:gd name="T19" fmla="*/ 365474 h 370839"/>
              <a:gd name="T20" fmla="*/ 61722 w 1103629"/>
              <a:gd name="T21" fmla="*/ 370332 h 370839"/>
              <a:gd name="T22" fmla="*/ 1041653 w 1103629"/>
              <a:gd name="T23" fmla="*/ 370332 h 370839"/>
              <a:gd name="T24" fmla="*/ 1065656 w 1103629"/>
              <a:gd name="T25" fmla="*/ 365474 h 370839"/>
              <a:gd name="T26" fmla="*/ 1085278 w 1103629"/>
              <a:gd name="T27" fmla="*/ 352234 h 370839"/>
              <a:gd name="T28" fmla="*/ 1098518 w 1103629"/>
              <a:gd name="T29" fmla="*/ 332613 h 370839"/>
              <a:gd name="T30" fmla="*/ 1103376 w 1103629"/>
              <a:gd name="T31" fmla="*/ 308610 h 370839"/>
              <a:gd name="T32" fmla="*/ 1103376 w 1103629"/>
              <a:gd name="T33" fmla="*/ 61722 h 370839"/>
              <a:gd name="T34" fmla="*/ 1098518 w 1103629"/>
              <a:gd name="T35" fmla="*/ 37719 h 370839"/>
              <a:gd name="T36" fmla="*/ 1085278 w 1103629"/>
              <a:gd name="T37" fmla="*/ 18097 h 370839"/>
              <a:gd name="T38" fmla="*/ 1065656 w 1103629"/>
              <a:gd name="T39" fmla="*/ 4857 h 370839"/>
              <a:gd name="T40" fmla="*/ 1041653 w 1103629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1041653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1653" y="370332"/>
                </a:lnTo>
                <a:lnTo>
                  <a:pt x="1065656" y="365474"/>
                </a:lnTo>
                <a:lnTo>
                  <a:pt x="1085278" y="352234"/>
                </a:lnTo>
                <a:lnTo>
                  <a:pt x="1098518" y="332613"/>
                </a:lnTo>
                <a:lnTo>
                  <a:pt x="1103376" y="308610"/>
                </a:lnTo>
                <a:lnTo>
                  <a:pt x="1103376" y="61722"/>
                </a:lnTo>
                <a:lnTo>
                  <a:pt x="1098518" y="37719"/>
                </a:lnTo>
                <a:lnTo>
                  <a:pt x="1085278" y="18097"/>
                </a:lnTo>
                <a:lnTo>
                  <a:pt x="1065656" y="4857"/>
                </a:lnTo>
                <a:lnTo>
                  <a:pt x="1041653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4" name="object 27"/>
          <p:cNvSpPr>
            <a:spLocks/>
          </p:cNvSpPr>
          <p:nvPr/>
        </p:nvSpPr>
        <p:spPr bwMode="auto">
          <a:xfrm>
            <a:off x="7620000" y="2362200"/>
            <a:ext cx="1103313" cy="369888"/>
          </a:xfrm>
          <a:custGeom>
            <a:avLst/>
            <a:gdLst>
              <a:gd name="T0" fmla="*/ 0 w 1103629"/>
              <a:gd name="T1" fmla="*/ 61722 h 370839"/>
              <a:gd name="T2" fmla="*/ 4857 w 1103629"/>
              <a:gd name="T3" fmla="*/ 37719 h 370839"/>
              <a:gd name="T4" fmla="*/ 18097 w 1103629"/>
              <a:gd name="T5" fmla="*/ 18097 h 370839"/>
              <a:gd name="T6" fmla="*/ 37719 w 1103629"/>
              <a:gd name="T7" fmla="*/ 4857 h 370839"/>
              <a:gd name="T8" fmla="*/ 61722 w 1103629"/>
              <a:gd name="T9" fmla="*/ 0 h 370839"/>
              <a:gd name="T10" fmla="*/ 1041653 w 1103629"/>
              <a:gd name="T11" fmla="*/ 0 h 370839"/>
              <a:gd name="T12" fmla="*/ 1065656 w 1103629"/>
              <a:gd name="T13" fmla="*/ 4857 h 370839"/>
              <a:gd name="T14" fmla="*/ 1085278 w 1103629"/>
              <a:gd name="T15" fmla="*/ 18097 h 370839"/>
              <a:gd name="T16" fmla="*/ 1098518 w 1103629"/>
              <a:gd name="T17" fmla="*/ 37719 h 370839"/>
              <a:gd name="T18" fmla="*/ 1103376 w 1103629"/>
              <a:gd name="T19" fmla="*/ 61722 h 370839"/>
              <a:gd name="T20" fmla="*/ 1103376 w 1103629"/>
              <a:gd name="T21" fmla="*/ 308610 h 370839"/>
              <a:gd name="T22" fmla="*/ 1098518 w 1103629"/>
              <a:gd name="T23" fmla="*/ 332613 h 370839"/>
              <a:gd name="T24" fmla="*/ 1085278 w 1103629"/>
              <a:gd name="T25" fmla="*/ 352234 h 370839"/>
              <a:gd name="T26" fmla="*/ 1065656 w 1103629"/>
              <a:gd name="T27" fmla="*/ 365474 h 370839"/>
              <a:gd name="T28" fmla="*/ 1041653 w 1103629"/>
              <a:gd name="T29" fmla="*/ 370332 h 370839"/>
              <a:gd name="T30" fmla="*/ 61722 w 1103629"/>
              <a:gd name="T31" fmla="*/ 370332 h 370839"/>
              <a:gd name="T32" fmla="*/ 37719 w 1103629"/>
              <a:gd name="T33" fmla="*/ 365474 h 370839"/>
              <a:gd name="T34" fmla="*/ 18097 w 1103629"/>
              <a:gd name="T35" fmla="*/ 352234 h 370839"/>
              <a:gd name="T36" fmla="*/ 4857 w 1103629"/>
              <a:gd name="T37" fmla="*/ 332613 h 370839"/>
              <a:gd name="T38" fmla="*/ 0 w 1103629"/>
              <a:gd name="T39" fmla="*/ 308610 h 370839"/>
              <a:gd name="T40" fmla="*/ 0 w 1103629"/>
              <a:gd name="T41" fmla="*/ 61722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3629"/>
              <a:gd name="T64" fmla="*/ 0 h 370839"/>
              <a:gd name="T65" fmla="*/ 1103629 w 1103629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3629" h="370839">
                <a:moveTo>
                  <a:pt x="0" y="61722"/>
                </a:moveTo>
                <a:lnTo>
                  <a:pt x="4857" y="37719"/>
                </a:lnTo>
                <a:lnTo>
                  <a:pt x="18097" y="18097"/>
                </a:lnTo>
                <a:lnTo>
                  <a:pt x="37719" y="4857"/>
                </a:lnTo>
                <a:lnTo>
                  <a:pt x="61722" y="0"/>
                </a:lnTo>
                <a:lnTo>
                  <a:pt x="1041653" y="0"/>
                </a:lnTo>
                <a:lnTo>
                  <a:pt x="1065656" y="4857"/>
                </a:lnTo>
                <a:lnTo>
                  <a:pt x="1085278" y="18097"/>
                </a:lnTo>
                <a:lnTo>
                  <a:pt x="1098518" y="37719"/>
                </a:lnTo>
                <a:lnTo>
                  <a:pt x="1103376" y="61722"/>
                </a:lnTo>
                <a:lnTo>
                  <a:pt x="1103376" y="308610"/>
                </a:lnTo>
                <a:lnTo>
                  <a:pt x="1098518" y="332613"/>
                </a:lnTo>
                <a:lnTo>
                  <a:pt x="1085278" y="352234"/>
                </a:lnTo>
                <a:lnTo>
                  <a:pt x="1065656" y="365474"/>
                </a:lnTo>
                <a:lnTo>
                  <a:pt x="1041653" y="370332"/>
                </a:lnTo>
                <a:lnTo>
                  <a:pt x="61722" y="370332"/>
                </a:lnTo>
                <a:lnTo>
                  <a:pt x="37719" y="365474"/>
                </a:lnTo>
                <a:lnTo>
                  <a:pt x="18097" y="352234"/>
                </a:lnTo>
                <a:lnTo>
                  <a:pt x="4857" y="332613"/>
                </a:lnTo>
                <a:lnTo>
                  <a:pt x="0" y="308610"/>
                </a:lnTo>
                <a:lnTo>
                  <a:pt x="0" y="6172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7789863" y="2735263"/>
            <a:ext cx="782637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6" name="object 29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6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2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6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6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6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7" name="object 30"/>
          <p:cNvSpPr>
            <a:spLocks/>
          </p:cNvSpPr>
          <p:nvPr/>
        </p:nvSpPr>
        <p:spPr bwMode="auto">
          <a:xfrm>
            <a:off x="7164388" y="2678113"/>
            <a:ext cx="415925" cy="369887"/>
          </a:xfrm>
          <a:custGeom>
            <a:avLst/>
            <a:gdLst>
              <a:gd name="T0" fmla="*/ 0 w 416559"/>
              <a:gd name="T1" fmla="*/ 185166 h 370839"/>
              <a:gd name="T2" fmla="*/ 5491 w 416559"/>
              <a:gd name="T3" fmla="*/ 142718 h 370839"/>
              <a:gd name="T4" fmla="*/ 21136 w 416559"/>
              <a:gd name="T5" fmla="*/ 103747 h 370839"/>
              <a:gd name="T6" fmla="*/ 45686 w 416559"/>
              <a:gd name="T7" fmla="*/ 69366 h 370839"/>
              <a:gd name="T8" fmla="*/ 77897 w 416559"/>
              <a:gd name="T9" fmla="*/ 40688 h 370839"/>
              <a:gd name="T10" fmla="*/ 116521 w 416559"/>
              <a:gd name="T11" fmla="*/ 18825 h 370839"/>
              <a:gd name="T12" fmla="*/ 160313 w 416559"/>
              <a:gd name="T13" fmla="*/ 4891 h 370839"/>
              <a:gd name="T14" fmla="*/ 208025 w 416559"/>
              <a:gd name="T15" fmla="*/ 0 h 370839"/>
              <a:gd name="T16" fmla="*/ 255738 w 416559"/>
              <a:gd name="T17" fmla="*/ 4891 h 370839"/>
              <a:gd name="T18" fmla="*/ 299530 w 416559"/>
              <a:gd name="T19" fmla="*/ 18825 h 370839"/>
              <a:gd name="T20" fmla="*/ 338154 w 416559"/>
              <a:gd name="T21" fmla="*/ 40688 h 370839"/>
              <a:gd name="T22" fmla="*/ 370365 w 416559"/>
              <a:gd name="T23" fmla="*/ 69366 h 370839"/>
              <a:gd name="T24" fmla="*/ 394915 w 416559"/>
              <a:gd name="T25" fmla="*/ 103747 h 370839"/>
              <a:gd name="T26" fmla="*/ 410560 w 416559"/>
              <a:gd name="T27" fmla="*/ 142718 h 370839"/>
              <a:gd name="T28" fmla="*/ 416051 w 416559"/>
              <a:gd name="T29" fmla="*/ 185166 h 370839"/>
              <a:gd name="T30" fmla="*/ 410560 w 416559"/>
              <a:gd name="T31" fmla="*/ 227613 h 370839"/>
              <a:gd name="T32" fmla="*/ 394915 w 416559"/>
              <a:gd name="T33" fmla="*/ 266584 h 370839"/>
              <a:gd name="T34" fmla="*/ 370365 w 416559"/>
              <a:gd name="T35" fmla="*/ 300965 h 370839"/>
              <a:gd name="T36" fmla="*/ 338154 w 416559"/>
              <a:gd name="T37" fmla="*/ 329643 h 370839"/>
              <a:gd name="T38" fmla="*/ 299530 w 416559"/>
              <a:gd name="T39" fmla="*/ 351506 h 370839"/>
              <a:gd name="T40" fmla="*/ 255738 w 416559"/>
              <a:gd name="T41" fmla="*/ 365440 h 370839"/>
              <a:gd name="T42" fmla="*/ 208025 w 416559"/>
              <a:gd name="T43" fmla="*/ 370332 h 370839"/>
              <a:gd name="T44" fmla="*/ 160313 w 416559"/>
              <a:gd name="T45" fmla="*/ 365440 h 370839"/>
              <a:gd name="T46" fmla="*/ 116521 w 416559"/>
              <a:gd name="T47" fmla="*/ 351506 h 370839"/>
              <a:gd name="T48" fmla="*/ 77897 w 416559"/>
              <a:gd name="T49" fmla="*/ 329643 h 370839"/>
              <a:gd name="T50" fmla="*/ 45686 w 416559"/>
              <a:gd name="T51" fmla="*/ 300965 h 370839"/>
              <a:gd name="T52" fmla="*/ 21136 w 416559"/>
              <a:gd name="T53" fmla="*/ 266584 h 370839"/>
              <a:gd name="T54" fmla="*/ 5491 w 416559"/>
              <a:gd name="T55" fmla="*/ 227613 h 370839"/>
              <a:gd name="T56" fmla="*/ 0 w 416559"/>
              <a:gd name="T57" fmla="*/ 185166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0" y="185166"/>
                </a:moveTo>
                <a:lnTo>
                  <a:pt x="5491" y="142718"/>
                </a:lnTo>
                <a:lnTo>
                  <a:pt x="21136" y="103747"/>
                </a:lnTo>
                <a:lnTo>
                  <a:pt x="45686" y="69366"/>
                </a:lnTo>
                <a:lnTo>
                  <a:pt x="77897" y="40688"/>
                </a:lnTo>
                <a:lnTo>
                  <a:pt x="116521" y="18825"/>
                </a:lnTo>
                <a:lnTo>
                  <a:pt x="160313" y="4891"/>
                </a:lnTo>
                <a:lnTo>
                  <a:pt x="208025" y="0"/>
                </a:lnTo>
                <a:lnTo>
                  <a:pt x="255738" y="4891"/>
                </a:lnTo>
                <a:lnTo>
                  <a:pt x="299530" y="18825"/>
                </a:lnTo>
                <a:lnTo>
                  <a:pt x="338154" y="40688"/>
                </a:lnTo>
                <a:lnTo>
                  <a:pt x="370365" y="69366"/>
                </a:lnTo>
                <a:lnTo>
                  <a:pt x="394915" y="103747"/>
                </a:lnTo>
                <a:lnTo>
                  <a:pt x="410560" y="142718"/>
                </a:lnTo>
                <a:lnTo>
                  <a:pt x="416051" y="185166"/>
                </a:lnTo>
                <a:lnTo>
                  <a:pt x="410560" y="227613"/>
                </a:lnTo>
                <a:lnTo>
                  <a:pt x="394915" y="266584"/>
                </a:lnTo>
                <a:lnTo>
                  <a:pt x="370365" y="300965"/>
                </a:lnTo>
                <a:lnTo>
                  <a:pt x="338154" y="329643"/>
                </a:lnTo>
                <a:lnTo>
                  <a:pt x="299530" y="351506"/>
                </a:lnTo>
                <a:lnTo>
                  <a:pt x="255738" y="365440"/>
                </a:lnTo>
                <a:lnTo>
                  <a:pt x="208025" y="370332"/>
                </a:lnTo>
                <a:lnTo>
                  <a:pt x="160313" y="365440"/>
                </a:lnTo>
                <a:lnTo>
                  <a:pt x="116521" y="351506"/>
                </a:lnTo>
                <a:lnTo>
                  <a:pt x="77897" y="329643"/>
                </a:lnTo>
                <a:lnTo>
                  <a:pt x="45686" y="300965"/>
                </a:lnTo>
                <a:lnTo>
                  <a:pt x="21136" y="266584"/>
                </a:lnTo>
                <a:lnTo>
                  <a:pt x="5491" y="227613"/>
                </a:lnTo>
                <a:lnTo>
                  <a:pt x="0" y="18516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7310438" y="2735263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89" name="object 32"/>
          <p:cNvSpPr>
            <a:spLocks/>
          </p:cNvSpPr>
          <p:nvPr/>
        </p:nvSpPr>
        <p:spPr bwMode="auto">
          <a:xfrm>
            <a:off x="7627938" y="3121025"/>
            <a:ext cx="1108075" cy="371475"/>
          </a:xfrm>
          <a:custGeom>
            <a:avLst/>
            <a:gdLst>
              <a:gd name="T0" fmla="*/ 1046226 w 1108075"/>
              <a:gd name="T1" fmla="*/ 0 h 370839"/>
              <a:gd name="T2" fmla="*/ 61722 w 1108075"/>
              <a:gd name="T3" fmla="*/ 0 h 370839"/>
              <a:gd name="T4" fmla="*/ 37719 w 1108075"/>
              <a:gd name="T5" fmla="*/ 4857 h 370839"/>
              <a:gd name="T6" fmla="*/ 18097 w 1108075"/>
              <a:gd name="T7" fmla="*/ 18097 h 370839"/>
              <a:gd name="T8" fmla="*/ 4857 w 1108075"/>
              <a:gd name="T9" fmla="*/ 37719 h 370839"/>
              <a:gd name="T10" fmla="*/ 0 w 1108075"/>
              <a:gd name="T11" fmla="*/ 61722 h 370839"/>
              <a:gd name="T12" fmla="*/ 0 w 1108075"/>
              <a:gd name="T13" fmla="*/ 308610 h 370839"/>
              <a:gd name="T14" fmla="*/ 4857 w 1108075"/>
              <a:gd name="T15" fmla="*/ 332613 h 370839"/>
              <a:gd name="T16" fmla="*/ 18097 w 1108075"/>
              <a:gd name="T17" fmla="*/ 352234 h 370839"/>
              <a:gd name="T18" fmla="*/ 37719 w 1108075"/>
              <a:gd name="T19" fmla="*/ 365474 h 370839"/>
              <a:gd name="T20" fmla="*/ 61722 w 1108075"/>
              <a:gd name="T21" fmla="*/ 370332 h 370839"/>
              <a:gd name="T22" fmla="*/ 1046226 w 1108075"/>
              <a:gd name="T23" fmla="*/ 370332 h 370839"/>
              <a:gd name="T24" fmla="*/ 1070228 w 1108075"/>
              <a:gd name="T25" fmla="*/ 365474 h 370839"/>
              <a:gd name="T26" fmla="*/ 1089850 w 1108075"/>
              <a:gd name="T27" fmla="*/ 352234 h 370839"/>
              <a:gd name="T28" fmla="*/ 1103090 w 1108075"/>
              <a:gd name="T29" fmla="*/ 332613 h 370839"/>
              <a:gd name="T30" fmla="*/ 1107948 w 1108075"/>
              <a:gd name="T31" fmla="*/ 308610 h 370839"/>
              <a:gd name="T32" fmla="*/ 1107948 w 1108075"/>
              <a:gd name="T33" fmla="*/ 61722 h 370839"/>
              <a:gd name="T34" fmla="*/ 1103090 w 1108075"/>
              <a:gd name="T35" fmla="*/ 37719 h 370839"/>
              <a:gd name="T36" fmla="*/ 1089850 w 1108075"/>
              <a:gd name="T37" fmla="*/ 18097 h 370839"/>
              <a:gd name="T38" fmla="*/ 1070228 w 1108075"/>
              <a:gd name="T39" fmla="*/ 4857 h 370839"/>
              <a:gd name="T40" fmla="*/ 1046226 w 1108075"/>
              <a:gd name="T41" fmla="*/ 0 h 370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370839"/>
              <a:gd name="T65" fmla="*/ 1108075 w 1108075"/>
              <a:gd name="T66" fmla="*/ 370839 h 370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370839">
                <a:moveTo>
                  <a:pt x="1046226" y="0"/>
                </a:moveTo>
                <a:lnTo>
                  <a:pt x="61722" y="0"/>
                </a:lnTo>
                <a:lnTo>
                  <a:pt x="37719" y="4857"/>
                </a:lnTo>
                <a:lnTo>
                  <a:pt x="18097" y="18097"/>
                </a:lnTo>
                <a:lnTo>
                  <a:pt x="4857" y="37719"/>
                </a:lnTo>
                <a:lnTo>
                  <a:pt x="0" y="61722"/>
                </a:lnTo>
                <a:lnTo>
                  <a:pt x="0" y="308610"/>
                </a:lnTo>
                <a:lnTo>
                  <a:pt x="4857" y="332613"/>
                </a:lnTo>
                <a:lnTo>
                  <a:pt x="18097" y="352234"/>
                </a:lnTo>
                <a:lnTo>
                  <a:pt x="37719" y="365474"/>
                </a:lnTo>
                <a:lnTo>
                  <a:pt x="61722" y="370332"/>
                </a:lnTo>
                <a:lnTo>
                  <a:pt x="1046226" y="370332"/>
                </a:lnTo>
                <a:lnTo>
                  <a:pt x="1070228" y="365474"/>
                </a:lnTo>
                <a:lnTo>
                  <a:pt x="1089850" y="352234"/>
                </a:lnTo>
                <a:lnTo>
                  <a:pt x="1103090" y="332613"/>
                </a:lnTo>
                <a:lnTo>
                  <a:pt x="1107948" y="308610"/>
                </a:lnTo>
                <a:lnTo>
                  <a:pt x="1107948" y="61722"/>
                </a:lnTo>
                <a:lnTo>
                  <a:pt x="1103090" y="37719"/>
                </a:lnTo>
                <a:lnTo>
                  <a:pt x="1089850" y="18097"/>
                </a:lnTo>
                <a:lnTo>
                  <a:pt x="1070228" y="4857"/>
                </a:lnTo>
                <a:lnTo>
                  <a:pt x="104622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3"/>
          <p:cNvSpPr>
            <a:spLocks/>
          </p:cNvSpPr>
          <p:nvPr/>
        </p:nvSpPr>
        <p:spPr bwMode="auto">
          <a:xfrm>
            <a:off x="7164388" y="3121025"/>
            <a:ext cx="415925" cy="371475"/>
          </a:xfrm>
          <a:custGeom>
            <a:avLst/>
            <a:gdLst>
              <a:gd name="T0" fmla="*/ 208025 w 416559"/>
              <a:gd name="T1" fmla="*/ 0 h 370839"/>
              <a:gd name="T2" fmla="*/ 160313 w 416559"/>
              <a:gd name="T3" fmla="*/ 4891 h 370839"/>
              <a:gd name="T4" fmla="*/ 116521 w 416559"/>
              <a:gd name="T5" fmla="*/ 18825 h 370839"/>
              <a:gd name="T6" fmla="*/ 77897 w 416559"/>
              <a:gd name="T7" fmla="*/ 40688 h 370839"/>
              <a:gd name="T8" fmla="*/ 45686 w 416559"/>
              <a:gd name="T9" fmla="*/ 69366 h 370839"/>
              <a:gd name="T10" fmla="*/ 21136 w 416559"/>
              <a:gd name="T11" fmla="*/ 103747 h 370839"/>
              <a:gd name="T12" fmla="*/ 5491 w 416559"/>
              <a:gd name="T13" fmla="*/ 142718 h 370839"/>
              <a:gd name="T14" fmla="*/ 0 w 416559"/>
              <a:gd name="T15" fmla="*/ 185165 h 370839"/>
              <a:gd name="T16" fmla="*/ 5491 w 416559"/>
              <a:gd name="T17" fmla="*/ 227613 h 370839"/>
              <a:gd name="T18" fmla="*/ 21136 w 416559"/>
              <a:gd name="T19" fmla="*/ 266584 h 370839"/>
              <a:gd name="T20" fmla="*/ 45686 w 416559"/>
              <a:gd name="T21" fmla="*/ 300965 h 370839"/>
              <a:gd name="T22" fmla="*/ 77897 w 416559"/>
              <a:gd name="T23" fmla="*/ 329643 h 370839"/>
              <a:gd name="T24" fmla="*/ 116521 w 416559"/>
              <a:gd name="T25" fmla="*/ 351506 h 370839"/>
              <a:gd name="T26" fmla="*/ 160313 w 416559"/>
              <a:gd name="T27" fmla="*/ 365440 h 370839"/>
              <a:gd name="T28" fmla="*/ 208025 w 416559"/>
              <a:gd name="T29" fmla="*/ 370332 h 370839"/>
              <a:gd name="T30" fmla="*/ 255738 w 416559"/>
              <a:gd name="T31" fmla="*/ 365440 h 370839"/>
              <a:gd name="T32" fmla="*/ 299530 w 416559"/>
              <a:gd name="T33" fmla="*/ 351506 h 370839"/>
              <a:gd name="T34" fmla="*/ 338154 w 416559"/>
              <a:gd name="T35" fmla="*/ 329643 h 370839"/>
              <a:gd name="T36" fmla="*/ 370365 w 416559"/>
              <a:gd name="T37" fmla="*/ 300965 h 370839"/>
              <a:gd name="T38" fmla="*/ 394915 w 416559"/>
              <a:gd name="T39" fmla="*/ 266584 h 370839"/>
              <a:gd name="T40" fmla="*/ 410560 w 416559"/>
              <a:gd name="T41" fmla="*/ 227613 h 370839"/>
              <a:gd name="T42" fmla="*/ 416051 w 416559"/>
              <a:gd name="T43" fmla="*/ 185165 h 370839"/>
              <a:gd name="T44" fmla="*/ 410560 w 416559"/>
              <a:gd name="T45" fmla="*/ 142718 h 370839"/>
              <a:gd name="T46" fmla="*/ 394915 w 416559"/>
              <a:gd name="T47" fmla="*/ 103747 h 370839"/>
              <a:gd name="T48" fmla="*/ 370365 w 416559"/>
              <a:gd name="T49" fmla="*/ 69366 h 370839"/>
              <a:gd name="T50" fmla="*/ 338154 w 416559"/>
              <a:gd name="T51" fmla="*/ 40688 h 370839"/>
              <a:gd name="T52" fmla="*/ 299530 w 416559"/>
              <a:gd name="T53" fmla="*/ 18825 h 370839"/>
              <a:gd name="T54" fmla="*/ 255738 w 416559"/>
              <a:gd name="T55" fmla="*/ 4891 h 370839"/>
              <a:gd name="T56" fmla="*/ 208025 w 416559"/>
              <a:gd name="T57" fmla="*/ 0 h 37083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70839"/>
              <a:gd name="T89" fmla="*/ 416559 w 416559"/>
              <a:gd name="T90" fmla="*/ 370839 h 37083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70839">
                <a:moveTo>
                  <a:pt x="208025" y="0"/>
                </a:moveTo>
                <a:lnTo>
                  <a:pt x="160313" y="4891"/>
                </a:lnTo>
                <a:lnTo>
                  <a:pt x="116521" y="18825"/>
                </a:lnTo>
                <a:lnTo>
                  <a:pt x="77897" y="40688"/>
                </a:lnTo>
                <a:lnTo>
                  <a:pt x="45686" y="69366"/>
                </a:lnTo>
                <a:lnTo>
                  <a:pt x="21136" y="103747"/>
                </a:lnTo>
                <a:lnTo>
                  <a:pt x="5491" y="142718"/>
                </a:lnTo>
                <a:lnTo>
                  <a:pt x="0" y="185165"/>
                </a:lnTo>
                <a:lnTo>
                  <a:pt x="5491" y="227613"/>
                </a:lnTo>
                <a:lnTo>
                  <a:pt x="21136" y="266584"/>
                </a:lnTo>
                <a:lnTo>
                  <a:pt x="45686" y="300965"/>
                </a:lnTo>
                <a:lnTo>
                  <a:pt x="77897" y="329643"/>
                </a:lnTo>
                <a:lnTo>
                  <a:pt x="116521" y="351506"/>
                </a:lnTo>
                <a:lnTo>
                  <a:pt x="160313" y="365440"/>
                </a:lnTo>
                <a:lnTo>
                  <a:pt x="208025" y="370332"/>
                </a:lnTo>
                <a:lnTo>
                  <a:pt x="255738" y="365440"/>
                </a:lnTo>
                <a:lnTo>
                  <a:pt x="299530" y="351506"/>
                </a:lnTo>
                <a:lnTo>
                  <a:pt x="338154" y="329643"/>
                </a:lnTo>
                <a:lnTo>
                  <a:pt x="370365" y="300965"/>
                </a:lnTo>
                <a:lnTo>
                  <a:pt x="394915" y="266584"/>
                </a:lnTo>
                <a:lnTo>
                  <a:pt x="410560" y="227613"/>
                </a:lnTo>
                <a:lnTo>
                  <a:pt x="416051" y="185165"/>
                </a:lnTo>
                <a:lnTo>
                  <a:pt x="410560" y="142718"/>
                </a:lnTo>
                <a:lnTo>
                  <a:pt x="394915" y="103747"/>
                </a:lnTo>
                <a:lnTo>
                  <a:pt x="370365" y="69366"/>
                </a:lnTo>
                <a:lnTo>
                  <a:pt x="338154" y="40688"/>
                </a:lnTo>
                <a:lnTo>
                  <a:pt x="299530" y="18825"/>
                </a:lnTo>
                <a:lnTo>
                  <a:pt x="255738" y="4891"/>
                </a:lnTo>
                <a:lnTo>
                  <a:pt x="20802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7310438" y="3178175"/>
            <a:ext cx="1327150" cy="255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9895" algn="l"/>
              </a:tabLs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Data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2" name="object 35"/>
          <p:cNvSpPr>
            <a:spLocks/>
          </p:cNvSpPr>
          <p:nvPr/>
        </p:nvSpPr>
        <p:spPr bwMode="auto">
          <a:xfrm>
            <a:off x="7618413" y="3563938"/>
            <a:ext cx="1108075" cy="369887"/>
          </a:xfrm>
          <a:custGeom>
            <a:avLst/>
            <a:gdLst>
              <a:gd name="T0" fmla="*/ 1046479 w 1108075"/>
              <a:gd name="T1" fmla="*/ 0 h 368935"/>
              <a:gd name="T2" fmla="*/ 61468 w 1108075"/>
              <a:gd name="T3" fmla="*/ 0 h 368935"/>
              <a:gd name="T4" fmla="*/ 37558 w 1108075"/>
              <a:gd name="T5" fmla="*/ 4835 h 368935"/>
              <a:gd name="T6" fmla="*/ 18018 w 1108075"/>
              <a:gd name="T7" fmla="*/ 18018 h 368935"/>
              <a:gd name="T8" fmla="*/ 4835 w 1108075"/>
              <a:gd name="T9" fmla="*/ 37558 h 368935"/>
              <a:gd name="T10" fmla="*/ 0 w 1108075"/>
              <a:gd name="T11" fmla="*/ 61468 h 368935"/>
              <a:gd name="T12" fmla="*/ 0 w 1108075"/>
              <a:gd name="T13" fmla="*/ 307339 h 368935"/>
              <a:gd name="T14" fmla="*/ 4835 w 1108075"/>
              <a:gd name="T15" fmla="*/ 331249 h 368935"/>
              <a:gd name="T16" fmla="*/ 18018 w 1108075"/>
              <a:gd name="T17" fmla="*/ 350789 h 368935"/>
              <a:gd name="T18" fmla="*/ 37558 w 1108075"/>
              <a:gd name="T19" fmla="*/ 363972 h 368935"/>
              <a:gd name="T20" fmla="*/ 61468 w 1108075"/>
              <a:gd name="T21" fmla="*/ 368807 h 368935"/>
              <a:gd name="T22" fmla="*/ 1046479 w 1108075"/>
              <a:gd name="T23" fmla="*/ 368807 h 368935"/>
              <a:gd name="T24" fmla="*/ 1070389 w 1108075"/>
              <a:gd name="T25" fmla="*/ 363972 h 368935"/>
              <a:gd name="T26" fmla="*/ 1089929 w 1108075"/>
              <a:gd name="T27" fmla="*/ 350789 h 368935"/>
              <a:gd name="T28" fmla="*/ 1103112 w 1108075"/>
              <a:gd name="T29" fmla="*/ 331249 h 368935"/>
              <a:gd name="T30" fmla="*/ 1107948 w 1108075"/>
              <a:gd name="T31" fmla="*/ 307339 h 368935"/>
              <a:gd name="T32" fmla="*/ 1107948 w 1108075"/>
              <a:gd name="T33" fmla="*/ 61468 h 368935"/>
              <a:gd name="T34" fmla="*/ 1103112 w 1108075"/>
              <a:gd name="T35" fmla="*/ 37558 h 368935"/>
              <a:gd name="T36" fmla="*/ 1089929 w 1108075"/>
              <a:gd name="T37" fmla="*/ 18018 h 368935"/>
              <a:gd name="T38" fmla="*/ 1070389 w 1108075"/>
              <a:gd name="T39" fmla="*/ 4835 h 368935"/>
              <a:gd name="T40" fmla="*/ 1046479 w 1108075"/>
              <a:gd name="T41" fmla="*/ 0 h 3689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8075"/>
              <a:gd name="T64" fmla="*/ 0 h 368935"/>
              <a:gd name="T65" fmla="*/ 1108075 w 1108075"/>
              <a:gd name="T66" fmla="*/ 368935 h 3689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8075" h="368935">
                <a:moveTo>
                  <a:pt x="1046479" y="0"/>
                </a:moveTo>
                <a:lnTo>
                  <a:pt x="61468" y="0"/>
                </a:lnTo>
                <a:lnTo>
                  <a:pt x="37558" y="4835"/>
                </a:lnTo>
                <a:lnTo>
                  <a:pt x="18018" y="18018"/>
                </a:lnTo>
                <a:lnTo>
                  <a:pt x="4835" y="37558"/>
                </a:lnTo>
                <a:lnTo>
                  <a:pt x="0" y="61468"/>
                </a:lnTo>
                <a:lnTo>
                  <a:pt x="0" y="307339"/>
                </a:lnTo>
                <a:lnTo>
                  <a:pt x="4835" y="331249"/>
                </a:lnTo>
                <a:lnTo>
                  <a:pt x="18018" y="350789"/>
                </a:lnTo>
                <a:lnTo>
                  <a:pt x="37558" y="363972"/>
                </a:lnTo>
                <a:lnTo>
                  <a:pt x="61468" y="368807"/>
                </a:lnTo>
                <a:lnTo>
                  <a:pt x="1046479" y="368807"/>
                </a:lnTo>
                <a:lnTo>
                  <a:pt x="1070389" y="363972"/>
                </a:lnTo>
                <a:lnTo>
                  <a:pt x="1089929" y="350789"/>
                </a:lnTo>
                <a:lnTo>
                  <a:pt x="1103112" y="331249"/>
                </a:lnTo>
                <a:lnTo>
                  <a:pt x="1107948" y="307339"/>
                </a:lnTo>
                <a:lnTo>
                  <a:pt x="1107948" y="61468"/>
                </a:lnTo>
                <a:lnTo>
                  <a:pt x="1103112" y="37558"/>
                </a:lnTo>
                <a:lnTo>
                  <a:pt x="1089929" y="18018"/>
                </a:lnTo>
                <a:lnTo>
                  <a:pt x="1070389" y="4835"/>
                </a:lnTo>
                <a:lnTo>
                  <a:pt x="1046479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7799388" y="3621088"/>
            <a:ext cx="747712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4" name="object 37"/>
          <p:cNvSpPr>
            <a:spLocks/>
          </p:cNvSpPr>
          <p:nvPr/>
        </p:nvSpPr>
        <p:spPr bwMode="auto">
          <a:xfrm>
            <a:off x="7164388" y="3563938"/>
            <a:ext cx="415925" cy="369887"/>
          </a:xfrm>
          <a:custGeom>
            <a:avLst/>
            <a:gdLst>
              <a:gd name="T0" fmla="*/ 208025 w 416559"/>
              <a:gd name="T1" fmla="*/ 0 h 368935"/>
              <a:gd name="T2" fmla="*/ 160313 w 416559"/>
              <a:gd name="T3" fmla="*/ 4869 h 368935"/>
              <a:gd name="T4" fmla="*/ 116521 w 416559"/>
              <a:gd name="T5" fmla="*/ 18741 h 368935"/>
              <a:gd name="T6" fmla="*/ 77897 w 416559"/>
              <a:gd name="T7" fmla="*/ 40508 h 368935"/>
              <a:gd name="T8" fmla="*/ 45686 w 416559"/>
              <a:gd name="T9" fmla="*/ 69064 h 368935"/>
              <a:gd name="T10" fmla="*/ 21136 w 416559"/>
              <a:gd name="T11" fmla="*/ 103303 h 368935"/>
              <a:gd name="T12" fmla="*/ 5491 w 416559"/>
              <a:gd name="T13" fmla="*/ 142118 h 368935"/>
              <a:gd name="T14" fmla="*/ 0 w 416559"/>
              <a:gd name="T15" fmla="*/ 184403 h 368935"/>
              <a:gd name="T16" fmla="*/ 5491 w 416559"/>
              <a:gd name="T17" fmla="*/ 226689 h 368935"/>
              <a:gd name="T18" fmla="*/ 21136 w 416559"/>
              <a:gd name="T19" fmla="*/ 265504 h 368935"/>
              <a:gd name="T20" fmla="*/ 45686 w 416559"/>
              <a:gd name="T21" fmla="*/ 299743 h 368935"/>
              <a:gd name="T22" fmla="*/ 77897 w 416559"/>
              <a:gd name="T23" fmla="*/ 328299 h 368935"/>
              <a:gd name="T24" fmla="*/ 116521 w 416559"/>
              <a:gd name="T25" fmla="*/ 350066 h 368935"/>
              <a:gd name="T26" fmla="*/ 160313 w 416559"/>
              <a:gd name="T27" fmla="*/ 363938 h 368935"/>
              <a:gd name="T28" fmla="*/ 208025 w 416559"/>
              <a:gd name="T29" fmla="*/ 368807 h 368935"/>
              <a:gd name="T30" fmla="*/ 255738 w 416559"/>
              <a:gd name="T31" fmla="*/ 363938 h 368935"/>
              <a:gd name="T32" fmla="*/ 299530 w 416559"/>
              <a:gd name="T33" fmla="*/ 350066 h 368935"/>
              <a:gd name="T34" fmla="*/ 338154 w 416559"/>
              <a:gd name="T35" fmla="*/ 328299 h 368935"/>
              <a:gd name="T36" fmla="*/ 370365 w 416559"/>
              <a:gd name="T37" fmla="*/ 299743 h 368935"/>
              <a:gd name="T38" fmla="*/ 394915 w 416559"/>
              <a:gd name="T39" fmla="*/ 265504 h 368935"/>
              <a:gd name="T40" fmla="*/ 410560 w 416559"/>
              <a:gd name="T41" fmla="*/ 226689 h 368935"/>
              <a:gd name="T42" fmla="*/ 416051 w 416559"/>
              <a:gd name="T43" fmla="*/ 184403 h 368935"/>
              <a:gd name="T44" fmla="*/ 410560 w 416559"/>
              <a:gd name="T45" fmla="*/ 142118 h 368935"/>
              <a:gd name="T46" fmla="*/ 394915 w 416559"/>
              <a:gd name="T47" fmla="*/ 103303 h 368935"/>
              <a:gd name="T48" fmla="*/ 370365 w 416559"/>
              <a:gd name="T49" fmla="*/ 69064 h 368935"/>
              <a:gd name="T50" fmla="*/ 338154 w 416559"/>
              <a:gd name="T51" fmla="*/ 40508 h 368935"/>
              <a:gd name="T52" fmla="*/ 299530 w 416559"/>
              <a:gd name="T53" fmla="*/ 18741 h 368935"/>
              <a:gd name="T54" fmla="*/ 255738 w 416559"/>
              <a:gd name="T55" fmla="*/ 4869 h 368935"/>
              <a:gd name="T56" fmla="*/ 208025 w 416559"/>
              <a:gd name="T57" fmla="*/ 0 h 36893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16559"/>
              <a:gd name="T88" fmla="*/ 0 h 368935"/>
              <a:gd name="T89" fmla="*/ 416559 w 416559"/>
              <a:gd name="T90" fmla="*/ 368935 h 36893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16559" h="368935">
                <a:moveTo>
                  <a:pt x="208025" y="0"/>
                </a:moveTo>
                <a:lnTo>
                  <a:pt x="160313" y="4869"/>
                </a:lnTo>
                <a:lnTo>
                  <a:pt x="116521" y="18741"/>
                </a:lnTo>
                <a:lnTo>
                  <a:pt x="77897" y="40508"/>
                </a:lnTo>
                <a:lnTo>
                  <a:pt x="45686" y="69064"/>
                </a:lnTo>
                <a:lnTo>
                  <a:pt x="21136" y="103303"/>
                </a:lnTo>
                <a:lnTo>
                  <a:pt x="5491" y="142118"/>
                </a:lnTo>
                <a:lnTo>
                  <a:pt x="0" y="184403"/>
                </a:lnTo>
                <a:lnTo>
                  <a:pt x="5491" y="226689"/>
                </a:lnTo>
                <a:lnTo>
                  <a:pt x="21136" y="265504"/>
                </a:lnTo>
                <a:lnTo>
                  <a:pt x="45686" y="299743"/>
                </a:lnTo>
                <a:lnTo>
                  <a:pt x="77897" y="328299"/>
                </a:lnTo>
                <a:lnTo>
                  <a:pt x="116521" y="350066"/>
                </a:lnTo>
                <a:lnTo>
                  <a:pt x="160313" y="363938"/>
                </a:lnTo>
                <a:lnTo>
                  <a:pt x="208025" y="368807"/>
                </a:lnTo>
                <a:lnTo>
                  <a:pt x="255738" y="363938"/>
                </a:lnTo>
                <a:lnTo>
                  <a:pt x="299530" y="350066"/>
                </a:lnTo>
                <a:lnTo>
                  <a:pt x="338154" y="328299"/>
                </a:lnTo>
                <a:lnTo>
                  <a:pt x="370365" y="299743"/>
                </a:lnTo>
                <a:lnTo>
                  <a:pt x="394915" y="265504"/>
                </a:lnTo>
                <a:lnTo>
                  <a:pt x="410560" y="226689"/>
                </a:lnTo>
                <a:lnTo>
                  <a:pt x="416051" y="184403"/>
                </a:lnTo>
                <a:lnTo>
                  <a:pt x="410560" y="142118"/>
                </a:lnTo>
                <a:lnTo>
                  <a:pt x="394915" y="103303"/>
                </a:lnTo>
                <a:lnTo>
                  <a:pt x="370365" y="69064"/>
                </a:lnTo>
                <a:lnTo>
                  <a:pt x="338154" y="40508"/>
                </a:lnTo>
                <a:lnTo>
                  <a:pt x="299530" y="18741"/>
                </a:lnTo>
                <a:lnTo>
                  <a:pt x="255738" y="4869"/>
                </a:lnTo>
                <a:lnTo>
                  <a:pt x="208025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7310438" y="3621088"/>
            <a:ext cx="127000" cy="255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6" name="object 39"/>
          <p:cNvSpPr>
            <a:spLocks/>
          </p:cNvSpPr>
          <p:nvPr/>
        </p:nvSpPr>
        <p:spPr bwMode="auto">
          <a:xfrm>
            <a:off x="3349625" y="2060575"/>
            <a:ext cx="3743325" cy="328613"/>
          </a:xfrm>
          <a:custGeom>
            <a:avLst/>
            <a:gdLst>
              <a:gd name="T0" fmla="*/ 0 w 3744595"/>
              <a:gd name="T1" fmla="*/ 327151 h 327660"/>
              <a:gd name="T2" fmla="*/ 3744467 w 3744595"/>
              <a:gd name="T3" fmla="*/ 0 h 327660"/>
              <a:gd name="T4" fmla="*/ 0 60000 65536"/>
              <a:gd name="T5" fmla="*/ 0 60000 65536"/>
              <a:gd name="T6" fmla="*/ 0 w 3744595"/>
              <a:gd name="T7" fmla="*/ 0 h 327660"/>
              <a:gd name="T8" fmla="*/ 3744595 w 3744595"/>
              <a:gd name="T9" fmla="*/ 327660 h 327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44595" h="327660">
                <a:moveTo>
                  <a:pt x="0" y="327151"/>
                </a:moveTo>
                <a:lnTo>
                  <a:pt x="3744467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40"/>
          <p:cNvSpPr>
            <a:spLocks/>
          </p:cNvSpPr>
          <p:nvPr/>
        </p:nvSpPr>
        <p:spPr bwMode="auto">
          <a:xfrm>
            <a:off x="5510213" y="2994025"/>
            <a:ext cx="1716087" cy="1262063"/>
          </a:xfrm>
          <a:custGeom>
            <a:avLst/>
            <a:gdLst>
              <a:gd name="T0" fmla="*/ 0 w 1717040"/>
              <a:gd name="T1" fmla="*/ 1262252 h 1262379"/>
              <a:gd name="T2" fmla="*/ 1716658 w 1717040"/>
              <a:gd name="T3" fmla="*/ 0 h 1262379"/>
              <a:gd name="T4" fmla="*/ 0 60000 65536"/>
              <a:gd name="T5" fmla="*/ 0 60000 65536"/>
              <a:gd name="T6" fmla="*/ 0 w 1717040"/>
              <a:gd name="T7" fmla="*/ 0 h 1262379"/>
              <a:gd name="T8" fmla="*/ 1717040 w 1717040"/>
              <a:gd name="T9" fmla="*/ 1262379 h 1262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17040" h="1262379">
                <a:moveTo>
                  <a:pt x="0" y="1262252"/>
                </a:moveTo>
                <a:lnTo>
                  <a:pt x="1716658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8" name="object 41"/>
          <p:cNvSpPr>
            <a:spLocks/>
          </p:cNvSpPr>
          <p:nvPr/>
        </p:nvSpPr>
        <p:spPr bwMode="auto">
          <a:xfrm>
            <a:off x="6480175" y="3306763"/>
            <a:ext cx="685800" cy="2282825"/>
          </a:xfrm>
          <a:custGeom>
            <a:avLst/>
            <a:gdLst>
              <a:gd name="T0" fmla="*/ 0 w 684529"/>
              <a:gd name="T1" fmla="*/ 2283294 h 2283460"/>
              <a:gd name="T2" fmla="*/ 684021 w 684529"/>
              <a:gd name="T3" fmla="*/ 0 h 2283460"/>
              <a:gd name="T4" fmla="*/ 0 60000 65536"/>
              <a:gd name="T5" fmla="*/ 0 60000 65536"/>
              <a:gd name="T6" fmla="*/ 0 w 684529"/>
              <a:gd name="T7" fmla="*/ 0 h 2283460"/>
              <a:gd name="T8" fmla="*/ 684529 w 684529"/>
              <a:gd name="T9" fmla="*/ 2283460 h 22834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4529" h="2283460">
                <a:moveTo>
                  <a:pt x="0" y="2283294"/>
                </a:moveTo>
                <a:lnTo>
                  <a:pt x="684021" y="0"/>
                </a:lnTo>
              </a:path>
            </a:pathLst>
          </a:custGeom>
          <a:noFill/>
          <a:ln w="198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9" name="object 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992EEB9-2BD7-4C4E-AA70-BB9894639774}" type="slidenum">
              <a:rPr lang="th-TH" smtClean="0"/>
              <a:pPr marL="122238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25" y="1800225"/>
            <a:ext cx="6251575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Address Resolution</a:t>
            </a:r>
            <a:r>
              <a:rPr sz="4000" spc="-40" dirty="0"/>
              <a:t> </a:t>
            </a:r>
            <a:r>
              <a:rPr sz="4000" spc="-10" dirty="0"/>
              <a:t>Protocol</a:t>
            </a:r>
            <a:endParaRPr sz="4000"/>
          </a:p>
        </p:txBody>
      </p:sp>
      <p:sp>
        <p:nvSpPr>
          <p:cNvPr id="1639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88B9412-98A6-4D5B-839E-BDB5F9BF2BF8}" type="slidenum">
              <a:rPr lang="th-TH" smtClean="0">
                <a:solidFill>
                  <a:schemeClr val="tx1"/>
                </a:solidFill>
              </a:rPr>
              <a:pPr marL="207963"/>
              <a:t>8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16394" name="object 10"/>
          <p:cNvSpPr txBox="1">
            <a:spLocks noChangeArrowheads="1"/>
          </p:cNvSpPr>
          <p:nvPr/>
        </p:nvSpPr>
        <p:spPr bwMode="auto">
          <a:xfrm>
            <a:off x="4154488" y="2354263"/>
            <a:ext cx="1446212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(ARP)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71818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Address Resolution </a:t>
            </a:r>
            <a:r>
              <a:rPr sz="3600" spc="-5" dirty="0"/>
              <a:t>Protocol</a:t>
            </a:r>
            <a:r>
              <a:rPr sz="3600" spc="-95" dirty="0"/>
              <a:t> </a:t>
            </a:r>
            <a:r>
              <a:rPr sz="3600" dirty="0"/>
              <a:t>(ARP)</a:t>
            </a:r>
            <a:endParaRPr sz="3600"/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8D71F7B-EBC9-4DF0-AD5F-216D665E051A}" type="slidenum">
              <a:rPr lang="th-TH" smtClean="0">
                <a:solidFill>
                  <a:schemeClr val="tx1"/>
                </a:solidFill>
              </a:rPr>
              <a:pPr marL="207963"/>
              <a:t>9</a:t>
            </a:fld>
            <a:endParaRPr lang="th-TH" smtClean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214937" cy="363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Mapped </a:t>
            </a:r>
            <a:r>
              <a:rPr sz="3200" spc="-5" dirty="0">
                <a:latin typeface="Tahoma"/>
                <a:cs typeface="Tahoma"/>
              </a:rPr>
              <a:t>IP to </a:t>
            </a:r>
            <a:r>
              <a:rPr sz="3200" dirty="0">
                <a:latin typeface="Tahoma"/>
                <a:cs typeface="Tahoma"/>
              </a:rPr>
              <a:t>MAC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Manual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configuration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Automatic process </a:t>
            </a:r>
            <a:r>
              <a:rPr dirty="0">
                <a:latin typeface="Tahoma"/>
                <a:cs typeface="Tahoma"/>
              </a:rPr>
              <a:t>by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MAC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address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Ethernet 6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Token </a:t>
            </a:r>
            <a:r>
              <a:rPr spc="-10" dirty="0">
                <a:latin typeface="Tahoma"/>
                <a:cs typeface="Tahoma"/>
              </a:rPr>
              <a:t>ring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FDDI </a:t>
            </a:r>
            <a:r>
              <a:rPr spc="-5" dirty="0">
                <a:latin typeface="Tahoma"/>
                <a:cs typeface="Tahoma"/>
              </a:rPr>
              <a:t>2 or 6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bytes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2491</Words>
  <Application>Microsoft Office PowerPoint</Application>
  <PresentationFormat>On-screen Show (4:3)</PresentationFormat>
  <Paragraphs>539</Paragraphs>
  <Slides>48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IPv4 (Part III)</vt:lpstr>
      <vt:lpstr>Outline</vt:lpstr>
      <vt:lpstr>Address Mapping</vt:lpstr>
      <vt:lpstr>Addressing</vt:lpstr>
      <vt:lpstr>Node-to-node delivery</vt:lpstr>
      <vt:lpstr>Source-to-destination delivery</vt:lpstr>
      <vt:lpstr>Resolve Name</vt:lpstr>
      <vt:lpstr>Address Resolution Protocol</vt:lpstr>
      <vt:lpstr>Address Resolution Protocol (ARP)</vt:lpstr>
      <vt:lpstr>ARP protocol</vt:lpstr>
      <vt:lpstr>ARP in the TCP/IP protocol stack</vt:lpstr>
      <vt:lpstr>ARP Protocol</vt:lpstr>
      <vt:lpstr>ARP Protocol</vt:lpstr>
      <vt:lpstr>ARP packet</vt:lpstr>
      <vt:lpstr>ARP Frame</vt:lpstr>
      <vt:lpstr>ARP packet</vt:lpstr>
      <vt:lpstr>PowerPoint Presentation</vt:lpstr>
      <vt:lpstr>ARP Interaction</vt:lpstr>
      <vt:lpstr>ARP mechanisms</vt:lpstr>
      <vt:lpstr>ARP flurry  a flurry of snow</vt:lpstr>
      <vt:lpstr>ARP as a command line</vt:lpstr>
      <vt:lpstr>arp command</vt:lpstr>
      <vt:lpstr>Proxy ARP</vt:lpstr>
      <vt:lpstr>RARP</vt:lpstr>
      <vt:lpstr>Internet Control Message Protocol</vt:lpstr>
      <vt:lpstr>ICMP</vt:lpstr>
      <vt:lpstr>ICMP</vt:lpstr>
      <vt:lpstr>Positioning of ICMP</vt:lpstr>
      <vt:lpstr>ICMP encapsulation</vt:lpstr>
      <vt:lpstr>ICMP packet</vt:lpstr>
      <vt:lpstr>ICMP header</vt:lpstr>
      <vt:lpstr>ping</vt:lpstr>
      <vt:lpstr>ping command</vt:lpstr>
      <vt:lpstr>ping example</vt:lpstr>
      <vt:lpstr>ping as debugging tools</vt:lpstr>
      <vt:lpstr>ping results</vt:lpstr>
      <vt:lpstr>traceroute</vt:lpstr>
      <vt:lpstr>How traceroute works?</vt:lpstr>
      <vt:lpstr>How traceroute works?</vt:lpstr>
      <vt:lpstr>How traceroute works?</vt:lpstr>
      <vt:lpstr>How traceroute works?</vt:lpstr>
      <vt:lpstr>Traceroute example</vt:lpstr>
      <vt:lpstr>Traceroute example</vt:lpstr>
      <vt:lpstr>Example GUI Traceroute program:</vt:lpstr>
      <vt:lpstr>Example GUI Traceroute program:</vt:lpstr>
      <vt:lpstr>Example GUI Traceroute program:</vt:lpstr>
      <vt:lpstr>Assignment</vt:lpstr>
      <vt:lpstr>Ping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4</cp:revision>
  <dcterms:created xsi:type="dcterms:W3CDTF">2017-02-23T02:21:27Z</dcterms:created>
  <dcterms:modified xsi:type="dcterms:W3CDTF">2017-03-20T07:40:37Z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2017-02-23T00:00:00Z</vt:filetime>
  </property>
</Properties>
</file>