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29" autoAdjust="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7B3EADA9-1B03-4CC6-AF7A-3BCCE03E78FE}" type="datetimeFigureOut">
              <a:rPr lang="th-TH"/>
              <a:pPr/>
              <a:t>11/05/60</a:t>
            </a:fld>
            <a:endParaRPr lang="th-TH"/>
          </a:p>
        </p:txBody>
      </p:sp>
      <p:sp>
        <p:nvSpPr>
          <p:cNvPr id="849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FE87474D-7541-4EB7-9A8F-E1499A7AA0AE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เน้นว่าเป็นตัวที่ส่งข้อมูลกันเป็น </a:t>
            </a:r>
            <a:r>
              <a:rPr lang="en-US"/>
              <a:t>Data set</a:t>
            </a:r>
            <a:r>
              <a:rPr lang="th-TH"/>
              <a:t> </a:t>
            </a:r>
            <a:r>
              <a:rPr lang="en-US"/>
              <a:t>Character</a:t>
            </a:r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ใช้</a:t>
            </a:r>
            <a:r>
              <a:rPr lang="en-US"/>
              <a:t>21 </a:t>
            </a:r>
            <a:r>
              <a:rPr lang="th-TH"/>
              <a:t>คุยกันเรียบร้อยก็จะไปใช้</a:t>
            </a:r>
            <a:r>
              <a:rPr lang="en-US"/>
              <a:t>port 20 </a:t>
            </a:r>
            <a:r>
              <a:rPr lang="th-TH"/>
              <a:t>เป็ฯตัว </a:t>
            </a:r>
            <a:r>
              <a:rPr lang="en-US"/>
              <a:t>transfer file</a:t>
            </a:r>
            <a:r>
              <a:rPr lang="th-TH"/>
              <a:t> พอดาวน์โหลดเสร็จ </a:t>
            </a:r>
            <a:r>
              <a:rPr lang="en-US"/>
              <a:t>20</a:t>
            </a:r>
            <a:r>
              <a:rPr lang="th-TH"/>
              <a:t>ก็ปิด แต่ </a:t>
            </a:r>
            <a:r>
              <a:rPr lang="en-US"/>
              <a:t>21 </a:t>
            </a:r>
            <a:r>
              <a:rPr lang="th-TH"/>
              <a:t>ยังเปิดอยู่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เร้มก็เปิด </a:t>
            </a:r>
            <a:r>
              <a:rPr lang="en-US"/>
              <a:t>port 21 </a:t>
            </a:r>
            <a:r>
              <a:rPr lang="th-TH"/>
              <a:t>รอไว้ </a:t>
            </a:r>
            <a:r>
              <a:rPr lang="en-US"/>
              <a:t>client </a:t>
            </a:r>
            <a:r>
              <a:rPr lang="th-TH"/>
              <a:t>ก็เลือก</a:t>
            </a:r>
            <a:r>
              <a:rPr lang="en-US"/>
              <a:t>port </a:t>
            </a:r>
            <a:r>
              <a:rPr lang="th-TH"/>
              <a:t>โง่ๆมาอันนึงแล้วบอก</a:t>
            </a:r>
            <a:r>
              <a:rPr lang="en-US"/>
              <a:t> port data </a:t>
            </a:r>
            <a:r>
              <a:rPr lang="th-TH"/>
              <a:t>ผมอยู่ไหน </a:t>
            </a:r>
            <a:r>
              <a:rPr lang="en-US"/>
              <a:t>Server </a:t>
            </a:r>
            <a:r>
              <a:rPr lang="th-TH"/>
              <a:t>ก็ส่งกลับมาให้ได้ถูกต้อง</a:t>
            </a:r>
          </a:p>
          <a:p>
            <a:r>
              <a:rPr lang="th-TH"/>
              <a:t>ดังนั้น </a:t>
            </a:r>
            <a:r>
              <a:rPr lang="en-US"/>
              <a:t>Command </a:t>
            </a:r>
            <a:r>
              <a:rPr lang="th-TH"/>
              <a:t>ที่สั่งทั้งหมดจะอยู่ที่</a:t>
            </a:r>
            <a:r>
              <a:rPr lang="en-US"/>
              <a:t> port 21 </a:t>
            </a:r>
            <a:r>
              <a:rPr lang="th-TH"/>
              <a:t>ส่วนข้อมูลจะอยู๋ </a:t>
            </a:r>
            <a:r>
              <a:rPr lang="en-US"/>
              <a:t>port 20</a:t>
            </a:r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จะเป็น </a:t>
            </a:r>
            <a:r>
              <a:rPr lang="en-US"/>
              <a:t>Text file </a:t>
            </a:r>
            <a:r>
              <a:rPr lang="th-TH"/>
              <a:t>หรือ </a:t>
            </a:r>
            <a:r>
              <a:rPr lang="en-US"/>
              <a:t>Non text </a:t>
            </a:r>
            <a:r>
              <a:rPr lang="th-TH"/>
              <a:t>ไฟล์ ต้องเลือกโหมดในการทำงานให้ถูก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FTP </a:t>
            </a:r>
            <a:r>
              <a:rPr lang="th-TH" sz="1600"/>
              <a:t>มีสองแบบ</a:t>
            </a:r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FTP </a:t>
            </a:r>
            <a:r>
              <a:rPr lang="th-TH"/>
              <a:t>ติดต่อกลับมาบล๊อกเพราะเขา</a:t>
            </a:r>
            <a:r>
              <a:rPr lang="en-US"/>
              <a:t> port </a:t>
            </a:r>
            <a:r>
              <a:rPr lang="th-TH"/>
              <a:t>ไรไม่รู้ส่งมาไม่ยอมให้เข้า </a:t>
            </a:r>
            <a:r>
              <a:rPr lang="en-US"/>
              <a:t>Server</a:t>
            </a:r>
            <a:r>
              <a:rPr lang="th-TH"/>
              <a:t>ต้องการติดต่อ</a:t>
            </a:r>
            <a:r>
              <a:rPr lang="en-US"/>
              <a:t>port 12345</a:t>
            </a:r>
            <a:r>
              <a:rPr lang="th-TH"/>
              <a:t> ของเรา </a:t>
            </a:r>
            <a:r>
              <a:rPr lang="en-US"/>
              <a:t>firewall</a:t>
            </a:r>
            <a:r>
              <a:rPr lang="th-TH"/>
              <a:t> เราเลยไม่ยอม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เลยต้องใช้เป็น</a:t>
            </a:r>
            <a:r>
              <a:rPr lang="en-US"/>
              <a:t> Passive FTP </a:t>
            </a:r>
            <a:r>
              <a:rPr lang="th-TH"/>
              <a:t>หลักการคล้ายกัน ต้องติดต่อไปแบบ </a:t>
            </a:r>
            <a:r>
              <a:rPr lang="en-US"/>
              <a:t>PASV 1027 </a:t>
            </a:r>
            <a:r>
              <a:rPr lang="th-TH"/>
              <a:t>แล้ว</a:t>
            </a:r>
            <a:r>
              <a:rPr lang="en-US"/>
              <a:t> Server</a:t>
            </a:r>
            <a:r>
              <a:rPr lang="th-TH"/>
              <a:t>จะตอบว่าเปิด</a:t>
            </a:r>
            <a:r>
              <a:rPr lang="en-US"/>
              <a:t>port </a:t>
            </a:r>
            <a:r>
              <a:rPr lang="th-TH"/>
              <a:t>ไรรอไว้</a:t>
            </a:r>
          </a:p>
          <a:p>
            <a:r>
              <a:rPr lang="th-TH"/>
              <a:t>หลังกจากนั้นจะให้ </a:t>
            </a:r>
            <a:r>
              <a:rPr lang="en-US"/>
              <a:t>client init </a:t>
            </a:r>
            <a:r>
              <a:rPr lang="th-TH"/>
              <a:t>ไปยัง</a:t>
            </a:r>
            <a:r>
              <a:rPr lang="en-US"/>
              <a:t>Port </a:t>
            </a:r>
            <a:r>
              <a:rPr lang="th-TH"/>
              <a:t>ที่</a:t>
            </a:r>
            <a:r>
              <a:rPr lang="en-US"/>
              <a:t>server </a:t>
            </a:r>
            <a:r>
              <a:rPr lang="th-TH"/>
              <a:t>เตรียมให้ </a:t>
            </a:r>
            <a:r>
              <a:rPr lang="en-US"/>
              <a:t>data </a:t>
            </a:r>
            <a:r>
              <a:rPr lang="th-TH"/>
              <a:t>ก็จะเป็น </a:t>
            </a:r>
            <a:r>
              <a:rPr lang="en-US"/>
              <a:t>2024 </a:t>
            </a:r>
            <a:r>
              <a:rPr lang="th-TH"/>
              <a:t>กับ </a:t>
            </a:r>
            <a:r>
              <a:rPr lang="en-US"/>
              <a:t>1027</a:t>
            </a:r>
            <a:r>
              <a:rPr lang="th-TH"/>
              <a:t> แทน ไม่ใช่ </a:t>
            </a:r>
            <a:r>
              <a:rPr lang="en-US"/>
              <a:t>20 </a:t>
            </a:r>
            <a:r>
              <a:rPr lang="th-TH"/>
              <a:t>กับ</a:t>
            </a:r>
            <a:r>
              <a:rPr lang="en-US"/>
              <a:t>12345</a:t>
            </a:r>
            <a:r>
              <a:rPr lang="th-TH"/>
              <a:t>แล้ว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ฝั่ง</a:t>
            </a:r>
            <a:r>
              <a:rPr lang="en-US"/>
              <a:t>Server </a:t>
            </a:r>
            <a:r>
              <a:rPr lang="th-TH"/>
              <a:t>ก็ไม่ยอมมั่งต้องการ </a:t>
            </a:r>
            <a:r>
              <a:rPr lang="en-US"/>
              <a:t>allow remote connection </a:t>
            </a:r>
          </a:p>
          <a:p>
            <a:r>
              <a:rPr lang="en-US"/>
              <a:t>Browser support PASV</a:t>
            </a:r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ต่อกันตรงๆ ไม่ซับซ้อนใช้ </a:t>
            </a:r>
            <a:r>
              <a:rPr lang="en-US"/>
              <a:t>Subset command</a:t>
            </a:r>
            <a:r>
              <a:rPr lang="th-TH"/>
              <a:t> ของ</a:t>
            </a:r>
            <a:r>
              <a:rPr lang="en-US"/>
              <a:t>FTP</a:t>
            </a:r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</a:t>
            </a:r>
            <a:r>
              <a:rPr lang="th-TH"/>
              <a:t>มากไปฟังๆหน่อย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สิ่งที่ควรรู้ทั่วไป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ถ้าจะ </a:t>
            </a:r>
            <a:r>
              <a:rPr lang="en-US"/>
              <a:t>Remote </a:t>
            </a:r>
            <a:r>
              <a:rPr lang="th-TH"/>
              <a:t>เข้าไปต้องวิ้งผ่าน </a:t>
            </a:r>
            <a:r>
              <a:rPr lang="en-US"/>
              <a:t>Terminal driver </a:t>
            </a:r>
            <a:r>
              <a:rPr lang="th-TH"/>
              <a:t>ผ่าน</a:t>
            </a:r>
            <a:r>
              <a:rPr lang="en-US"/>
              <a:t>Telnet client </a:t>
            </a:r>
            <a:r>
              <a:rPr lang="th-TH"/>
              <a:t>ผ่านเน็ตผ่าน</a:t>
            </a:r>
            <a:r>
              <a:rPr lang="en-US"/>
              <a:t> Internet </a:t>
            </a:r>
            <a:r>
              <a:rPr lang="th-TH"/>
              <a:t>ผ่าน </a:t>
            </a:r>
            <a:r>
              <a:rPr lang="en-US"/>
              <a:t>Server </a:t>
            </a:r>
            <a:r>
              <a:rPr lang="th-TH"/>
              <a:t>แล้วค่อยเข้า</a:t>
            </a:r>
            <a:r>
              <a:rPr lang="en-US"/>
              <a:t> app</a:t>
            </a:r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ใช้ </a:t>
            </a:r>
            <a:r>
              <a:rPr lang="en-US"/>
              <a:t>tag </a:t>
            </a:r>
            <a:r>
              <a:rPr lang="th-TH"/>
              <a:t>เป็นหลัก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Hypertext </a:t>
            </a:r>
            <a:r>
              <a:rPr lang="th-TH"/>
              <a:t>คือ </a:t>
            </a:r>
            <a:r>
              <a:rPr lang="en-US"/>
              <a:t>Text </a:t>
            </a:r>
            <a:r>
              <a:rPr lang="th-TH"/>
              <a:t>ที่ลิ้งไปหาเว็ปอื่นได้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เกิดจาก </a:t>
            </a:r>
            <a:r>
              <a:rPr lang="en-US"/>
              <a:t>Hypertext language</a:t>
            </a:r>
            <a:endParaRPr lang="th-T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คือ </a:t>
            </a:r>
            <a:r>
              <a:rPr lang="en-US"/>
              <a:t>address </a:t>
            </a:r>
            <a:r>
              <a:rPr lang="th-TH"/>
              <a:t>ที่ใช้ระบุที่อยู่ของ </a:t>
            </a:r>
            <a:r>
              <a:rPr lang="en-US"/>
              <a:t>Web </a:t>
            </a:r>
            <a:r>
              <a:rPr lang="th-TH"/>
              <a:t>และ </a:t>
            </a:r>
            <a:r>
              <a:rPr lang="en-US"/>
              <a:t>Sevice </a:t>
            </a:r>
            <a:r>
              <a:rPr lang="th-TH"/>
              <a:t>ที่ใช้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Request Response Message </a:t>
            </a:r>
            <a:r>
              <a:rPr lang="th-TH"/>
              <a:t>ใช้ </a:t>
            </a:r>
            <a:r>
              <a:rPr lang="en-US"/>
              <a:t>MIME format</a:t>
            </a:r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จะมีหลายๆแบบในการ </a:t>
            </a:r>
            <a:r>
              <a:rPr lang="en-US"/>
              <a:t>Req</a:t>
            </a:r>
            <a:endParaRPr lang="th-T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 Response </a:t>
            </a:r>
            <a:r>
              <a:rPr lang="th-TH"/>
              <a:t>จะเป็น สามตัว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การส่งเมล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เมลหลายๆที่ใช้วิธีการ </a:t>
            </a:r>
            <a:r>
              <a:rPr lang="en-US"/>
              <a:t>Relay </a:t>
            </a:r>
            <a:r>
              <a:rPr lang="th-TH"/>
              <a:t>คือได้ส่งไปตรงๆเลย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Mailgateway </a:t>
            </a:r>
            <a:r>
              <a:rPr lang="th-TH"/>
              <a:t>ของมก เซตไว้ที่ สบค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ชอบมีปัญหาเรื่อง</a:t>
            </a:r>
            <a:r>
              <a:rPr lang="en-US"/>
              <a:t> Character set</a:t>
            </a:r>
            <a:endParaRPr 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Alias name </a:t>
            </a:r>
            <a:r>
              <a:rPr lang="th-TH"/>
              <a:t>คือชื่อที่เพิ่มไว้เพื่อไม่ให้ซ้ำกับคนอื่นใน </a:t>
            </a:r>
            <a:r>
              <a:rPr lang="en-US"/>
              <a:t>data base</a:t>
            </a:r>
            <a:endParaRPr lang="th-T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Alias map 1 to many || many to 1 </a:t>
            </a:r>
            <a:r>
              <a:rPr lang="th-TH"/>
              <a:t>ได้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ไปฟังๆเลื่อนๆเอา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สามารถตรวจสอบ </a:t>
            </a:r>
            <a:r>
              <a:rPr lang="en-US"/>
              <a:t>Mac </a:t>
            </a:r>
            <a:r>
              <a:rPr lang="th-TH"/>
              <a:t>ที่ต่ออยู่ได้ด้วยการใช้ </a:t>
            </a:r>
            <a:r>
              <a:rPr lang="en-US"/>
              <a:t>SNMP </a:t>
            </a:r>
            <a:r>
              <a:rPr lang="th-TH"/>
              <a:t>ใช้ </a:t>
            </a:r>
            <a:r>
              <a:rPr lang="en-US"/>
              <a:t>UDP port 161 162</a:t>
            </a:r>
            <a:endParaRPr lang="th-T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สรุป </a:t>
            </a:r>
            <a:r>
              <a:rPr lang="en-US"/>
              <a:t>Application </a:t>
            </a:r>
            <a:r>
              <a:rPr lang="th-TH"/>
              <a:t>คุยกับผู้ใช้แล้วเรียกข้างล่างมาใช้งาน แล้วเลือก</a:t>
            </a:r>
            <a:r>
              <a:rPr lang="en-US"/>
              <a:t>port</a:t>
            </a:r>
            <a:r>
              <a:rPr lang="th-TH"/>
              <a:t>ไหน </a:t>
            </a:r>
            <a:r>
              <a:rPr lang="en-US"/>
              <a:t>service </a:t>
            </a:r>
            <a:r>
              <a:rPr lang="th-TH"/>
              <a:t>ไหน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คล้ายๆเดิม แต่ตรงกลางคุยภาษากลางแทน เป็นตัวแปลง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Control command embedded </a:t>
            </a:r>
            <a:r>
              <a:rPr lang="th-TH"/>
              <a:t>บน </a:t>
            </a:r>
            <a:r>
              <a:rPr lang="en-US"/>
              <a:t>Character </a:t>
            </a:r>
            <a:r>
              <a:rPr lang="th-TH"/>
              <a:t>คือรับไปตีความ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คำสั่งทั่วไป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IAC </a:t>
            </a:r>
            <a:r>
              <a:rPr lang="th-TH"/>
              <a:t>คือต่อไปนี้คือ</a:t>
            </a:r>
            <a:r>
              <a:rPr lang="en-US"/>
              <a:t>Command </a:t>
            </a:r>
            <a:r>
              <a:rPr lang="th-TH"/>
              <a:t>นะๆ </a:t>
            </a:r>
            <a:r>
              <a:rPr lang="en-US"/>
              <a:t>Terminaltype </a:t>
            </a:r>
            <a:r>
              <a:rPr lang="th-TH"/>
              <a:t>คือ </a:t>
            </a:r>
            <a:r>
              <a:rPr lang="en-US"/>
              <a:t>sub command</a:t>
            </a:r>
            <a:endParaRPr lang="th-TH"/>
          </a:p>
          <a:p>
            <a:r>
              <a:rPr lang="th-TH"/>
              <a:t>แต่มีปัญหาด้วยความปลอดภัย ดักจับด้วย </a:t>
            </a:r>
            <a:r>
              <a:rPr lang="en-US"/>
              <a:t>sniffer </a:t>
            </a:r>
            <a:r>
              <a:rPr lang="th-TH"/>
              <a:t>ได้ชิบหายแน่นอนเพราะได้มาเป็น </a:t>
            </a:r>
            <a:r>
              <a:rPr lang="en-US"/>
              <a:t>Character set</a:t>
            </a:r>
            <a:r>
              <a:rPr lang="th-TH"/>
              <a:t> ปัจจุบันเลยโดนบล๊อก</a:t>
            </a:r>
            <a:r>
              <a:rPr lang="en-US"/>
              <a:t> port 23 </a:t>
            </a:r>
            <a:r>
              <a:rPr lang="th-TH"/>
              <a:t>แล้ว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ต้องมี </a:t>
            </a:r>
            <a:r>
              <a:rPr lang="en-US"/>
              <a:t>Interupt command </a:t>
            </a:r>
            <a:r>
              <a:rPr lang="th-TH"/>
              <a:t>ไป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FTP </a:t>
            </a:r>
            <a:r>
              <a:rPr lang="th-TH"/>
              <a:t>ใช้ </a:t>
            </a:r>
            <a:r>
              <a:rPr lang="en-US"/>
              <a:t>2 port </a:t>
            </a:r>
            <a:r>
              <a:rPr lang="th-TH"/>
              <a:t>พร้อมกันคือ </a:t>
            </a:r>
            <a:r>
              <a:rPr lang="en-US"/>
              <a:t>21 control 20 data</a:t>
            </a:r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4EAAB-2338-41F4-8E92-DFD209084F2A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FE9AF-87F8-412F-9C9A-8F898234BA8F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rgbClr val="B1B1B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058E5-6918-432F-817E-4B8BD4C8C839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F0C50-EB2D-4CD8-BD51-841547F1555E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0465D-DFE2-467A-9813-0BC0C14720EE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2D340-1866-4A15-8982-96B5B0E2C41E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AF847-D2B2-4B04-AABB-0F14E0A68AA8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0B42D-DC6B-4839-96C1-E457B7EB52CA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3D4A-B011-430F-8823-0F3A06D281BA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5B156-8DD5-411F-B6CE-3E7CAC269C62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377825" y="552450"/>
            <a:ext cx="83883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1262063" y="1816100"/>
            <a:ext cx="6738937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EF4299-F82C-4672-874D-D0922495E9DF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363" y="6435725"/>
            <a:ext cx="392112" cy="2063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2B425424-1BEB-4AC4-8A40-6F00175A8688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lacksite.com/other/ftp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iwing.cpe.ku.ac.th/index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.ac.th/index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e.ku.ac.th/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81263"/>
            <a:ext cx="52038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Application Protocols</a:t>
            </a:r>
            <a:r>
              <a:rPr spc="-30" dirty="0"/>
              <a:t> </a:t>
            </a:r>
            <a:r>
              <a:rPr spc="-10" dirty="0"/>
              <a:t>II</a:t>
            </a:r>
          </a:p>
        </p:txBody>
      </p:sp>
      <p:sp>
        <p:nvSpPr>
          <p:cNvPr id="7177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27CECF6-3B21-40BA-A30C-C9EB19033160}" type="slidenum">
              <a:rPr lang="th-TH"/>
              <a:pPr marL="171450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52675" y="3660775"/>
            <a:ext cx="5656263" cy="2305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81375"/>
            <a:r>
              <a:rPr lang="th-TH" b="1">
                <a:latin typeface="Angsana New" charset="-34"/>
              </a:rPr>
              <a:t>รศ</a:t>
            </a:r>
            <a:r>
              <a:rPr lang="th-TH" b="1">
                <a:latin typeface="Tahoma" pitchFamily="34" charset="0"/>
                <a:cs typeface="Tahoma" pitchFamily="34" charset="0"/>
              </a:rPr>
              <a:t>.</a:t>
            </a:r>
            <a:r>
              <a:rPr lang="th-TH" b="1">
                <a:latin typeface="Angsana New" charset="-34"/>
              </a:rPr>
              <a:t>ดร</a:t>
            </a:r>
            <a:r>
              <a:rPr lang="th-TH" b="1">
                <a:latin typeface="Tahoma" pitchFamily="34" charset="0"/>
                <a:cs typeface="Tahoma" pitchFamily="34" charset="0"/>
              </a:rPr>
              <a:t>. </a:t>
            </a:r>
            <a:r>
              <a:rPr lang="th-TH" b="1">
                <a:latin typeface="Angsana New" charset="-34"/>
              </a:rPr>
              <a:t>อนันต์  ผลเพม</a:t>
            </a:r>
            <a:endParaRPr lang="th-TH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70818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Network </a:t>
            </a:r>
            <a:r>
              <a:rPr spc="-5" dirty="0"/>
              <a:t>Virtual </a:t>
            </a:r>
            <a:r>
              <a:rPr spc="-10" dirty="0"/>
              <a:t>Terminal</a:t>
            </a:r>
            <a:r>
              <a:rPr spc="30" dirty="0"/>
              <a:t> </a:t>
            </a:r>
            <a:r>
              <a:rPr spc="-10" dirty="0"/>
              <a:t>(NVT)</a:t>
            </a: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960438" y="2047875"/>
            <a:ext cx="2832100" cy="290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4863" y="1981200"/>
            <a:ext cx="717550" cy="1200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-114300" algn="ctr">
              <a:lnSpc>
                <a:spcPct val="154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OS  TCP/IP</a:t>
            </a:r>
          </a:p>
          <a:p>
            <a:pPr marL="12700" indent="-114300" algn="ctr">
              <a:spcBef>
                <a:spcPts val="60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Telnet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65400" y="3451225"/>
            <a:ext cx="44132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389" name="object 6"/>
          <p:cNvSpPr>
            <a:spLocks noChangeArrowheads="1"/>
          </p:cNvSpPr>
          <p:nvPr/>
        </p:nvSpPr>
        <p:spPr bwMode="auto">
          <a:xfrm>
            <a:off x="5497513" y="2047875"/>
            <a:ext cx="2832100" cy="290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1938" y="1981200"/>
            <a:ext cx="717550" cy="1200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-114300" algn="ctr">
              <a:lnSpc>
                <a:spcPct val="154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OS  TCP/IP</a:t>
            </a:r>
          </a:p>
          <a:p>
            <a:pPr marL="12700" indent="-114300" algn="ctr">
              <a:spcBef>
                <a:spcPts val="60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Telnet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40488" y="3451225"/>
            <a:ext cx="44132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3203575" y="3213100"/>
            <a:ext cx="3024188" cy="576263"/>
          </a:xfrm>
          <a:custGeom>
            <a:avLst/>
            <a:gdLst/>
            <a:ahLst/>
            <a:cxnLst>
              <a:cxn ang="0">
                <a:pos x="288036" y="0"/>
              </a:cxn>
              <a:cxn ang="0">
                <a:pos x="0" y="288036"/>
              </a:cxn>
              <a:cxn ang="0">
                <a:pos x="288036" y="576072"/>
              </a:cxn>
              <a:cxn ang="0">
                <a:pos x="288036" y="432054"/>
              </a:cxn>
              <a:cxn ang="0">
                <a:pos x="2879597" y="432054"/>
              </a:cxn>
              <a:cxn ang="0">
                <a:pos x="3023616" y="288036"/>
              </a:cxn>
              <a:cxn ang="0">
                <a:pos x="2879598" y="144018"/>
              </a:cxn>
              <a:cxn ang="0">
                <a:pos x="288036" y="144018"/>
              </a:cxn>
              <a:cxn ang="0">
                <a:pos x="288036" y="0"/>
              </a:cxn>
              <a:cxn ang="0">
                <a:pos x="2879597" y="432054"/>
              </a:cxn>
              <a:cxn ang="0">
                <a:pos x="2735579" y="432054"/>
              </a:cxn>
              <a:cxn ang="0">
                <a:pos x="2735579" y="576072"/>
              </a:cxn>
              <a:cxn ang="0">
                <a:pos x="2879597" y="432054"/>
              </a:cxn>
              <a:cxn ang="0">
                <a:pos x="2735579" y="0"/>
              </a:cxn>
              <a:cxn ang="0">
                <a:pos x="2735579" y="144018"/>
              </a:cxn>
              <a:cxn ang="0">
                <a:pos x="2879598" y="144018"/>
              </a:cxn>
              <a:cxn ang="0">
                <a:pos x="2735579" y="0"/>
              </a:cxn>
            </a:cxnLst>
            <a:rect l="0" t="0" r="r" b="b"/>
            <a:pathLst>
              <a:path w="3023870" h="576579">
                <a:moveTo>
                  <a:pt x="288036" y="0"/>
                </a:moveTo>
                <a:lnTo>
                  <a:pt x="0" y="288036"/>
                </a:lnTo>
                <a:lnTo>
                  <a:pt x="288036" y="576072"/>
                </a:lnTo>
                <a:lnTo>
                  <a:pt x="288036" y="432054"/>
                </a:lnTo>
                <a:lnTo>
                  <a:pt x="2879597" y="432054"/>
                </a:lnTo>
                <a:lnTo>
                  <a:pt x="3023616" y="288036"/>
                </a:lnTo>
                <a:lnTo>
                  <a:pt x="2879598" y="144018"/>
                </a:lnTo>
                <a:lnTo>
                  <a:pt x="288036" y="144018"/>
                </a:lnTo>
                <a:lnTo>
                  <a:pt x="288036" y="0"/>
                </a:lnTo>
                <a:close/>
              </a:path>
              <a:path w="3023870" h="576579">
                <a:moveTo>
                  <a:pt x="2879597" y="432054"/>
                </a:moveTo>
                <a:lnTo>
                  <a:pt x="2735579" y="432054"/>
                </a:lnTo>
                <a:lnTo>
                  <a:pt x="2735579" y="576072"/>
                </a:lnTo>
                <a:lnTo>
                  <a:pt x="2879597" y="432054"/>
                </a:lnTo>
                <a:close/>
              </a:path>
              <a:path w="3023870" h="576579">
                <a:moveTo>
                  <a:pt x="2735579" y="0"/>
                </a:moveTo>
                <a:lnTo>
                  <a:pt x="2735579" y="144018"/>
                </a:lnTo>
                <a:lnTo>
                  <a:pt x="2879598" y="144018"/>
                </a:lnTo>
                <a:lnTo>
                  <a:pt x="273557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3" name="object 10"/>
          <p:cNvSpPr>
            <a:spLocks/>
          </p:cNvSpPr>
          <p:nvPr/>
        </p:nvSpPr>
        <p:spPr bwMode="auto">
          <a:xfrm>
            <a:off x="3203575" y="3213100"/>
            <a:ext cx="3024188" cy="576263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288036" y="0"/>
              </a:cxn>
              <a:cxn ang="0">
                <a:pos x="288036" y="144018"/>
              </a:cxn>
              <a:cxn ang="0">
                <a:pos x="2735579" y="144018"/>
              </a:cxn>
              <a:cxn ang="0">
                <a:pos x="2735579" y="0"/>
              </a:cxn>
              <a:cxn ang="0">
                <a:pos x="3023616" y="288036"/>
              </a:cxn>
              <a:cxn ang="0">
                <a:pos x="2735579" y="576072"/>
              </a:cxn>
              <a:cxn ang="0">
                <a:pos x="2735579" y="432054"/>
              </a:cxn>
              <a:cxn ang="0">
                <a:pos x="288036" y="432054"/>
              </a:cxn>
              <a:cxn ang="0">
                <a:pos x="288036" y="576072"/>
              </a:cxn>
              <a:cxn ang="0">
                <a:pos x="0" y="288036"/>
              </a:cxn>
            </a:cxnLst>
            <a:rect l="0" t="0" r="r" b="b"/>
            <a:pathLst>
              <a:path w="3023870" h="576579">
                <a:moveTo>
                  <a:pt x="0" y="288036"/>
                </a:moveTo>
                <a:lnTo>
                  <a:pt x="288036" y="0"/>
                </a:lnTo>
                <a:lnTo>
                  <a:pt x="288036" y="144018"/>
                </a:lnTo>
                <a:lnTo>
                  <a:pt x="2735579" y="144018"/>
                </a:lnTo>
                <a:lnTo>
                  <a:pt x="2735579" y="0"/>
                </a:lnTo>
                <a:lnTo>
                  <a:pt x="3023616" y="288036"/>
                </a:lnTo>
                <a:lnTo>
                  <a:pt x="2735579" y="576072"/>
                </a:lnTo>
                <a:lnTo>
                  <a:pt x="2735579" y="432054"/>
                </a:lnTo>
                <a:lnTo>
                  <a:pt x="288036" y="432054"/>
                </a:lnTo>
                <a:lnTo>
                  <a:pt x="288036" y="576072"/>
                </a:lnTo>
                <a:lnTo>
                  <a:pt x="0" y="288036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4138613" y="3363913"/>
            <a:ext cx="11541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Negotiate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395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E64BBD38-FAD8-4B25-BBF1-7F01CBF9DA70}" type="slidenum">
              <a:rPr lang="th-TH"/>
              <a:pPr marL="171450"/>
              <a:t>10</a:t>
            </a:fld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1993900" y="4978400"/>
            <a:ext cx="763588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38100"/>
            <a:r>
              <a:rPr lang="th-TH" sz="1800">
                <a:latin typeface="Tahoma" pitchFamily="34" charset="0"/>
                <a:cs typeface="Tahoma" pitchFamily="34" charset="0"/>
              </a:rPr>
              <a:t>Host X  (Client)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05600" y="4978400"/>
            <a:ext cx="846138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79375"/>
            <a:r>
              <a:rPr lang="th-TH" sz="1800">
                <a:latin typeface="Tahoma" pitchFamily="34" charset="0"/>
                <a:cs typeface="Tahoma" pitchFamily="34" charset="0"/>
              </a:rPr>
              <a:t>Host Y  (Server)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Example: </a:t>
            </a:r>
            <a:r>
              <a:rPr spc="-5" dirty="0"/>
              <a:t>Telnet</a:t>
            </a:r>
            <a:r>
              <a:rPr spc="-10" dirty="0"/>
              <a:t> Exchange</a:t>
            </a: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539750" y="1700213"/>
            <a:ext cx="8208963" cy="3536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1625" y="3230563"/>
            <a:ext cx="2905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FF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12" name="object 11"/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6400800"/>
            <a:ext cx="392113" cy="1968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9AF202A-7760-4412-B4CA-A5E43E513F57}" type="slidenum">
              <a:rPr lang="th-TH"/>
              <a:pPr marL="171450"/>
              <a:t>11</a:t>
            </a:fld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4662488" y="3230563"/>
            <a:ext cx="3159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FB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9963" y="3230563"/>
            <a:ext cx="3175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solidFill>
                  <a:srgbClr val="0033CC"/>
                </a:solidFill>
                <a:latin typeface="Tahoma"/>
                <a:cs typeface="Tahoma"/>
              </a:rPr>
              <a:t>18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713" y="4087813"/>
            <a:ext cx="3175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solidFill>
                  <a:srgbClr val="0033CC"/>
                </a:solidFill>
                <a:latin typeface="Tahoma"/>
                <a:cs typeface="Tahoma"/>
              </a:rPr>
              <a:t>18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7775" y="4087813"/>
            <a:ext cx="3317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FD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7050" y="4087813"/>
            <a:ext cx="2905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FF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763" y="5616575"/>
            <a:ext cx="6146800" cy="862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VT: Virtual Terminal</a:t>
            </a:r>
          </a:p>
          <a:p>
            <a:pPr marL="12700">
              <a:spcBef>
                <a:spcPts val="13"/>
              </a:spcBef>
            </a:pP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For example: VT100 is the standard convention used with UNIX-based servers  which does not support all keys on the standard PC 101-key layout.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2268538" y="1628775"/>
            <a:ext cx="4578350" cy="4721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477E726-E4DC-4A4F-A413-E4F06BCD49F1}" type="slidenum">
              <a:rPr lang="th-TH"/>
              <a:pPr marL="171450"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Interrupting </a:t>
            </a:r>
            <a:r>
              <a:rPr sz="3600" dirty="0"/>
              <a:t>an </a:t>
            </a:r>
            <a:r>
              <a:rPr sz="3600" spc="-5" dirty="0"/>
              <a:t>application program</a:t>
            </a:r>
            <a:endParaRPr sz="3600"/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539750" y="2708275"/>
            <a:ext cx="8189913" cy="257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6A94BCD-3B98-4B98-B196-D6AF06FFEA43}" type="slidenum">
              <a:rPr lang="th-TH"/>
              <a:pPr marL="171450"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73238"/>
            <a:ext cx="609600" cy="581025"/>
          </a:xfrm>
          <a:prstGeom prst="rect">
            <a:avLst/>
          </a:prstGeom>
        </p:spPr>
        <p:txBody>
          <a:bodyPr lIns="0" tIns="207645" rIns="0" bIns="0">
            <a:spAutoFit/>
          </a:bodyPr>
          <a:lstStyle/>
          <a:p>
            <a:pPr marL="301625" fontAlgn="auto">
              <a:spcBef>
                <a:spcPts val="163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Telnet</a:t>
            </a:r>
          </a:p>
          <a:p>
            <a:pPr marL="355600" indent="-342900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(FTP)</a:t>
            </a:r>
          </a:p>
          <a:p>
            <a:pPr marL="355600" indent="-3429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Trivial </a:t>
            </a:r>
            <a:r>
              <a:rPr spc="-5" dirty="0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(TFTP)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(HTTP)</a:t>
            </a:r>
          </a:p>
          <a:p>
            <a:pPr marL="355600" indent="-342900" eaLnBrk="1" fontAlgn="auto" hangingPunct="1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Electronic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20484" name="object 5"/>
          <p:cNvSpPr>
            <a:spLocks noChangeArrowheads="1"/>
          </p:cNvSpPr>
          <p:nvPr/>
        </p:nvSpPr>
        <p:spPr bwMode="auto">
          <a:xfrm>
            <a:off x="971550" y="1773238"/>
            <a:ext cx="609600" cy="581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C25E0E7-5814-4005-B316-C759EB03BE93}" type="slidenum">
              <a:rPr lang="th-TH"/>
              <a:pPr marL="171450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1257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FTP –</a:t>
            </a:r>
            <a:r>
              <a:rPr spc="-65" dirty="0"/>
              <a:t> </a:t>
            </a:r>
            <a:r>
              <a:rPr spc="-5" dirty="0"/>
              <a:t>FileZilla</a:t>
            </a:r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827088" y="1844675"/>
            <a:ext cx="7921625" cy="44561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8175" y="5445125"/>
            <a:ext cx="5500688" cy="368300"/>
          </a:xfrm>
          <a:prstGeom prst="rect">
            <a:avLst/>
          </a:prstGeom>
          <a:solidFill>
            <a:srgbClr val="0000FF"/>
          </a:solidFill>
        </p:spPr>
        <p:txBody>
          <a:bodyPr lIns="0" tIns="45085" rIns="0" bIns="0">
            <a:spAutoFit/>
          </a:bodyPr>
          <a:lstStyle/>
          <a:p>
            <a:pPr marL="92075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Please give examples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of FTP’s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client program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50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F6209BF-B7D2-4E82-8859-E1B61B387D7B}" type="slidenum">
              <a:rPr lang="th-TH"/>
              <a:pPr marL="171450"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File </a:t>
            </a:r>
            <a:r>
              <a:rPr spc="-10" dirty="0"/>
              <a:t>Transfer </a:t>
            </a:r>
            <a:r>
              <a:rPr spc="-5" dirty="0"/>
              <a:t>Protocol</a:t>
            </a:r>
            <a:r>
              <a:rPr dirty="0"/>
              <a:t> </a:t>
            </a:r>
            <a:r>
              <a:rPr spc="-5" dirty="0"/>
              <a:t>(FTP)</a:t>
            </a:r>
          </a:p>
        </p:txBody>
      </p:sp>
      <p:sp>
        <p:nvSpPr>
          <p:cNvPr id="225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8687700-56E1-4BE0-AA6B-95F0F7BCB3DA}" type="slidenum">
              <a:rPr lang="th-TH"/>
              <a:pPr marL="171450"/>
              <a:t>16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861175" cy="3722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FTP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usages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download </a:t>
            </a:r>
            <a:r>
              <a:rPr sz="2400" dirty="0">
                <a:latin typeface="Tahoma"/>
                <a:cs typeface="Tahoma"/>
              </a:rPr>
              <a:t>files </a:t>
            </a:r>
            <a:r>
              <a:rPr sz="2400" spc="-5" dirty="0">
                <a:latin typeface="Tahoma"/>
                <a:cs typeface="Tahoma"/>
              </a:rPr>
              <a:t>from remote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to local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upload files </a:t>
            </a:r>
            <a:r>
              <a:rPr sz="2400" spc="-5" dirty="0">
                <a:latin typeface="Tahoma"/>
                <a:cs typeface="Tahoma"/>
              </a:rPr>
              <a:t>from local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to remote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Differences in file names and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types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Need two TCP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connections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well-known port </a:t>
            </a:r>
            <a:r>
              <a:rPr sz="2400" dirty="0">
                <a:latin typeface="Tahoma"/>
                <a:cs typeface="Tahoma"/>
              </a:rPr>
              <a:t>21 for </a:t>
            </a:r>
            <a:r>
              <a:rPr sz="2400" spc="-5" dirty="0">
                <a:latin typeface="Tahoma"/>
                <a:cs typeface="Tahoma"/>
              </a:rPr>
              <a:t>control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connection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well-known port </a:t>
            </a:r>
            <a:r>
              <a:rPr sz="2400" dirty="0">
                <a:latin typeface="Tahoma"/>
                <a:cs typeface="Tahoma"/>
              </a:rPr>
              <a:t>20 for data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connection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Text mode / graphic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mode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552450"/>
            <a:ext cx="865187" cy="606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FTP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395288" y="1916113"/>
            <a:ext cx="8316912" cy="38052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98628B05-A022-4723-97E8-69C04B566CD6}" type="slidenum">
              <a:rPr lang="th-TH"/>
              <a:pPr marL="171450"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Using FTP</a:t>
            </a:r>
            <a:r>
              <a:rPr spc="-45" dirty="0"/>
              <a:t> </a:t>
            </a:r>
            <a:r>
              <a:rPr spc="-5" dirty="0"/>
              <a:t>program</a:t>
            </a:r>
          </a:p>
        </p:txBody>
      </p:sp>
      <p:sp>
        <p:nvSpPr>
          <p:cNvPr id="245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B1094D9F-5A0D-4869-A712-E52E4ED7E398}" type="slidenum">
              <a:rPr lang="th-TH"/>
              <a:pPr marL="171450"/>
              <a:t>18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195388" y="1539875"/>
            <a:ext cx="6772275" cy="4781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5932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z="2950" i="1" spc="-85" dirty="0">
                <a:solidFill>
                  <a:srgbClr val="0033CC"/>
                </a:solidFill>
                <a:latin typeface="Tahoma"/>
                <a:cs typeface="Tahoma"/>
              </a:rPr>
              <a:t>open</a:t>
            </a:r>
            <a:r>
              <a:rPr sz="2950" i="1" spc="-1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command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specify </a:t>
            </a:r>
            <a:r>
              <a:rPr sz="2400" dirty="0">
                <a:latin typeface="Tahoma"/>
                <a:cs typeface="Tahoma"/>
              </a:rPr>
              <a:t>domain name of </a:t>
            </a:r>
            <a:r>
              <a:rPr sz="2400" spc="-5" dirty="0">
                <a:latin typeface="Tahoma"/>
                <a:cs typeface="Tahoma"/>
              </a:rPr>
              <a:t>remote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4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pc="-5" dirty="0">
                <a:latin typeface="Tahoma"/>
                <a:cs typeface="Tahoma"/>
              </a:rPr>
              <a:t>Form a TCP </a:t>
            </a:r>
            <a:r>
              <a:rPr spc="-5" dirty="0">
                <a:solidFill>
                  <a:srgbClr val="0033CC"/>
                </a:solidFill>
                <a:latin typeface="Tahoma"/>
                <a:cs typeface="Tahoma"/>
              </a:rPr>
              <a:t>control</a:t>
            </a:r>
            <a:r>
              <a:rPr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33CC"/>
                </a:solidFill>
                <a:latin typeface="Tahoma"/>
                <a:cs typeface="Tahoma"/>
              </a:rPr>
              <a:t>connection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pc="-10" dirty="0">
                <a:latin typeface="Tahoma"/>
                <a:cs typeface="Tahoma"/>
              </a:rPr>
              <a:t>Supply </a:t>
            </a:r>
            <a:r>
              <a:rPr spc="-5" dirty="0">
                <a:latin typeface="Tahoma"/>
                <a:cs typeface="Tahoma"/>
              </a:rPr>
              <a:t>login name and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password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solidFill>
                  <a:srgbClr val="008000"/>
                </a:solidFill>
                <a:latin typeface="Tahoma"/>
                <a:cs typeface="Tahoma"/>
              </a:rPr>
              <a:t>anonymous </a:t>
            </a:r>
            <a:r>
              <a:rPr sz="2400" dirty="0">
                <a:latin typeface="Tahoma"/>
                <a:cs typeface="Tahoma"/>
              </a:rPr>
              <a:t>login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name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spc="-5" dirty="0">
                <a:solidFill>
                  <a:srgbClr val="008000"/>
                </a:solidFill>
                <a:latin typeface="Tahoma"/>
                <a:cs typeface="Tahoma"/>
              </a:rPr>
              <a:t>guest </a:t>
            </a:r>
            <a:r>
              <a:rPr sz="2400" dirty="0">
                <a:latin typeface="Tahoma"/>
                <a:cs typeface="Tahoma"/>
              </a:rPr>
              <a:t>password (or </a:t>
            </a:r>
            <a:r>
              <a:rPr sz="2400" spc="-5" dirty="0">
                <a:latin typeface="Tahoma"/>
                <a:cs typeface="Tahoma"/>
              </a:rPr>
              <a:t>email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address)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pc="-5" dirty="0">
                <a:latin typeface="Tahoma"/>
                <a:cs typeface="Tahoma"/>
              </a:rPr>
              <a:t>after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authorization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establish </a:t>
            </a:r>
            <a:r>
              <a:rPr sz="2400" dirty="0">
                <a:latin typeface="Tahoma"/>
                <a:cs typeface="Tahoma"/>
              </a:rPr>
              <a:t>a new </a:t>
            </a:r>
            <a:r>
              <a:rPr sz="2400" dirty="0">
                <a:solidFill>
                  <a:srgbClr val="0033CC"/>
                </a:solidFill>
                <a:latin typeface="Tahoma"/>
                <a:cs typeface="Tahoma"/>
              </a:rPr>
              <a:t>data </a:t>
            </a:r>
            <a:r>
              <a:rPr sz="2400" spc="-5" dirty="0">
                <a:solidFill>
                  <a:srgbClr val="0033CC"/>
                </a:solidFill>
                <a:latin typeface="Tahoma"/>
                <a:cs typeface="Tahoma"/>
              </a:rPr>
              <a:t>connection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each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file </a:t>
            </a:r>
            <a:r>
              <a:rPr sz="2400" spc="-5" dirty="0">
                <a:latin typeface="Tahoma"/>
                <a:cs typeface="Tahoma"/>
              </a:rPr>
              <a:t>transfer can start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either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direction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35"/>
              </a:lnSpc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pc="-5" dirty="0">
                <a:latin typeface="Tahoma"/>
                <a:cs typeface="Tahoma"/>
              </a:rPr>
              <a:t>control connection </a:t>
            </a:r>
            <a:r>
              <a:rPr spc="-5" dirty="0">
                <a:solidFill>
                  <a:srgbClr val="006FC0"/>
                </a:solidFill>
                <a:latin typeface="Tahoma"/>
                <a:cs typeface="Tahoma"/>
              </a:rPr>
              <a:t>remains</a:t>
            </a:r>
            <a:r>
              <a:rPr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6FC0"/>
                </a:solidFill>
                <a:latin typeface="Tahoma"/>
                <a:cs typeface="Tahoma"/>
              </a:rPr>
              <a:t>open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lnSpc>
                <a:spcPts val="3515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pc="-5" dirty="0">
                <a:latin typeface="Tahoma"/>
                <a:cs typeface="Tahoma"/>
              </a:rPr>
              <a:t>after </a:t>
            </a:r>
            <a:r>
              <a:rPr spc="-10" dirty="0">
                <a:latin typeface="Tahoma"/>
                <a:cs typeface="Tahoma"/>
              </a:rPr>
              <a:t>finished, </a:t>
            </a:r>
            <a:r>
              <a:rPr sz="2950" i="1" spc="-75" dirty="0">
                <a:solidFill>
                  <a:srgbClr val="0033CC"/>
                </a:solidFill>
                <a:latin typeface="Tahoma"/>
                <a:cs typeface="Tahoma"/>
              </a:rPr>
              <a:t>close</a:t>
            </a:r>
            <a:r>
              <a:rPr sz="2950" i="1" spc="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command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 noChangeArrowheads="1"/>
          </p:cNvSpPr>
          <p:nvPr/>
        </p:nvSpPr>
        <p:spPr bwMode="auto">
          <a:xfrm>
            <a:off x="325438" y="4870450"/>
            <a:ext cx="8639175" cy="1987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2" name="object 3"/>
          <p:cNvSpPr>
            <a:spLocks/>
          </p:cNvSpPr>
          <p:nvPr/>
        </p:nvSpPr>
        <p:spPr bwMode="auto">
          <a:xfrm>
            <a:off x="325438" y="4870450"/>
            <a:ext cx="8639175" cy="1987550"/>
          </a:xfrm>
          <a:custGeom>
            <a:avLst/>
            <a:gdLst/>
            <a:ahLst/>
            <a:cxnLst>
              <a:cxn ang="0">
                <a:pos x="0" y="1988820"/>
              </a:cxn>
              <a:cxn ang="0">
                <a:pos x="8639556" y="1988820"/>
              </a:cxn>
              <a:cxn ang="0">
                <a:pos x="8639556" y="0"/>
              </a:cxn>
              <a:cxn ang="0">
                <a:pos x="0" y="0"/>
              </a:cxn>
              <a:cxn ang="0">
                <a:pos x="0" y="1988820"/>
              </a:cxn>
            </a:cxnLst>
            <a:rect l="0" t="0" r="r" b="b"/>
            <a:pathLst>
              <a:path w="8639810" h="1988820">
                <a:moveTo>
                  <a:pt x="0" y="1988820"/>
                </a:moveTo>
                <a:lnTo>
                  <a:pt x="8639556" y="1988820"/>
                </a:lnTo>
                <a:lnTo>
                  <a:pt x="8639556" y="0"/>
                </a:lnTo>
                <a:lnTo>
                  <a:pt x="0" y="0"/>
                </a:lnTo>
                <a:lnTo>
                  <a:pt x="0" y="1988820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325438" y="3213100"/>
            <a:ext cx="8639175" cy="18716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325438" y="3213100"/>
            <a:ext cx="8639175" cy="1871663"/>
          </a:xfrm>
          <a:custGeom>
            <a:avLst/>
            <a:gdLst/>
            <a:ahLst/>
            <a:cxnLst>
              <a:cxn ang="0">
                <a:pos x="0" y="1871472"/>
              </a:cxn>
              <a:cxn ang="0">
                <a:pos x="8639556" y="1871472"/>
              </a:cxn>
              <a:cxn ang="0">
                <a:pos x="8639556" y="0"/>
              </a:cxn>
              <a:cxn ang="0">
                <a:pos x="0" y="0"/>
              </a:cxn>
              <a:cxn ang="0">
                <a:pos x="0" y="1871472"/>
              </a:cxn>
            </a:cxnLst>
            <a:rect l="0" t="0" r="r" b="b"/>
            <a:pathLst>
              <a:path w="8639810" h="1871979">
                <a:moveTo>
                  <a:pt x="0" y="1871472"/>
                </a:moveTo>
                <a:lnTo>
                  <a:pt x="8639556" y="1871472"/>
                </a:lnTo>
                <a:lnTo>
                  <a:pt x="8639556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 noChangeArrowheads="1"/>
          </p:cNvSpPr>
          <p:nvPr/>
        </p:nvSpPr>
        <p:spPr bwMode="auto">
          <a:xfrm>
            <a:off x="325438" y="1558925"/>
            <a:ext cx="8639175" cy="17256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325438" y="1558925"/>
            <a:ext cx="8639175" cy="1727200"/>
          </a:xfrm>
          <a:custGeom>
            <a:avLst/>
            <a:gdLst/>
            <a:ahLst/>
            <a:cxnLst>
              <a:cxn ang="0">
                <a:pos x="0" y="1726691"/>
              </a:cxn>
              <a:cxn ang="0">
                <a:pos x="8639556" y="1726691"/>
              </a:cxn>
              <a:cxn ang="0">
                <a:pos x="8639556" y="0"/>
              </a:cxn>
              <a:cxn ang="0">
                <a:pos x="0" y="0"/>
              </a:cxn>
              <a:cxn ang="0">
                <a:pos x="0" y="1726691"/>
              </a:cxn>
            </a:cxnLst>
            <a:rect l="0" t="0" r="r" b="b"/>
            <a:pathLst>
              <a:path w="8639810" h="1727200">
                <a:moveTo>
                  <a:pt x="0" y="1726691"/>
                </a:moveTo>
                <a:lnTo>
                  <a:pt x="8639556" y="1726691"/>
                </a:lnTo>
                <a:lnTo>
                  <a:pt x="8639556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Creating Data</a:t>
            </a:r>
            <a:r>
              <a:rPr spc="-45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25608" name="object 9"/>
          <p:cNvSpPr>
            <a:spLocks noChangeArrowheads="1"/>
          </p:cNvSpPr>
          <p:nvPr/>
        </p:nvSpPr>
        <p:spPr bwMode="auto">
          <a:xfrm>
            <a:off x="611188" y="1628775"/>
            <a:ext cx="4824412" cy="15573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8525" y="2393950"/>
            <a:ext cx="2522538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Passive </a:t>
            </a:r>
            <a:r>
              <a:rPr sz="2000" dirty="0">
                <a:latin typeface="Tahoma"/>
                <a:cs typeface="Tahoma"/>
              </a:rPr>
              <a:t>open by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Client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610" name="object 11"/>
          <p:cNvSpPr>
            <a:spLocks noChangeArrowheads="1"/>
          </p:cNvSpPr>
          <p:nvPr/>
        </p:nvSpPr>
        <p:spPr bwMode="auto">
          <a:xfrm>
            <a:off x="611188" y="3357563"/>
            <a:ext cx="4824412" cy="16383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9013" y="3835400"/>
            <a:ext cx="2709862" cy="614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ahoma" pitchFamily="34" charset="0"/>
                <a:cs typeface="Tahoma" pitchFamily="34" charset="0"/>
              </a:rPr>
              <a:t>Sending ephemeral port  to Server</a:t>
            </a:r>
          </a:p>
        </p:txBody>
      </p:sp>
      <p:sp>
        <p:nvSpPr>
          <p:cNvPr id="25612" name="object 13"/>
          <p:cNvSpPr>
            <a:spLocks noChangeArrowheads="1"/>
          </p:cNvSpPr>
          <p:nvPr/>
        </p:nvSpPr>
        <p:spPr bwMode="auto">
          <a:xfrm>
            <a:off x="611188" y="5102225"/>
            <a:ext cx="4824412" cy="16398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1238" y="5667375"/>
            <a:ext cx="247332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Active open </a:t>
            </a:r>
            <a:r>
              <a:rPr sz="2000" dirty="0">
                <a:latin typeface="Tahoma"/>
                <a:cs typeface="Tahoma"/>
              </a:rPr>
              <a:t>by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614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3AFF3F1-CF46-4B88-9840-8C16F11F0A99}" type="slidenum">
              <a:rPr lang="th-TH"/>
              <a:pPr marL="171450"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2E7E387-D0C1-4EB5-959D-AC5B7EDF72D2}" type="slidenum">
              <a:rPr lang="th-TH"/>
              <a:pPr marL="171450"/>
              <a:t>2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Telnet</a:t>
            </a:r>
          </a:p>
          <a:p>
            <a:pPr marL="355600" indent="-342900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(FTP)</a:t>
            </a:r>
          </a:p>
          <a:p>
            <a:pPr marL="355600" indent="-3429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Trivial </a:t>
            </a:r>
            <a:r>
              <a:rPr spc="-5" dirty="0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(TFTP)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(HTTP)</a:t>
            </a:r>
          </a:p>
          <a:p>
            <a:pPr marL="355600" indent="-342900" eaLnBrk="1" fontAlgn="auto" hangingPunct="1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Electronic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57912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</a:t>
            </a:r>
            <a:r>
              <a:rPr spc="-40" dirty="0"/>
              <a:t> </a:t>
            </a:r>
            <a:r>
              <a:rPr spc="-10" dirty="0"/>
              <a:t>Establishment</a:t>
            </a:r>
          </a:p>
        </p:txBody>
      </p:sp>
      <p:sp>
        <p:nvSpPr>
          <p:cNvPr id="26626" name="object 3"/>
          <p:cNvSpPr>
            <a:spLocks/>
          </p:cNvSpPr>
          <p:nvPr/>
        </p:nvSpPr>
        <p:spPr bwMode="auto">
          <a:xfrm>
            <a:off x="593725" y="2495550"/>
            <a:ext cx="1808163" cy="2065338"/>
          </a:xfrm>
          <a:custGeom>
            <a:avLst/>
            <a:gdLst/>
            <a:ahLst/>
            <a:cxnLst>
              <a:cxn ang="0">
                <a:pos x="0" y="2065305"/>
              </a:cxn>
              <a:cxn ang="0">
                <a:pos x="1808235" y="2065305"/>
              </a:cxn>
              <a:cxn ang="0">
                <a:pos x="1808235" y="0"/>
              </a:cxn>
              <a:cxn ang="0">
                <a:pos x="0" y="0"/>
              </a:cxn>
              <a:cxn ang="0">
                <a:pos x="0" y="2065305"/>
              </a:cxn>
            </a:cxnLst>
            <a:rect l="0" t="0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noFill/>
          <a:ln w="2658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7" name="object 4"/>
          <p:cNvSpPr>
            <a:spLocks/>
          </p:cNvSpPr>
          <p:nvPr/>
        </p:nvSpPr>
        <p:spPr bwMode="auto">
          <a:xfrm>
            <a:off x="6440488" y="2535238"/>
            <a:ext cx="1905000" cy="2001837"/>
          </a:xfrm>
          <a:custGeom>
            <a:avLst/>
            <a:gdLst/>
            <a:ahLst/>
            <a:cxnLst>
              <a:cxn ang="0">
                <a:pos x="0" y="2002318"/>
              </a:cxn>
              <a:cxn ang="0">
                <a:pos x="1904807" y="2002318"/>
              </a:cxn>
              <a:cxn ang="0">
                <a:pos x="1904807" y="0"/>
              </a:cxn>
              <a:cxn ang="0">
                <a:pos x="0" y="0"/>
              </a:cxn>
              <a:cxn ang="0">
                <a:pos x="0" y="2002318"/>
              </a:cxn>
            </a:cxnLst>
            <a:rect l="0" t="0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noFill/>
          <a:ln w="265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8" name="object 5"/>
          <p:cNvSpPr>
            <a:spLocks/>
          </p:cNvSpPr>
          <p:nvPr/>
        </p:nvSpPr>
        <p:spPr bwMode="auto">
          <a:xfrm>
            <a:off x="593725" y="2690813"/>
            <a:ext cx="1722438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21644" y="155809"/>
              </a:cxn>
              <a:cxn ang="0">
                <a:pos x="172164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22120" h="156210">
                <a:moveTo>
                  <a:pt x="0" y="155809"/>
                </a:moveTo>
                <a:lnTo>
                  <a:pt x="1721644" y="155809"/>
                </a:lnTo>
                <a:lnTo>
                  <a:pt x="172164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9" name="object 6"/>
          <p:cNvSpPr>
            <a:spLocks/>
          </p:cNvSpPr>
          <p:nvPr/>
        </p:nvSpPr>
        <p:spPr bwMode="auto">
          <a:xfrm>
            <a:off x="2314575" y="2690813"/>
            <a:ext cx="174625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0" name="object 7"/>
          <p:cNvSpPr>
            <a:spLocks/>
          </p:cNvSpPr>
          <p:nvPr/>
        </p:nvSpPr>
        <p:spPr bwMode="auto">
          <a:xfrm>
            <a:off x="593725" y="4043363"/>
            <a:ext cx="1708150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08324" y="155809"/>
              </a:cxn>
              <a:cxn ang="0">
                <a:pos x="170832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08785" h="156210">
                <a:moveTo>
                  <a:pt x="0" y="155809"/>
                </a:moveTo>
                <a:lnTo>
                  <a:pt x="1708324" y="155809"/>
                </a:lnTo>
                <a:lnTo>
                  <a:pt x="170832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1" name="object 8"/>
          <p:cNvSpPr>
            <a:spLocks/>
          </p:cNvSpPr>
          <p:nvPr/>
        </p:nvSpPr>
        <p:spPr bwMode="auto">
          <a:xfrm>
            <a:off x="2301875" y="4043363"/>
            <a:ext cx="173038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2" name="object 9"/>
          <p:cNvSpPr>
            <a:spLocks/>
          </p:cNvSpPr>
          <p:nvPr/>
        </p:nvSpPr>
        <p:spPr bwMode="auto">
          <a:xfrm>
            <a:off x="6342063" y="2724150"/>
            <a:ext cx="0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3" name="object 10"/>
          <p:cNvSpPr>
            <a:spLocks/>
          </p:cNvSpPr>
          <p:nvPr/>
        </p:nvSpPr>
        <p:spPr bwMode="auto">
          <a:xfrm>
            <a:off x="6342063" y="2724150"/>
            <a:ext cx="173037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4" name="object 11"/>
          <p:cNvSpPr>
            <a:spLocks/>
          </p:cNvSpPr>
          <p:nvPr/>
        </p:nvSpPr>
        <p:spPr bwMode="auto">
          <a:xfrm>
            <a:off x="2505075" y="2730500"/>
            <a:ext cx="3836988" cy="115888"/>
          </a:xfrm>
          <a:custGeom>
            <a:avLst/>
            <a:gdLst/>
            <a:ahLst/>
            <a:cxnLst>
              <a:cxn ang="0">
                <a:pos x="106429" y="9388"/>
              </a:cxn>
              <a:cxn ang="0">
                <a:pos x="0" y="62721"/>
              </a:cxn>
              <a:cxn ang="0">
                <a:pos x="106722" y="115471"/>
              </a:cxn>
              <a:cxn ang="0">
                <a:pos x="106612" y="75769"/>
              </a:cxn>
              <a:cxn ang="0">
                <a:pos x="79975" y="75769"/>
              </a:cxn>
              <a:cxn ang="0">
                <a:pos x="79895" y="49249"/>
              </a:cxn>
              <a:cxn ang="0">
                <a:pos x="106539" y="49179"/>
              </a:cxn>
              <a:cxn ang="0">
                <a:pos x="106429" y="9388"/>
              </a:cxn>
              <a:cxn ang="0">
                <a:pos x="3809843" y="39701"/>
              </a:cxn>
              <a:cxn ang="0">
                <a:pos x="3756386" y="39701"/>
              </a:cxn>
              <a:cxn ang="0">
                <a:pos x="3756386" y="66222"/>
              </a:cxn>
              <a:cxn ang="0">
                <a:pos x="3729646" y="66291"/>
              </a:cxn>
              <a:cxn ang="0">
                <a:pos x="3729746" y="106083"/>
              </a:cxn>
              <a:cxn ang="0">
                <a:pos x="3836308" y="52776"/>
              </a:cxn>
              <a:cxn ang="0">
                <a:pos x="3809843" y="39701"/>
              </a:cxn>
              <a:cxn ang="0">
                <a:pos x="106539" y="49179"/>
              </a:cxn>
              <a:cxn ang="0">
                <a:pos x="79895" y="49249"/>
              </a:cxn>
              <a:cxn ang="0">
                <a:pos x="79975" y="75769"/>
              </a:cxn>
              <a:cxn ang="0">
                <a:pos x="106612" y="75700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79975" y="75769"/>
              </a:cxn>
              <a:cxn ang="0">
                <a:pos x="106612" y="75769"/>
              </a:cxn>
              <a:cxn ang="0">
                <a:pos x="3729579" y="39771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3729646" y="66291"/>
              </a:cxn>
              <a:cxn ang="0">
                <a:pos x="3729579" y="39771"/>
              </a:cxn>
              <a:cxn ang="0">
                <a:pos x="3756386" y="39701"/>
              </a:cxn>
              <a:cxn ang="0">
                <a:pos x="3729579" y="39771"/>
              </a:cxn>
              <a:cxn ang="0">
                <a:pos x="3729646" y="66291"/>
              </a:cxn>
              <a:cxn ang="0">
                <a:pos x="3756386" y="66222"/>
              </a:cxn>
              <a:cxn ang="0">
                <a:pos x="3756386" y="39701"/>
              </a:cxn>
              <a:cxn ang="0">
                <a:pos x="3729479" y="0"/>
              </a:cxn>
              <a:cxn ang="0">
                <a:pos x="3729579" y="39771"/>
              </a:cxn>
              <a:cxn ang="0">
                <a:pos x="3809843" y="39701"/>
              </a:cxn>
              <a:cxn ang="0">
                <a:pos x="3729479" y="0"/>
              </a:cxn>
            </a:cxnLst>
            <a:rect l="0" t="0" r="r" b="b"/>
            <a:pathLst>
              <a:path w="3836670" h="115569">
                <a:moveTo>
                  <a:pt x="106429" y="9388"/>
                </a:moveTo>
                <a:lnTo>
                  <a:pt x="0" y="62721"/>
                </a:lnTo>
                <a:lnTo>
                  <a:pt x="106722" y="115471"/>
                </a:lnTo>
                <a:lnTo>
                  <a:pt x="106612" y="75769"/>
                </a:lnTo>
                <a:lnTo>
                  <a:pt x="79975" y="75769"/>
                </a:lnTo>
                <a:lnTo>
                  <a:pt x="79895" y="49249"/>
                </a:lnTo>
                <a:lnTo>
                  <a:pt x="106539" y="49179"/>
                </a:lnTo>
                <a:lnTo>
                  <a:pt x="106429" y="9388"/>
                </a:lnTo>
                <a:close/>
              </a:path>
              <a:path w="3836670" h="115569">
                <a:moveTo>
                  <a:pt x="3809843" y="39701"/>
                </a:moveTo>
                <a:lnTo>
                  <a:pt x="3756386" y="39701"/>
                </a:lnTo>
                <a:lnTo>
                  <a:pt x="3756386" y="66222"/>
                </a:lnTo>
                <a:lnTo>
                  <a:pt x="3729646" y="66291"/>
                </a:lnTo>
                <a:lnTo>
                  <a:pt x="3729746" y="106083"/>
                </a:lnTo>
                <a:lnTo>
                  <a:pt x="3836308" y="52776"/>
                </a:lnTo>
                <a:lnTo>
                  <a:pt x="3809843" y="39701"/>
                </a:lnTo>
                <a:close/>
              </a:path>
              <a:path w="3836670" h="115569">
                <a:moveTo>
                  <a:pt x="106539" y="49179"/>
                </a:moveTo>
                <a:lnTo>
                  <a:pt x="79895" y="49249"/>
                </a:lnTo>
                <a:lnTo>
                  <a:pt x="79975" y="75769"/>
                </a:lnTo>
                <a:lnTo>
                  <a:pt x="106612" y="75700"/>
                </a:lnTo>
                <a:lnTo>
                  <a:pt x="106539" y="49179"/>
                </a:lnTo>
                <a:close/>
              </a:path>
              <a:path w="3836670" h="115569">
                <a:moveTo>
                  <a:pt x="106612" y="75700"/>
                </a:moveTo>
                <a:lnTo>
                  <a:pt x="79975" y="75769"/>
                </a:lnTo>
                <a:lnTo>
                  <a:pt x="106612" y="75769"/>
                </a:lnTo>
                <a:close/>
              </a:path>
              <a:path w="3836670" h="115569">
                <a:moveTo>
                  <a:pt x="3729579" y="39771"/>
                </a:moveTo>
                <a:lnTo>
                  <a:pt x="106539" y="49179"/>
                </a:lnTo>
                <a:lnTo>
                  <a:pt x="106612" y="75700"/>
                </a:lnTo>
                <a:lnTo>
                  <a:pt x="3729646" y="66291"/>
                </a:lnTo>
                <a:lnTo>
                  <a:pt x="3729579" y="39771"/>
                </a:lnTo>
                <a:close/>
              </a:path>
              <a:path w="3836670" h="115569">
                <a:moveTo>
                  <a:pt x="3756386" y="39701"/>
                </a:moveTo>
                <a:lnTo>
                  <a:pt x="3729579" y="39771"/>
                </a:lnTo>
                <a:lnTo>
                  <a:pt x="3729646" y="66291"/>
                </a:lnTo>
                <a:lnTo>
                  <a:pt x="3756386" y="66222"/>
                </a:lnTo>
                <a:lnTo>
                  <a:pt x="3756386" y="39701"/>
                </a:lnTo>
                <a:close/>
              </a:path>
              <a:path w="3836670" h="115569">
                <a:moveTo>
                  <a:pt x="3729479" y="0"/>
                </a:moveTo>
                <a:lnTo>
                  <a:pt x="3729579" y="39771"/>
                </a:lnTo>
                <a:lnTo>
                  <a:pt x="3809843" y="39701"/>
                </a:lnTo>
                <a:lnTo>
                  <a:pt x="372947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5" name="object 12"/>
          <p:cNvSpPr>
            <a:spLocks/>
          </p:cNvSpPr>
          <p:nvPr/>
        </p:nvSpPr>
        <p:spPr bwMode="auto">
          <a:xfrm>
            <a:off x="6345238" y="4056063"/>
            <a:ext cx="0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6" name="object 13"/>
          <p:cNvSpPr>
            <a:spLocks/>
          </p:cNvSpPr>
          <p:nvPr/>
        </p:nvSpPr>
        <p:spPr bwMode="auto">
          <a:xfrm>
            <a:off x="6345238" y="4056063"/>
            <a:ext cx="173037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7" name="object 14"/>
          <p:cNvSpPr>
            <a:spLocks/>
          </p:cNvSpPr>
          <p:nvPr/>
        </p:nvSpPr>
        <p:spPr bwMode="auto">
          <a:xfrm>
            <a:off x="2492375" y="4086225"/>
            <a:ext cx="3835400" cy="106363"/>
          </a:xfrm>
          <a:custGeom>
            <a:avLst/>
            <a:gdLst/>
            <a:ahLst/>
            <a:cxnLst>
              <a:cxn ang="0">
                <a:pos x="3748927" y="39781"/>
              </a:cxn>
              <a:cxn ang="0">
                <a:pos x="3769707" y="60361"/>
              </a:cxn>
              <a:cxn ang="0">
                <a:pos x="3716425" y="60361"/>
              </a:cxn>
              <a:cxn ang="0">
                <a:pos x="3657017" y="39781"/>
              </a:cxn>
              <a:cxn ang="0">
                <a:pos x="3535802" y="39781"/>
              </a:cxn>
              <a:cxn ang="0">
                <a:pos x="3476393" y="60361"/>
              </a:cxn>
              <a:cxn ang="0">
                <a:pos x="3443891" y="66301"/>
              </a:cxn>
              <a:cxn ang="0">
                <a:pos x="3396471" y="45721"/>
              </a:cxn>
              <a:cxn ang="0">
                <a:pos x="3284047" y="39781"/>
              </a:cxn>
              <a:cxn ang="0">
                <a:pos x="3209986" y="45721"/>
              </a:cxn>
              <a:cxn ang="0">
                <a:pos x="3162566" y="66301"/>
              </a:cxn>
              <a:cxn ang="0">
                <a:pos x="3130064" y="60361"/>
              </a:cxn>
              <a:cxn ang="0">
                <a:pos x="3070656" y="39781"/>
              </a:cxn>
              <a:cxn ang="0">
                <a:pos x="2949441" y="39781"/>
              </a:cxn>
              <a:cxn ang="0">
                <a:pos x="2890032" y="60361"/>
              </a:cxn>
              <a:cxn ang="0">
                <a:pos x="2857530" y="66301"/>
              </a:cxn>
              <a:cxn ang="0">
                <a:pos x="2810110" y="45721"/>
              </a:cxn>
              <a:cxn ang="0">
                <a:pos x="2697420" y="39781"/>
              </a:cxn>
              <a:cxn ang="0">
                <a:pos x="2623625" y="45721"/>
              </a:cxn>
              <a:cxn ang="0">
                <a:pos x="2576205" y="66301"/>
              </a:cxn>
              <a:cxn ang="0">
                <a:pos x="2543437" y="60361"/>
              </a:cxn>
              <a:cxn ang="0">
                <a:pos x="2484295" y="39781"/>
              </a:cxn>
              <a:cxn ang="0">
                <a:pos x="2362813" y="39781"/>
              </a:cxn>
              <a:cxn ang="0">
                <a:pos x="2303671" y="60361"/>
              </a:cxn>
              <a:cxn ang="0">
                <a:pos x="2271169" y="66301"/>
              </a:cxn>
              <a:cxn ang="0">
                <a:pos x="2223749" y="45721"/>
              </a:cxn>
              <a:cxn ang="0">
                <a:pos x="2111059" y="39781"/>
              </a:cxn>
              <a:cxn ang="0">
                <a:pos x="2036998" y="45721"/>
              </a:cxn>
              <a:cxn ang="0">
                <a:pos x="1989844" y="66301"/>
              </a:cxn>
              <a:cxn ang="0">
                <a:pos x="1957076" y="60361"/>
              </a:cxn>
              <a:cxn ang="0">
                <a:pos x="1897934" y="39781"/>
              </a:cxn>
              <a:cxn ang="0">
                <a:pos x="1776452" y="39781"/>
              </a:cxn>
              <a:cxn ang="0">
                <a:pos x="1717310" y="60361"/>
              </a:cxn>
              <a:cxn ang="0">
                <a:pos x="1684542" y="66301"/>
              </a:cxn>
              <a:cxn ang="0">
                <a:pos x="1637388" y="45721"/>
              </a:cxn>
              <a:cxn ang="0">
                <a:pos x="1524698" y="39781"/>
              </a:cxn>
              <a:cxn ang="0">
                <a:pos x="1450637" y="45721"/>
              </a:cxn>
              <a:cxn ang="0">
                <a:pos x="1403483" y="66301"/>
              </a:cxn>
              <a:cxn ang="0">
                <a:pos x="1370715" y="60361"/>
              </a:cxn>
              <a:cxn ang="0">
                <a:pos x="1311573" y="39781"/>
              </a:cxn>
              <a:cxn ang="0">
                <a:pos x="1190091" y="39781"/>
              </a:cxn>
              <a:cxn ang="0">
                <a:pos x="1130949" y="60361"/>
              </a:cxn>
              <a:cxn ang="0">
                <a:pos x="1098181" y="66301"/>
              </a:cxn>
              <a:cxn ang="0">
                <a:pos x="1051027" y="45721"/>
              </a:cxn>
              <a:cxn ang="0">
                <a:pos x="938337" y="39781"/>
              </a:cxn>
              <a:cxn ang="0">
                <a:pos x="864276" y="45721"/>
              </a:cxn>
              <a:cxn ang="0">
                <a:pos x="817122" y="66301"/>
              </a:cxn>
              <a:cxn ang="0">
                <a:pos x="784354" y="60361"/>
              </a:cxn>
              <a:cxn ang="0">
                <a:pos x="725212" y="39781"/>
              </a:cxn>
              <a:cxn ang="0">
                <a:pos x="603757" y="39781"/>
              </a:cxn>
              <a:cxn ang="0">
                <a:pos x="544508" y="60361"/>
              </a:cxn>
              <a:cxn ang="0">
                <a:pos x="511900" y="66301"/>
              </a:cxn>
              <a:cxn ang="0">
                <a:pos x="464559" y="45721"/>
              </a:cxn>
              <a:cxn ang="0">
                <a:pos x="351976" y="39781"/>
              </a:cxn>
              <a:cxn ang="0">
                <a:pos x="277968" y="45721"/>
              </a:cxn>
              <a:cxn ang="0">
                <a:pos x="230628" y="66301"/>
              </a:cxn>
              <a:cxn ang="0">
                <a:pos x="198020" y="60361"/>
              </a:cxn>
              <a:cxn ang="0">
                <a:pos x="138744" y="39781"/>
              </a:cxn>
            </a:cxnLst>
            <a:rect l="0" t="0" r="r" b="b"/>
            <a:pathLst>
              <a:path w="3836670" h="106679">
                <a:moveTo>
                  <a:pt x="3729746" y="0"/>
                </a:moveTo>
                <a:lnTo>
                  <a:pt x="3729746" y="106083"/>
                </a:lnTo>
                <a:lnTo>
                  <a:pt x="3809668" y="66301"/>
                </a:lnTo>
                <a:lnTo>
                  <a:pt x="3748927" y="66301"/>
                </a:lnTo>
                <a:lnTo>
                  <a:pt x="3743066" y="60361"/>
                </a:lnTo>
                <a:lnTo>
                  <a:pt x="3743066" y="45721"/>
                </a:lnTo>
                <a:lnTo>
                  <a:pt x="3748927" y="39781"/>
                </a:lnTo>
                <a:lnTo>
                  <a:pt x="3809668" y="39781"/>
                </a:lnTo>
                <a:lnTo>
                  <a:pt x="3729746" y="0"/>
                </a:lnTo>
                <a:close/>
              </a:path>
              <a:path w="3836670" h="106679">
                <a:moveTo>
                  <a:pt x="3763579" y="39781"/>
                </a:moveTo>
                <a:lnTo>
                  <a:pt x="3748927" y="39781"/>
                </a:lnTo>
                <a:lnTo>
                  <a:pt x="3743066" y="45721"/>
                </a:lnTo>
                <a:lnTo>
                  <a:pt x="3743066" y="60361"/>
                </a:lnTo>
                <a:lnTo>
                  <a:pt x="3748927" y="66301"/>
                </a:lnTo>
                <a:lnTo>
                  <a:pt x="3763579" y="66301"/>
                </a:lnTo>
                <a:lnTo>
                  <a:pt x="3769707" y="60361"/>
                </a:lnTo>
                <a:lnTo>
                  <a:pt x="3769707" y="45721"/>
                </a:lnTo>
                <a:lnTo>
                  <a:pt x="3763579" y="39781"/>
                </a:lnTo>
                <a:close/>
              </a:path>
              <a:path w="3836670" h="106679">
                <a:moveTo>
                  <a:pt x="3809668" y="39781"/>
                </a:moveTo>
                <a:lnTo>
                  <a:pt x="3763579" y="39781"/>
                </a:lnTo>
                <a:lnTo>
                  <a:pt x="3769707" y="45721"/>
                </a:lnTo>
                <a:lnTo>
                  <a:pt x="3769707" y="60361"/>
                </a:lnTo>
                <a:lnTo>
                  <a:pt x="3763579" y="66301"/>
                </a:lnTo>
                <a:lnTo>
                  <a:pt x="3809668" y="66301"/>
                </a:lnTo>
                <a:lnTo>
                  <a:pt x="3836308" y="53041"/>
                </a:lnTo>
                <a:lnTo>
                  <a:pt x="3809668" y="39781"/>
                </a:lnTo>
                <a:close/>
              </a:path>
              <a:path w="3836670" h="106679">
                <a:moveTo>
                  <a:pt x="3710298" y="39781"/>
                </a:moveTo>
                <a:lnTo>
                  <a:pt x="3695646" y="39781"/>
                </a:lnTo>
                <a:lnTo>
                  <a:pt x="3689785" y="45721"/>
                </a:lnTo>
                <a:lnTo>
                  <a:pt x="3689785" y="60361"/>
                </a:lnTo>
                <a:lnTo>
                  <a:pt x="3695646" y="66301"/>
                </a:lnTo>
                <a:lnTo>
                  <a:pt x="3710298" y="66301"/>
                </a:lnTo>
                <a:lnTo>
                  <a:pt x="3716425" y="60361"/>
                </a:lnTo>
                <a:lnTo>
                  <a:pt x="3716425" y="45721"/>
                </a:lnTo>
                <a:lnTo>
                  <a:pt x="3710298" y="39781"/>
                </a:lnTo>
                <a:close/>
              </a:path>
              <a:path w="3836670" h="106679">
                <a:moveTo>
                  <a:pt x="3657017" y="39781"/>
                </a:moveTo>
                <a:lnTo>
                  <a:pt x="3642364" y="39781"/>
                </a:lnTo>
                <a:lnTo>
                  <a:pt x="3636503" y="45721"/>
                </a:lnTo>
                <a:lnTo>
                  <a:pt x="3636503" y="60361"/>
                </a:lnTo>
                <a:lnTo>
                  <a:pt x="3642364" y="66301"/>
                </a:lnTo>
                <a:lnTo>
                  <a:pt x="3657017" y="66301"/>
                </a:lnTo>
                <a:lnTo>
                  <a:pt x="3663144" y="60361"/>
                </a:lnTo>
                <a:lnTo>
                  <a:pt x="3663144" y="45721"/>
                </a:lnTo>
                <a:lnTo>
                  <a:pt x="3657017" y="39781"/>
                </a:lnTo>
                <a:close/>
              </a:path>
              <a:path w="3836670" h="106679">
                <a:moveTo>
                  <a:pt x="3603735" y="39781"/>
                </a:moveTo>
                <a:lnTo>
                  <a:pt x="3589083" y="39781"/>
                </a:lnTo>
                <a:lnTo>
                  <a:pt x="3582956" y="45721"/>
                </a:lnTo>
                <a:lnTo>
                  <a:pt x="3582956" y="60361"/>
                </a:lnTo>
                <a:lnTo>
                  <a:pt x="3589083" y="66301"/>
                </a:lnTo>
                <a:lnTo>
                  <a:pt x="3603735" y="66301"/>
                </a:lnTo>
                <a:lnTo>
                  <a:pt x="3609863" y="60361"/>
                </a:lnTo>
                <a:lnTo>
                  <a:pt x="3609863" y="45721"/>
                </a:lnTo>
                <a:lnTo>
                  <a:pt x="3603735" y="39781"/>
                </a:lnTo>
                <a:close/>
              </a:path>
              <a:path w="3836670" h="106679">
                <a:moveTo>
                  <a:pt x="3550454" y="39781"/>
                </a:moveTo>
                <a:lnTo>
                  <a:pt x="3535802" y="39781"/>
                </a:lnTo>
                <a:lnTo>
                  <a:pt x="3529674" y="45721"/>
                </a:lnTo>
                <a:lnTo>
                  <a:pt x="3529674" y="60361"/>
                </a:lnTo>
                <a:lnTo>
                  <a:pt x="3535802" y="66301"/>
                </a:lnTo>
                <a:lnTo>
                  <a:pt x="3550454" y="66301"/>
                </a:lnTo>
                <a:lnTo>
                  <a:pt x="3556315" y="60361"/>
                </a:lnTo>
                <a:lnTo>
                  <a:pt x="3556315" y="45721"/>
                </a:lnTo>
                <a:lnTo>
                  <a:pt x="3550454" y="39781"/>
                </a:lnTo>
                <a:close/>
              </a:path>
              <a:path w="3836670" h="106679">
                <a:moveTo>
                  <a:pt x="3497173" y="39781"/>
                </a:moveTo>
                <a:lnTo>
                  <a:pt x="3482520" y="39781"/>
                </a:lnTo>
                <a:lnTo>
                  <a:pt x="3476393" y="45721"/>
                </a:lnTo>
                <a:lnTo>
                  <a:pt x="3476393" y="60361"/>
                </a:lnTo>
                <a:lnTo>
                  <a:pt x="3482520" y="66301"/>
                </a:lnTo>
                <a:lnTo>
                  <a:pt x="3497173" y="66301"/>
                </a:lnTo>
                <a:lnTo>
                  <a:pt x="3503034" y="60361"/>
                </a:lnTo>
                <a:lnTo>
                  <a:pt x="3503034" y="45721"/>
                </a:lnTo>
                <a:lnTo>
                  <a:pt x="3497173" y="39781"/>
                </a:lnTo>
                <a:close/>
              </a:path>
              <a:path w="3836670" h="106679">
                <a:moveTo>
                  <a:pt x="3443891" y="39781"/>
                </a:moveTo>
                <a:lnTo>
                  <a:pt x="3429239" y="39781"/>
                </a:lnTo>
                <a:lnTo>
                  <a:pt x="3423112" y="45721"/>
                </a:lnTo>
                <a:lnTo>
                  <a:pt x="3423112" y="60361"/>
                </a:lnTo>
                <a:lnTo>
                  <a:pt x="3429239" y="66301"/>
                </a:lnTo>
                <a:lnTo>
                  <a:pt x="3443891" y="66301"/>
                </a:lnTo>
                <a:lnTo>
                  <a:pt x="3449752" y="60361"/>
                </a:lnTo>
                <a:lnTo>
                  <a:pt x="3449752" y="45721"/>
                </a:lnTo>
                <a:lnTo>
                  <a:pt x="3443891" y="39781"/>
                </a:lnTo>
                <a:close/>
              </a:path>
              <a:path w="3836670" h="106679">
                <a:moveTo>
                  <a:pt x="3390610" y="39781"/>
                </a:moveTo>
                <a:lnTo>
                  <a:pt x="3375691" y="39781"/>
                </a:lnTo>
                <a:lnTo>
                  <a:pt x="3369830" y="45721"/>
                </a:lnTo>
                <a:lnTo>
                  <a:pt x="3369830" y="60361"/>
                </a:lnTo>
                <a:lnTo>
                  <a:pt x="3375691" y="66301"/>
                </a:lnTo>
                <a:lnTo>
                  <a:pt x="3390610" y="66301"/>
                </a:lnTo>
                <a:lnTo>
                  <a:pt x="3396471" y="60361"/>
                </a:lnTo>
                <a:lnTo>
                  <a:pt x="3396471" y="45721"/>
                </a:lnTo>
                <a:lnTo>
                  <a:pt x="3390610" y="39781"/>
                </a:lnTo>
                <a:close/>
              </a:path>
              <a:path w="3836670" h="106679">
                <a:moveTo>
                  <a:pt x="3337329" y="39781"/>
                </a:moveTo>
                <a:lnTo>
                  <a:pt x="3322410" y="39781"/>
                </a:lnTo>
                <a:lnTo>
                  <a:pt x="3316549" y="45721"/>
                </a:lnTo>
                <a:lnTo>
                  <a:pt x="3316549" y="60361"/>
                </a:lnTo>
                <a:lnTo>
                  <a:pt x="3322410" y="66301"/>
                </a:lnTo>
                <a:lnTo>
                  <a:pt x="3337329" y="66301"/>
                </a:lnTo>
                <a:lnTo>
                  <a:pt x="3343190" y="60361"/>
                </a:lnTo>
                <a:lnTo>
                  <a:pt x="3343190" y="45721"/>
                </a:lnTo>
                <a:lnTo>
                  <a:pt x="3337329" y="39781"/>
                </a:lnTo>
                <a:close/>
              </a:path>
              <a:path w="3836670" h="106679">
                <a:moveTo>
                  <a:pt x="3284047" y="39781"/>
                </a:moveTo>
                <a:lnTo>
                  <a:pt x="3269129" y="39781"/>
                </a:lnTo>
                <a:lnTo>
                  <a:pt x="3263268" y="45721"/>
                </a:lnTo>
                <a:lnTo>
                  <a:pt x="3263268" y="60361"/>
                </a:lnTo>
                <a:lnTo>
                  <a:pt x="3269129" y="66301"/>
                </a:lnTo>
                <a:lnTo>
                  <a:pt x="3284047" y="66301"/>
                </a:lnTo>
                <a:lnTo>
                  <a:pt x="3289908" y="60361"/>
                </a:lnTo>
                <a:lnTo>
                  <a:pt x="3289908" y="45721"/>
                </a:lnTo>
                <a:lnTo>
                  <a:pt x="3284047" y="39781"/>
                </a:lnTo>
                <a:close/>
              </a:path>
              <a:path w="3836670" h="106679">
                <a:moveTo>
                  <a:pt x="3230500" y="39781"/>
                </a:moveTo>
                <a:lnTo>
                  <a:pt x="3215847" y="39781"/>
                </a:lnTo>
                <a:lnTo>
                  <a:pt x="3209986" y="45721"/>
                </a:lnTo>
                <a:lnTo>
                  <a:pt x="3209986" y="60361"/>
                </a:lnTo>
                <a:lnTo>
                  <a:pt x="3215847" y="66301"/>
                </a:lnTo>
                <a:lnTo>
                  <a:pt x="3230500" y="66301"/>
                </a:lnTo>
                <a:lnTo>
                  <a:pt x="3236627" y="60361"/>
                </a:lnTo>
                <a:lnTo>
                  <a:pt x="3236627" y="45721"/>
                </a:lnTo>
                <a:lnTo>
                  <a:pt x="3230500" y="39781"/>
                </a:lnTo>
                <a:close/>
              </a:path>
              <a:path w="3836670" h="106679">
                <a:moveTo>
                  <a:pt x="3177218" y="39781"/>
                </a:moveTo>
                <a:lnTo>
                  <a:pt x="3162566" y="39781"/>
                </a:lnTo>
                <a:lnTo>
                  <a:pt x="3156705" y="45721"/>
                </a:lnTo>
                <a:lnTo>
                  <a:pt x="3156705" y="60361"/>
                </a:lnTo>
                <a:lnTo>
                  <a:pt x="3162566" y="66301"/>
                </a:lnTo>
                <a:lnTo>
                  <a:pt x="3177218" y="66301"/>
                </a:lnTo>
                <a:lnTo>
                  <a:pt x="3183346" y="60361"/>
                </a:lnTo>
                <a:lnTo>
                  <a:pt x="3183346" y="45721"/>
                </a:lnTo>
                <a:lnTo>
                  <a:pt x="3177218" y="39781"/>
                </a:lnTo>
                <a:close/>
              </a:path>
              <a:path w="3836670" h="106679">
                <a:moveTo>
                  <a:pt x="3123937" y="39781"/>
                </a:moveTo>
                <a:lnTo>
                  <a:pt x="3109285" y="39781"/>
                </a:lnTo>
                <a:lnTo>
                  <a:pt x="3103424" y="45721"/>
                </a:lnTo>
                <a:lnTo>
                  <a:pt x="3103424" y="60361"/>
                </a:lnTo>
                <a:lnTo>
                  <a:pt x="3109285" y="66301"/>
                </a:lnTo>
                <a:lnTo>
                  <a:pt x="3123937" y="66301"/>
                </a:lnTo>
                <a:lnTo>
                  <a:pt x="3130064" y="60361"/>
                </a:lnTo>
                <a:lnTo>
                  <a:pt x="3130064" y="45721"/>
                </a:lnTo>
                <a:lnTo>
                  <a:pt x="3123937" y="39781"/>
                </a:lnTo>
                <a:close/>
              </a:path>
              <a:path w="3836670" h="106679">
                <a:moveTo>
                  <a:pt x="3070656" y="39781"/>
                </a:moveTo>
                <a:lnTo>
                  <a:pt x="3056003" y="39781"/>
                </a:lnTo>
                <a:lnTo>
                  <a:pt x="3049876" y="45721"/>
                </a:lnTo>
                <a:lnTo>
                  <a:pt x="3049876" y="60361"/>
                </a:lnTo>
                <a:lnTo>
                  <a:pt x="3056003" y="66301"/>
                </a:lnTo>
                <a:lnTo>
                  <a:pt x="3070656" y="66301"/>
                </a:lnTo>
                <a:lnTo>
                  <a:pt x="3076517" y="60361"/>
                </a:lnTo>
                <a:lnTo>
                  <a:pt x="3076517" y="45721"/>
                </a:lnTo>
                <a:lnTo>
                  <a:pt x="3070656" y="39781"/>
                </a:lnTo>
                <a:close/>
              </a:path>
              <a:path w="3836670" h="106679">
                <a:moveTo>
                  <a:pt x="3017374" y="39781"/>
                </a:moveTo>
                <a:lnTo>
                  <a:pt x="3002722" y="39781"/>
                </a:lnTo>
                <a:lnTo>
                  <a:pt x="2996595" y="45721"/>
                </a:lnTo>
                <a:lnTo>
                  <a:pt x="2996595" y="60361"/>
                </a:lnTo>
                <a:lnTo>
                  <a:pt x="3002722" y="66301"/>
                </a:lnTo>
                <a:lnTo>
                  <a:pt x="3017374" y="66301"/>
                </a:lnTo>
                <a:lnTo>
                  <a:pt x="3023235" y="60361"/>
                </a:lnTo>
                <a:lnTo>
                  <a:pt x="3023235" y="45721"/>
                </a:lnTo>
                <a:lnTo>
                  <a:pt x="3017374" y="39781"/>
                </a:lnTo>
                <a:close/>
              </a:path>
              <a:path w="3836670" h="106679">
                <a:moveTo>
                  <a:pt x="2964093" y="39781"/>
                </a:moveTo>
                <a:lnTo>
                  <a:pt x="2949441" y="39781"/>
                </a:lnTo>
                <a:lnTo>
                  <a:pt x="2943313" y="45721"/>
                </a:lnTo>
                <a:lnTo>
                  <a:pt x="2943313" y="60361"/>
                </a:lnTo>
                <a:lnTo>
                  <a:pt x="2949441" y="66301"/>
                </a:lnTo>
                <a:lnTo>
                  <a:pt x="2964093" y="66301"/>
                </a:lnTo>
                <a:lnTo>
                  <a:pt x="2969954" y="60361"/>
                </a:lnTo>
                <a:lnTo>
                  <a:pt x="2969954" y="45721"/>
                </a:lnTo>
                <a:lnTo>
                  <a:pt x="2964093" y="39781"/>
                </a:lnTo>
                <a:close/>
              </a:path>
              <a:path w="3836670" h="106679">
                <a:moveTo>
                  <a:pt x="2910812" y="39781"/>
                </a:moveTo>
                <a:lnTo>
                  <a:pt x="2895893" y="39781"/>
                </a:lnTo>
                <a:lnTo>
                  <a:pt x="2890032" y="45721"/>
                </a:lnTo>
                <a:lnTo>
                  <a:pt x="2890032" y="60361"/>
                </a:lnTo>
                <a:lnTo>
                  <a:pt x="2895893" y="66301"/>
                </a:lnTo>
                <a:lnTo>
                  <a:pt x="2910812" y="66301"/>
                </a:lnTo>
                <a:lnTo>
                  <a:pt x="2916673" y="60361"/>
                </a:lnTo>
                <a:lnTo>
                  <a:pt x="2916673" y="45721"/>
                </a:lnTo>
                <a:lnTo>
                  <a:pt x="2910812" y="39781"/>
                </a:lnTo>
                <a:close/>
              </a:path>
              <a:path w="3836670" h="106679">
                <a:moveTo>
                  <a:pt x="2857530" y="39781"/>
                </a:moveTo>
                <a:lnTo>
                  <a:pt x="2842612" y="39781"/>
                </a:lnTo>
                <a:lnTo>
                  <a:pt x="2836751" y="45721"/>
                </a:lnTo>
                <a:lnTo>
                  <a:pt x="2836751" y="60361"/>
                </a:lnTo>
                <a:lnTo>
                  <a:pt x="2842612" y="66301"/>
                </a:lnTo>
                <a:lnTo>
                  <a:pt x="2857530" y="66301"/>
                </a:lnTo>
                <a:lnTo>
                  <a:pt x="2863391" y="60361"/>
                </a:lnTo>
                <a:lnTo>
                  <a:pt x="2863391" y="45721"/>
                </a:lnTo>
                <a:lnTo>
                  <a:pt x="2857530" y="39781"/>
                </a:lnTo>
                <a:close/>
              </a:path>
              <a:path w="3836670" h="106679">
                <a:moveTo>
                  <a:pt x="2804249" y="39781"/>
                </a:moveTo>
                <a:lnTo>
                  <a:pt x="2789330" y="39781"/>
                </a:lnTo>
                <a:lnTo>
                  <a:pt x="2783469" y="45721"/>
                </a:lnTo>
                <a:lnTo>
                  <a:pt x="2783469" y="60361"/>
                </a:lnTo>
                <a:lnTo>
                  <a:pt x="2789330" y="66301"/>
                </a:lnTo>
                <a:lnTo>
                  <a:pt x="2804249" y="66301"/>
                </a:lnTo>
                <a:lnTo>
                  <a:pt x="2810110" y="60361"/>
                </a:lnTo>
                <a:lnTo>
                  <a:pt x="2810110" y="45721"/>
                </a:lnTo>
                <a:lnTo>
                  <a:pt x="2804249" y="39781"/>
                </a:lnTo>
                <a:close/>
              </a:path>
              <a:path w="3836670" h="106679">
                <a:moveTo>
                  <a:pt x="2750701" y="39781"/>
                </a:moveTo>
                <a:lnTo>
                  <a:pt x="2736049" y="39781"/>
                </a:lnTo>
                <a:lnTo>
                  <a:pt x="2730188" y="45721"/>
                </a:lnTo>
                <a:lnTo>
                  <a:pt x="2730188" y="60361"/>
                </a:lnTo>
                <a:lnTo>
                  <a:pt x="2736049" y="66301"/>
                </a:lnTo>
                <a:lnTo>
                  <a:pt x="2750701" y="66301"/>
                </a:lnTo>
                <a:lnTo>
                  <a:pt x="2756829" y="60361"/>
                </a:lnTo>
                <a:lnTo>
                  <a:pt x="2756829" y="45721"/>
                </a:lnTo>
                <a:lnTo>
                  <a:pt x="2750701" y="39781"/>
                </a:lnTo>
                <a:close/>
              </a:path>
              <a:path w="3836670" h="106679">
                <a:moveTo>
                  <a:pt x="2697420" y="39781"/>
                </a:moveTo>
                <a:lnTo>
                  <a:pt x="2682768" y="39781"/>
                </a:lnTo>
                <a:lnTo>
                  <a:pt x="2676907" y="45721"/>
                </a:lnTo>
                <a:lnTo>
                  <a:pt x="2676907" y="60361"/>
                </a:lnTo>
                <a:lnTo>
                  <a:pt x="2682768" y="66301"/>
                </a:lnTo>
                <a:lnTo>
                  <a:pt x="2697420" y="66301"/>
                </a:lnTo>
                <a:lnTo>
                  <a:pt x="2703547" y="60361"/>
                </a:lnTo>
                <a:lnTo>
                  <a:pt x="2703547" y="45721"/>
                </a:lnTo>
                <a:lnTo>
                  <a:pt x="2697420" y="39781"/>
                </a:lnTo>
                <a:close/>
              </a:path>
              <a:path w="3836670" h="106679">
                <a:moveTo>
                  <a:pt x="2644139" y="39781"/>
                </a:moveTo>
                <a:lnTo>
                  <a:pt x="2629486" y="39781"/>
                </a:lnTo>
                <a:lnTo>
                  <a:pt x="2623625" y="45721"/>
                </a:lnTo>
                <a:lnTo>
                  <a:pt x="2623625" y="60361"/>
                </a:lnTo>
                <a:lnTo>
                  <a:pt x="2629486" y="66301"/>
                </a:lnTo>
                <a:lnTo>
                  <a:pt x="2644139" y="66301"/>
                </a:lnTo>
                <a:lnTo>
                  <a:pt x="2650266" y="60361"/>
                </a:lnTo>
                <a:lnTo>
                  <a:pt x="2650266" y="45721"/>
                </a:lnTo>
                <a:lnTo>
                  <a:pt x="2644139" y="39781"/>
                </a:lnTo>
                <a:close/>
              </a:path>
              <a:path w="3836670" h="106679">
                <a:moveTo>
                  <a:pt x="2590857" y="39781"/>
                </a:moveTo>
                <a:lnTo>
                  <a:pt x="2576205" y="39781"/>
                </a:lnTo>
                <a:lnTo>
                  <a:pt x="2570078" y="45721"/>
                </a:lnTo>
                <a:lnTo>
                  <a:pt x="2570078" y="60361"/>
                </a:lnTo>
                <a:lnTo>
                  <a:pt x="2576205" y="66301"/>
                </a:lnTo>
                <a:lnTo>
                  <a:pt x="2590857" y="66301"/>
                </a:lnTo>
                <a:lnTo>
                  <a:pt x="2596985" y="60361"/>
                </a:lnTo>
                <a:lnTo>
                  <a:pt x="2596985" y="45721"/>
                </a:lnTo>
                <a:lnTo>
                  <a:pt x="2590857" y="39781"/>
                </a:lnTo>
                <a:close/>
              </a:path>
              <a:path w="3836670" h="106679">
                <a:moveTo>
                  <a:pt x="2537576" y="39781"/>
                </a:moveTo>
                <a:lnTo>
                  <a:pt x="2522924" y="39781"/>
                </a:lnTo>
                <a:lnTo>
                  <a:pt x="2516796" y="45721"/>
                </a:lnTo>
                <a:lnTo>
                  <a:pt x="2516796" y="60361"/>
                </a:lnTo>
                <a:lnTo>
                  <a:pt x="2522924" y="66301"/>
                </a:lnTo>
                <a:lnTo>
                  <a:pt x="2537576" y="66301"/>
                </a:lnTo>
                <a:lnTo>
                  <a:pt x="2543437" y="60361"/>
                </a:lnTo>
                <a:lnTo>
                  <a:pt x="2543437" y="45721"/>
                </a:lnTo>
                <a:lnTo>
                  <a:pt x="2537576" y="39781"/>
                </a:lnTo>
                <a:close/>
              </a:path>
              <a:path w="3836670" h="106679">
                <a:moveTo>
                  <a:pt x="2484295" y="39781"/>
                </a:moveTo>
                <a:lnTo>
                  <a:pt x="2469642" y="39781"/>
                </a:lnTo>
                <a:lnTo>
                  <a:pt x="2463515" y="45721"/>
                </a:lnTo>
                <a:lnTo>
                  <a:pt x="2463515" y="60361"/>
                </a:lnTo>
                <a:lnTo>
                  <a:pt x="2469642" y="66301"/>
                </a:lnTo>
                <a:lnTo>
                  <a:pt x="2484295" y="66301"/>
                </a:lnTo>
                <a:lnTo>
                  <a:pt x="2490156" y="60361"/>
                </a:lnTo>
                <a:lnTo>
                  <a:pt x="2490156" y="45721"/>
                </a:lnTo>
                <a:lnTo>
                  <a:pt x="2484295" y="39781"/>
                </a:lnTo>
                <a:close/>
              </a:path>
              <a:path w="3836670" h="106679">
                <a:moveTo>
                  <a:pt x="2431013" y="39781"/>
                </a:moveTo>
                <a:lnTo>
                  <a:pt x="2416361" y="39781"/>
                </a:lnTo>
                <a:lnTo>
                  <a:pt x="2410234" y="45721"/>
                </a:lnTo>
                <a:lnTo>
                  <a:pt x="2410234" y="60361"/>
                </a:lnTo>
                <a:lnTo>
                  <a:pt x="2416361" y="66301"/>
                </a:lnTo>
                <a:lnTo>
                  <a:pt x="2431013" y="66301"/>
                </a:lnTo>
                <a:lnTo>
                  <a:pt x="2436874" y="60361"/>
                </a:lnTo>
                <a:lnTo>
                  <a:pt x="2436874" y="45721"/>
                </a:lnTo>
                <a:lnTo>
                  <a:pt x="2431013" y="39781"/>
                </a:lnTo>
                <a:close/>
              </a:path>
              <a:path w="3836670" h="106679">
                <a:moveTo>
                  <a:pt x="2377732" y="39781"/>
                </a:moveTo>
                <a:lnTo>
                  <a:pt x="2362813" y="39781"/>
                </a:lnTo>
                <a:lnTo>
                  <a:pt x="2356952" y="45721"/>
                </a:lnTo>
                <a:lnTo>
                  <a:pt x="2356952" y="60361"/>
                </a:lnTo>
                <a:lnTo>
                  <a:pt x="2362813" y="66301"/>
                </a:lnTo>
                <a:lnTo>
                  <a:pt x="2377732" y="66301"/>
                </a:lnTo>
                <a:lnTo>
                  <a:pt x="2383593" y="60361"/>
                </a:lnTo>
                <a:lnTo>
                  <a:pt x="2383593" y="45721"/>
                </a:lnTo>
                <a:lnTo>
                  <a:pt x="2377732" y="39781"/>
                </a:lnTo>
                <a:close/>
              </a:path>
              <a:path w="3836670" h="106679">
                <a:moveTo>
                  <a:pt x="2324451" y="39781"/>
                </a:moveTo>
                <a:lnTo>
                  <a:pt x="2309532" y="39781"/>
                </a:lnTo>
                <a:lnTo>
                  <a:pt x="2303671" y="45721"/>
                </a:lnTo>
                <a:lnTo>
                  <a:pt x="2303671" y="60361"/>
                </a:lnTo>
                <a:lnTo>
                  <a:pt x="2309532" y="66301"/>
                </a:lnTo>
                <a:lnTo>
                  <a:pt x="2324451" y="66301"/>
                </a:lnTo>
                <a:lnTo>
                  <a:pt x="2330312" y="60361"/>
                </a:lnTo>
                <a:lnTo>
                  <a:pt x="2330312" y="45721"/>
                </a:lnTo>
                <a:lnTo>
                  <a:pt x="2324451" y="39781"/>
                </a:lnTo>
                <a:close/>
              </a:path>
              <a:path w="3836670" h="106679">
                <a:moveTo>
                  <a:pt x="2271169" y="39781"/>
                </a:moveTo>
                <a:lnTo>
                  <a:pt x="2256251" y="39781"/>
                </a:lnTo>
                <a:lnTo>
                  <a:pt x="2250390" y="45721"/>
                </a:lnTo>
                <a:lnTo>
                  <a:pt x="2250390" y="60361"/>
                </a:lnTo>
                <a:lnTo>
                  <a:pt x="2256251" y="66301"/>
                </a:lnTo>
                <a:lnTo>
                  <a:pt x="2271169" y="66301"/>
                </a:lnTo>
                <a:lnTo>
                  <a:pt x="2277030" y="60361"/>
                </a:lnTo>
                <a:lnTo>
                  <a:pt x="2277030" y="45721"/>
                </a:lnTo>
                <a:lnTo>
                  <a:pt x="2271169" y="39781"/>
                </a:lnTo>
                <a:close/>
              </a:path>
              <a:path w="3836670" h="106679">
                <a:moveTo>
                  <a:pt x="2217622" y="39781"/>
                </a:moveTo>
                <a:lnTo>
                  <a:pt x="2202969" y="39781"/>
                </a:lnTo>
                <a:lnTo>
                  <a:pt x="2197108" y="45721"/>
                </a:lnTo>
                <a:lnTo>
                  <a:pt x="2197108" y="60361"/>
                </a:lnTo>
                <a:lnTo>
                  <a:pt x="2202969" y="66301"/>
                </a:lnTo>
                <a:lnTo>
                  <a:pt x="2217622" y="66301"/>
                </a:lnTo>
                <a:lnTo>
                  <a:pt x="2223749" y="60361"/>
                </a:lnTo>
                <a:lnTo>
                  <a:pt x="2223749" y="45721"/>
                </a:lnTo>
                <a:lnTo>
                  <a:pt x="2217622" y="39781"/>
                </a:lnTo>
                <a:close/>
              </a:path>
              <a:path w="3836670" h="106679">
                <a:moveTo>
                  <a:pt x="2164340" y="39781"/>
                </a:moveTo>
                <a:lnTo>
                  <a:pt x="2149688" y="39781"/>
                </a:lnTo>
                <a:lnTo>
                  <a:pt x="2143827" y="45721"/>
                </a:lnTo>
                <a:lnTo>
                  <a:pt x="2143827" y="60361"/>
                </a:lnTo>
                <a:lnTo>
                  <a:pt x="2149688" y="66301"/>
                </a:lnTo>
                <a:lnTo>
                  <a:pt x="2164340" y="66301"/>
                </a:lnTo>
                <a:lnTo>
                  <a:pt x="2170468" y="60361"/>
                </a:lnTo>
                <a:lnTo>
                  <a:pt x="2170468" y="45721"/>
                </a:lnTo>
                <a:lnTo>
                  <a:pt x="2164340" y="39781"/>
                </a:lnTo>
                <a:close/>
              </a:path>
              <a:path w="3836670" h="106679">
                <a:moveTo>
                  <a:pt x="2111059" y="39781"/>
                </a:moveTo>
                <a:lnTo>
                  <a:pt x="2096407" y="39781"/>
                </a:lnTo>
                <a:lnTo>
                  <a:pt x="2090546" y="45721"/>
                </a:lnTo>
                <a:lnTo>
                  <a:pt x="2090546" y="60361"/>
                </a:lnTo>
                <a:lnTo>
                  <a:pt x="2096407" y="66301"/>
                </a:lnTo>
                <a:lnTo>
                  <a:pt x="2111059" y="66301"/>
                </a:lnTo>
                <a:lnTo>
                  <a:pt x="2117186" y="60361"/>
                </a:lnTo>
                <a:lnTo>
                  <a:pt x="2117186" y="45721"/>
                </a:lnTo>
                <a:lnTo>
                  <a:pt x="2111059" y="39781"/>
                </a:lnTo>
                <a:close/>
              </a:path>
              <a:path w="3836670" h="106679">
                <a:moveTo>
                  <a:pt x="2057778" y="39781"/>
                </a:moveTo>
                <a:lnTo>
                  <a:pt x="2043125" y="39781"/>
                </a:lnTo>
                <a:lnTo>
                  <a:pt x="2036998" y="45721"/>
                </a:lnTo>
                <a:lnTo>
                  <a:pt x="2036998" y="60361"/>
                </a:lnTo>
                <a:lnTo>
                  <a:pt x="2043125" y="66301"/>
                </a:lnTo>
                <a:lnTo>
                  <a:pt x="2057778" y="66301"/>
                </a:lnTo>
                <a:lnTo>
                  <a:pt x="2063905" y="60361"/>
                </a:lnTo>
                <a:lnTo>
                  <a:pt x="2063905" y="45721"/>
                </a:lnTo>
                <a:lnTo>
                  <a:pt x="2057778" y="39781"/>
                </a:lnTo>
                <a:close/>
              </a:path>
              <a:path w="3836670" h="106679">
                <a:moveTo>
                  <a:pt x="2004496" y="39781"/>
                </a:moveTo>
                <a:lnTo>
                  <a:pt x="1989844" y="39781"/>
                </a:lnTo>
                <a:lnTo>
                  <a:pt x="1983717" y="45721"/>
                </a:lnTo>
                <a:lnTo>
                  <a:pt x="1983717" y="60361"/>
                </a:lnTo>
                <a:lnTo>
                  <a:pt x="1989844" y="66301"/>
                </a:lnTo>
                <a:lnTo>
                  <a:pt x="2004496" y="66301"/>
                </a:lnTo>
                <a:lnTo>
                  <a:pt x="2010357" y="60361"/>
                </a:lnTo>
                <a:lnTo>
                  <a:pt x="2010357" y="45721"/>
                </a:lnTo>
                <a:lnTo>
                  <a:pt x="2004496" y="39781"/>
                </a:lnTo>
                <a:close/>
              </a:path>
              <a:path w="3836670" h="106679">
                <a:moveTo>
                  <a:pt x="1951215" y="39781"/>
                </a:moveTo>
                <a:lnTo>
                  <a:pt x="1936563" y="39781"/>
                </a:lnTo>
                <a:lnTo>
                  <a:pt x="1930435" y="45721"/>
                </a:lnTo>
                <a:lnTo>
                  <a:pt x="1930435" y="60361"/>
                </a:lnTo>
                <a:lnTo>
                  <a:pt x="1936563" y="66301"/>
                </a:lnTo>
                <a:lnTo>
                  <a:pt x="1951215" y="66301"/>
                </a:lnTo>
                <a:lnTo>
                  <a:pt x="1957076" y="60361"/>
                </a:lnTo>
                <a:lnTo>
                  <a:pt x="1957076" y="45721"/>
                </a:lnTo>
                <a:lnTo>
                  <a:pt x="1951215" y="39781"/>
                </a:lnTo>
                <a:close/>
              </a:path>
              <a:path w="3836670" h="106679">
                <a:moveTo>
                  <a:pt x="1897934" y="39781"/>
                </a:moveTo>
                <a:lnTo>
                  <a:pt x="1883281" y="39781"/>
                </a:lnTo>
                <a:lnTo>
                  <a:pt x="1877154" y="45721"/>
                </a:lnTo>
                <a:lnTo>
                  <a:pt x="1877154" y="60361"/>
                </a:lnTo>
                <a:lnTo>
                  <a:pt x="1883281" y="66301"/>
                </a:lnTo>
                <a:lnTo>
                  <a:pt x="1897934" y="66301"/>
                </a:lnTo>
                <a:lnTo>
                  <a:pt x="1903795" y="60361"/>
                </a:lnTo>
                <a:lnTo>
                  <a:pt x="1903795" y="45721"/>
                </a:lnTo>
                <a:lnTo>
                  <a:pt x="1897934" y="39781"/>
                </a:lnTo>
                <a:close/>
              </a:path>
              <a:path w="3836670" h="106679">
                <a:moveTo>
                  <a:pt x="1844652" y="39781"/>
                </a:moveTo>
                <a:lnTo>
                  <a:pt x="1829734" y="39781"/>
                </a:lnTo>
                <a:lnTo>
                  <a:pt x="1823873" y="45721"/>
                </a:lnTo>
                <a:lnTo>
                  <a:pt x="1823873" y="60361"/>
                </a:lnTo>
                <a:lnTo>
                  <a:pt x="1829734" y="66301"/>
                </a:lnTo>
                <a:lnTo>
                  <a:pt x="1844652" y="66301"/>
                </a:lnTo>
                <a:lnTo>
                  <a:pt x="1850513" y="60361"/>
                </a:lnTo>
                <a:lnTo>
                  <a:pt x="1850513" y="45721"/>
                </a:lnTo>
                <a:lnTo>
                  <a:pt x="1844652" y="39781"/>
                </a:lnTo>
                <a:close/>
              </a:path>
              <a:path w="3836670" h="106679">
                <a:moveTo>
                  <a:pt x="1791371" y="39781"/>
                </a:moveTo>
                <a:lnTo>
                  <a:pt x="1776452" y="39781"/>
                </a:lnTo>
                <a:lnTo>
                  <a:pt x="1770591" y="45721"/>
                </a:lnTo>
                <a:lnTo>
                  <a:pt x="1770591" y="60361"/>
                </a:lnTo>
                <a:lnTo>
                  <a:pt x="1776452" y="66301"/>
                </a:lnTo>
                <a:lnTo>
                  <a:pt x="1791371" y="66301"/>
                </a:lnTo>
                <a:lnTo>
                  <a:pt x="1797232" y="60361"/>
                </a:lnTo>
                <a:lnTo>
                  <a:pt x="1797232" y="45721"/>
                </a:lnTo>
                <a:lnTo>
                  <a:pt x="1791371" y="39781"/>
                </a:lnTo>
                <a:close/>
              </a:path>
              <a:path w="3836670" h="106679">
                <a:moveTo>
                  <a:pt x="1738090" y="39781"/>
                </a:moveTo>
                <a:lnTo>
                  <a:pt x="1723171" y="39781"/>
                </a:lnTo>
                <a:lnTo>
                  <a:pt x="1717310" y="45721"/>
                </a:lnTo>
                <a:lnTo>
                  <a:pt x="1717310" y="60361"/>
                </a:lnTo>
                <a:lnTo>
                  <a:pt x="1723171" y="66301"/>
                </a:lnTo>
                <a:lnTo>
                  <a:pt x="1738090" y="66301"/>
                </a:lnTo>
                <a:lnTo>
                  <a:pt x="1743951" y="60361"/>
                </a:lnTo>
                <a:lnTo>
                  <a:pt x="1743951" y="45721"/>
                </a:lnTo>
                <a:lnTo>
                  <a:pt x="1738090" y="39781"/>
                </a:lnTo>
                <a:close/>
              </a:path>
              <a:path w="3836670" h="106679">
                <a:moveTo>
                  <a:pt x="1684542" y="39781"/>
                </a:moveTo>
                <a:lnTo>
                  <a:pt x="1669890" y="39781"/>
                </a:lnTo>
                <a:lnTo>
                  <a:pt x="1664029" y="45721"/>
                </a:lnTo>
                <a:lnTo>
                  <a:pt x="1664029" y="60361"/>
                </a:lnTo>
                <a:lnTo>
                  <a:pt x="1669890" y="66301"/>
                </a:lnTo>
                <a:lnTo>
                  <a:pt x="1684542" y="66301"/>
                </a:lnTo>
                <a:lnTo>
                  <a:pt x="1690669" y="60361"/>
                </a:lnTo>
                <a:lnTo>
                  <a:pt x="1690669" y="45721"/>
                </a:lnTo>
                <a:lnTo>
                  <a:pt x="1684542" y="39781"/>
                </a:lnTo>
                <a:close/>
              </a:path>
              <a:path w="3836670" h="106679">
                <a:moveTo>
                  <a:pt x="1631261" y="39781"/>
                </a:moveTo>
                <a:lnTo>
                  <a:pt x="1616608" y="39781"/>
                </a:lnTo>
                <a:lnTo>
                  <a:pt x="1610747" y="45721"/>
                </a:lnTo>
                <a:lnTo>
                  <a:pt x="1610747" y="60361"/>
                </a:lnTo>
                <a:lnTo>
                  <a:pt x="1616608" y="66301"/>
                </a:lnTo>
                <a:lnTo>
                  <a:pt x="1631261" y="66301"/>
                </a:lnTo>
                <a:lnTo>
                  <a:pt x="1637388" y="60361"/>
                </a:lnTo>
                <a:lnTo>
                  <a:pt x="1637388" y="45721"/>
                </a:lnTo>
                <a:lnTo>
                  <a:pt x="1631261" y="39781"/>
                </a:lnTo>
                <a:close/>
              </a:path>
              <a:path w="3836670" h="106679">
                <a:moveTo>
                  <a:pt x="1577979" y="39781"/>
                </a:moveTo>
                <a:lnTo>
                  <a:pt x="1563327" y="39781"/>
                </a:lnTo>
                <a:lnTo>
                  <a:pt x="1557466" y="45721"/>
                </a:lnTo>
                <a:lnTo>
                  <a:pt x="1557466" y="60361"/>
                </a:lnTo>
                <a:lnTo>
                  <a:pt x="1563327" y="66301"/>
                </a:lnTo>
                <a:lnTo>
                  <a:pt x="1577979" y="66301"/>
                </a:lnTo>
                <a:lnTo>
                  <a:pt x="1584107" y="60361"/>
                </a:lnTo>
                <a:lnTo>
                  <a:pt x="1584107" y="45721"/>
                </a:lnTo>
                <a:lnTo>
                  <a:pt x="1577979" y="39781"/>
                </a:lnTo>
                <a:close/>
              </a:path>
              <a:path w="3836670" h="106679">
                <a:moveTo>
                  <a:pt x="1524698" y="39781"/>
                </a:moveTo>
                <a:lnTo>
                  <a:pt x="1510046" y="39781"/>
                </a:lnTo>
                <a:lnTo>
                  <a:pt x="1503918" y="45721"/>
                </a:lnTo>
                <a:lnTo>
                  <a:pt x="1503918" y="60361"/>
                </a:lnTo>
                <a:lnTo>
                  <a:pt x="1510046" y="66301"/>
                </a:lnTo>
                <a:lnTo>
                  <a:pt x="1524698" y="66301"/>
                </a:lnTo>
                <a:lnTo>
                  <a:pt x="1530825" y="60361"/>
                </a:lnTo>
                <a:lnTo>
                  <a:pt x="1530825" y="45721"/>
                </a:lnTo>
                <a:lnTo>
                  <a:pt x="1524698" y="39781"/>
                </a:lnTo>
                <a:close/>
              </a:path>
              <a:path w="3836670" h="106679">
                <a:moveTo>
                  <a:pt x="1471417" y="39781"/>
                </a:moveTo>
                <a:lnTo>
                  <a:pt x="1456764" y="39781"/>
                </a:lnTo>
                <a:lnTo>
                  <a:pt x="1450637" y="45721"/>
                </a:lnTo>
                <a:lnTo>
                  <a:pt x="1450637" y="60361"/>
                </a:lnTo>
                <a:lnTo>
                  <a:pt x="1456764" y="66301"/>
                </a:lnTo>
                <a:lnTo>
                  <a:pt x="1471417" y="66301"/>
                </a:lnTo>
                <a:lnTo>
                  <a:pt x="1477278" y="60361"/>
                </a:lnTo>
                <a:lnTo>
                  <a:pt x="1477278" y="45721"/>
                </a:lnTo>
                <a:lnTo>
                  <a:pt x="1471417" y="39781"/>
                </a:lnTo>
                <a:close/>
              </a:path>
              <a:path w="3836670" h="106679">
                <a:moveTo>
                  <a:pt x="1418135" y="39781"/>
                </a:moveTo>
                <a:lnTo>
                  <a:pt x="1403483" y="39781"/>
                </a:lnTo>
                <a:lnTo>
                  <a:pt x="1397356" y="45721"/>
                </a:lnTo>
                <a:lnTo>
                  <a:pt x="1397356" y="60361"/>
                </a:lnTo>
                <a:lnTo>
                  <a:pt x="1403483" y="66301"/>
                </a:lnTo>
                <a:lnTo>
                  <a:pt x="1418135" y="66301"/>
                </a:lnTo>
                <a:lnTo>
                  <a:pt x="1423996" y="60361"/>
                </a:lnTo>
                <a:lnTo>
                  <a:pt x="1423996" y="45721"/>
                </a:lnTo>
                <a:lnTo>
                  <a:pt x="1418135" y="39781"/>
                </a:lnTo>
                <a:close/>
              </a:path>
              <a:path w="3836670" h="106679">
                <a:moveTo>
                  <a:pt x="1364854" y="39781"/>
                </a:moveTo>
                <a:lnTo>
                  <a:pt x="1350202" y="39781"/>
                </a:lnTo>
                <a:lnTo>
                  <a:pt x="1344074" y="45721"/>
                </a:lnTo>
                <a:lnTo>
                  <a:pt x="1344074" y="60361"/>
                </a:lnTo>
                <a:lnTo>
                  <a:pt x="1350202" y="66301"/>
                </a:lnTo>
                <a:lnTo>
                  <a:pt x="1364854" y="66301"/>
                </a:lnTo>
                <a:lnTo>
                  <a:pt x="1370715" y="60361"/>
                </a:lnTo>
                <a:lnTo>
                  <a:pt x="1370715" y="45721"/>
                </a:lnTo>
                <a:lnTo>
                  <a:pt x="1364854" y="39781"/>
                </a:lnTo>
                <a:close/>
              </a:path>
              <a:path w="3836670" h="106679">
                <a:moveTo>
                  <a:pt x="1311573" y="39781"/>
                </a:moveTo>
                <a:lnTo>
                  <a:pt x="1296654" y="39781"/>
                </a:lnTo>
                <a:lnTo>
                  <a:pt x="1290793" y="45721"/>
                </a:lnTo>
                <a:lnTo>
                  <a:pt x="1290793" y="60361"/>
                </a:lnTo>
                <a:lnTo>
                  <a:pt x="1296654" y="66301"/>
                </a:lnTo>
                <a:lnTo>
                  <a:pt x="1311573" y="66301"/>
                </a:lnTo>
                <a:lnTo>
                  <a:pt x="1317434" y="60361"/>
                </a:lnTo>
                <a:lnTo>
                  <a:pt x="1317434" y="45721"/>
                </a:lnTo>
                <a:lnTo>
                  <a:pt x="1311573" y="39781"/>
                </a:lnTo>
                <a:close/>
              </a:path>
              <a:path w="3836670" h="106679">
                <a:moveTo>
                  <a:pt x="1258291" y="39781"/>
                </a:moveTo>
                <a:lnTo>
                  <a:pt x="1243373" y="39781"/>
                </a:lnTo>
                <a:lnTo>
                  <a:pt x="1237512" y="45721"/>
                </a:lnTo>
                <a:lnTo>
                  <a:pt x="1237512" y="60361"/>
                </a:lnTo>
                <a:lnTo>
                  <a:pt x="1243373" y="66301"/>
                </a:lnTo>
                <a:lnTo>
                  <a:pt x="1258291" y="66301"/>
                </a:lnTo>
                <a:lnTo>
                  <a:pt x="1264152" y="60361"/>
                </a:lnTo>
                <a:lnTo>
                  <a:pt x="1264152" y="45721"/>
                </a:lnTo>
                <a:lnTo>
                  <a:pt x="1258291" y="39781"/>
                </a:lnTo>
                <a:close/>
              </a:path>
              <a:path w="3836670" h="106679">
                <a:moveTo>
                  <a:pt x="1205010" y="39781"/>
                </a:moveTo>
                <a:lnTo>
                  <a:pt x="1190091" y="39781"/>
                </a:lnTo>
                <a:lnTo>
                  <a:pt x="1184230" y="45721"/>
                </a:lnTo>
                <a:lnTo>
                  <a:pt x="1184230" y="60361"/>
                </a:lnTo>
                <a:lnTo>
                  <a:pt x="1190091" y="66301"/>
                </a:lnTo>
                <a:lnTo>
                  <a:pt x="1205010" y="66301"/>
                </a:lnTo>
                <a:lnTo>
                  <a:pt x="1210871" y="60361"/>
                </a:lnTo>
                <a:lnTo>
                  <a:pt x="1210871" y="45721"/>
                </a:lnTo>
                <a:lnTo>
                  <a:pt x="1205010" y="39781"/>
                </a:lnTo>
                <a:close/>
              </a:path>
              <a:path w="3836670" h="106679">
                <a:moveTo>
                  <a:pt x="1151462" y="39781"/>
                </a:moveTo>
                <a:lnTo>
                  <a:pt x="1136810" y="39781"/>
                </a:lnTo>
                <a:lnTo>
                  <a:pt x="1130949" y="45721"/>
                </a:lnTo>
                <a:lnTo>
                  <a:pt x="1130949" y="60361"/>
                </a:lnTo>
                <a:lnTo>
                  <a:pt x="1136810" y="66301"/>
                </a:lnTo>
                <a:lnTo>
                  <a:pt x="1151462" y="66301"/>
                </a:lnTo>
                <a:lnTo>
                  <a:pt x="1157590" y="60361"/>
                </a:lnTo>
                <a:lnTo>
                  <a:pt x="1157590" y="45721"/>
                </a:lnTo>
                <a:lnTo>
                  <a:pt x="1151462" y="39781"/>
                </a:lnTo>
                <a:close/>
              </a:path>
              <a:path w="3836670" h="106679">
                <a:moveTo>
                  <a:pt x="1098181" y="39781"/>
                </a:moveTo>
                <a:lnTo>
                  <a:pt x="1083529" y="39781"/>
                </a:lnTo>
                <a:lnTo>
                  <a:pt x="1077668" y="45721"/>
                </a:lnTo>
                <a:lnTo>
                  <a:pt x="1077668" y="60361"/>
                </a:lnTo>
                <a:lnTo>
                  <a:pt x="1083529" y="66301"/>
                </a:lnTo>
                <a:lnTo>
                  <a:pt x="1098181" y="66301"/>
                </a:lnTo>
                <a:lnTo>
                  <a:pt x="1104308" y="60361"/>
                </a:lnTo>
                <a:lnTo>
                  <a:pt x="1104308" y="45721"/>
                </a:lnTo>
                <a:lnTo>
                  <a:pt x="1098181" y="39781"/>
                </a:lnTo>
                <a:close/>
              </a:path>
              <a:path w="3836670" h="106679">
                <a:moveTo>
                  <a:pt x="1044900" y="39781"/>
                </a:moveTo>
                <a:lnTo>
                  <a:pt x="1030247" y="39781"/>
                </a:lnTo>
                <a:lnTo>
                  <a:pt x="1024386" y="45721"/>
                </a:lnTo>
                <a:lnTo>
                  <a:pt x="1024386" y="60361"/>
                </a:lnTo>
                <a:lnTo>
                  <a:pt x="1030247" y="66301"/>
                </a:lnTo>
                <a:lnTo>
                  <a:pt x="1044900" y="66301"/>
                </a:lnTo>
                <a:lnTo>
                  <a:pt x="1051027" y="60361"/>
                </a:lnTo>
                <a:lnTo>
                  <a:pt x="1051027" y="45721"/>
                </a:lnTo>
                <a:lnTo>
                  <a:pt x="1044900" y="39781"/>
                </a:lnTo>
                <a:close/>
              </a:path>
              <a:path w="3836670" h="106679">
                <a:moveTo>
                  <a:pt x="991618" y="39781"/>
                </a:moveTo>
                <a:lnTo>
                  <a:pt x="976966" y="39781"/>
                </a:lnTo>
                <a:lnTo>
                  <a:pt x="970839" y="45721"/>
                </a:lnTo>
                <a:lnTo>
                  <a:pt x="970839" y="60361"/>
                </a:lnTo>
                <a:lnTo>
                  <a:pt x="976966" y="66301"/>
                </a:lnTo>
                <a:lnTo>
                  <a:pt x="991618" y="66301"/>
                </a:lnTo>
                <a:lnTo>
                  <a:pt x="997746" y="60361"/>
                </a:lnTo>
                <a:lnTo>
                  <a:pt x="997746" y="45721"/>
                </a:lnTo>
                <a:lnTo>
                  <a:pt x="991618" y="39781"/>
                </a:lnTo>
                <a:close/>
              </a:path>
              <a:path w="3836670" h="106679">
                <a:moveTo>
                  <a:pt x="938337" y="39781"/>
                </a:moveTo>
                <a:lnTo>
                  <a:pt x="923685" y="39781"/>
                </a:lnTo>
                <a:lnTo>
                  <a:pt x="917557" y="45721"/>
                </a:lnTo>
                <a:lnTo>
                  <a:pt x="917557" y="60361"/>
                </a:lnTo>
                <a:lnTo>
                  <a:pt x="923685" y="66301"/>
                </a:lnTo>
                <a:lnTo>
                  <a:pt x="938337" y="66301"/>
                </a:lnTo>
                <a:lnTo>
                  <a:pt x="944198" y="60361"/>
                </a:lnTo>
                <a:lnTo>
                  <a:pt x="944198" y="45721"/>
                </a:lnTo>
                <a:lnTo>
                  <a:pt x="938337" y="39781"/>
                </a:lnTo>
                <a:close/>
              </a:path>
              <a:path w="3836670" h="106679">
                <a:moveTo>
                  <a:pt x="885056" y="39781"/>
                </a:moveTo>
                <a:lnTo>
                  <a:pt x="870403" y="39781"/>
                </a:lnTo>
                <a:lnTo>
                  <a:pt x="864276" y="45721"/>
                </a:lnTo>
                <a:lnTo>
                  <a:pt x="864276" y="60361"/>
                </a:lnTo>
                <a:lnTo>
                  <a:pt x="870403" y="66301"/>
                </a:lnTo>
                <a:lnTo>
                  <a:pt x="885056" y="66301"/>
                </a:lnTo>
                <a:lnTo>
                  <a:pt x="890917" y="60361"/>
                </a:lnTo>
                <a:lnTo>
                  <a:pt x="890917" y="45721"/>
                </a:lnTo>
                <a:lnTo>
                  <a:pt x="885056" y="39781"/>
                </a:lnTo>
                <a:close/>
              </a:path>
              <a:path w="3836670" h="106679">
                <a:moveTo>
                  <a:pt x="831774" y="39781"/>
                </a:moveTo>
                <a:lnTo>
                  <a:pt x="817122" y="39781"/>
                </a:lnTo>
                <a:lnTo>
                  <a:pt x="810995" y="45721"/>
                </a:lnTo>
                <a:lnTo>
                  <a:pt x="810995" y="60361"/>
                </a:lnTo>
                <a:lnTo>
                  <a:pt x="817122" y="66301"/>
                </a:lnTo>
                <a:lnTo>
                  <a:pt x="831774" y="66301"/>
                </a:lnTo>
                <a:lnTo>
                  <a:pt x="837635" y="60361"/>
                </a:lnTo>
                <a:lnTo>
                  <a:pt x="837635" y="45721"/>
                </a:lnTo>
                <a:lnTo>
                  <a:pt x="831774" y="39781"/>
                </a:lnTo>
                <a:close/>
              </a:path>
              <a:path w="3836670" h="106679">
                <a:moveTo>
                  <a:pt x="778493" y="39781"/>
                </a:moveTo>
                <a:lnTo>
                  <a:pt x="763574" y="39781"/>
                </a:lnTo>
                <a:lnTo>
                  <a:pt x="757713" y="45721"/>
                </a:lnTo>
                <a:lnTo>
                  <a:pt x="757713" y="60361"/>
                </a:lnTo>
                <a:lnTo>
                  <a:pt x="763574" y="66301"/>
                </a:lnTo>
                <a:lnTo>
                  <a:pt x="778493" y="66301"/>
                </a:lnTo>
                <a:lnTo>
                  <a:pt x="784354" y="60361"/>
                </a:lnTo>
                <a:lnTo>
                  <a:pt x="784354" y="45721"/>
                </a:lnTo>
                <a:lnTo>
                  <a:pt x="778493" y="39781"/>
                </a:lnTo>
                <a:close/>
              </a:path>
              <a:path w="3836670" h="106679">
                <a:moveTo>
                  <a:pt x="725212" y="39781"/>
                </a:moveTo>
                <a:lnTo>
                  <a:pt x="710373" y="39781"/>
                </a:lnTo>
                <a:lnTo>
                  <a:pt x="704405" y="45721"/>
                </a:lnTo>
                <a:lnTo>
                  <a:pt x="704405" y="60361"/>
                </a:lnTo>
                <a:lnTo>
                  <a:pt x="710373" y="66301"/>
                </a:lnTo>
                <a:lnTo>
                  <a:pt x="725212" y="66301"/>
                </a:lnTo>
                <a:lnTo>
                  <a:pt x="731073" y="60361"/>
                </a:lnTo>
                <a:lnTo>
                  <a:pt x="731073" y="45721"/>
                </a:lnTo>
                <a:lnTo>
                  <a:pt x="725212" y="39781"/>
                </a:lnTo>
                <a:close/>
              </a:path>
              <a:path w="3836670" h="106679">
                <a:moveTo>
                  <a:pt x="671824" y="39781"/>
                </a:moveTo>
                <a:lnTo>
                  <a:pt x="657065" y="39781"/>
                </a:lnTo>
                <a:lnTo>
                  <a:pt x="651097" y="45721"/>
                </a:lnTo>
                <a:lnTo>
                  <a:pt x="651097" y="60361"/>
                </a:lnTo>
                <a:lnTo>
                  <a:pt x="657065" y="66301"/>
                </a:lnTo>
                <a:lnTo>
                  <a:pt x="671824" y="66301"/>
                </a:lnTo>
                <a:lnTo>
                  <a:pt x="677791" y="60361"/>
                </a:lnTo>
                <a:lnTo>
                  <a:pt x="677791" y="45721"/>
                </a:lnTo>
                <a:lnTo>
                  <a:pt x="671824" y="39781"/>
                </a:lnTo>
                <a:close/>
              </a:path>
              <a:path w="3836670" h="106679">
                <a:moveTo>
                  <a:pt x="618516" y="39781"/>
                </a:moveTo>
                <a:lnTo>
                  <a:pt x="603757" y="39781"/>
                </a:lnTo>
                <a:lnTo>
                  <a:pt x="597816" y="45721"/>
                </a:lnTo>
                <a:lnTo>
                  <a:pt x="597816" y="60361"/>
                </a:lnTo>
                <a:lnTo>
                  <a:pt x="603757" y="66301"/>
                </a:lnTo>
                <a:lnTo>
                  <a:pt x="618516" y="66301"/>
                </a:lnTo>
                <a:lnTo>
                  <a:pt x="624483" y="60361"/>
                </a:lnTo>
                <a:lnTo>
                  <a:pt x="624483" y="45721"/>
                </a:lnTo>
                <a:lnTo>
                  <a:pt x="618516" y="39781"/>
                </a:lnTo>
                <a:close/>
              </a:path>
              <a:path w="3836670" h="106679">
                <a:moveTo>
                  <a:pt x="565208" y="39781"/>
                </a:moveTo>
                <a:lnTo>
                  <a:pt x="550449" y="39781"/>
                </a:lnTo>
                <a:lnTo>
                  <a:pt x="544508" y="45721"/>
                </a:lnTo>
                <a:lnTo>
                  <a:pt x="544508" y="60361"/>
                </a:lnTo>
                <a:lnTo>
                  <a:pt x="550449" y="66301"/>
                </a:lnTo>
                <a:lnTo>
                  <a:pt x="565208" y="66301"/>
                </a:lnTo>
                <a:lnTo>
                  <a:pt x="571175" y="60361"/>
                </a:lnTo>
                <a:lnTo>
                  <a:pt x="571175" y="45721"/>
                </a:lnTo>
                <a:lnTo>
                  <a:pt x="565208" y="39781"/>
                </a:lnTo>
                <a:close/>
              </a:path>
              <a:path w="3836670" h="106679">
                <a:moveTo>
                  <a:pt x="511900" y="39781"/>
                </a:moveTo>
                <a:lnTo>
                  <a:pt x="497141" y="39781"/>
                </a:lnTo>
                <a:lnTo>
                  <a:pt x="491200" y="45721"/>
                </a:lnTo>
                <a:lnTo>
                  <a:pt x="491200" y="60361"/>
                </a:lnTo>
                <a:lnTo>
                  <a:pt x="497141" y="66301"/>
                </a:lnTo>
                <a:lnTo>
                  <a:pt x="511900" y="66301"/>
                </a:lnTo>
                <a:lnTo>
                  <a:pt x="517867" y="60361"/>
                </a:lnTo>
                <a:lnTo>
                  <a:pt x="517867" y="45721"/>
                </a:lnTo>
                <a:lnTo>
                  <a:pt x="511900" y="39781"/>
                </a:lnTo>
                <a:close/>
              </a:path>
              <a:path w="3836670" h="106679">
                <a:moveTo>
                  <a:pt x="458592" y="39781"/>
                </a:moveTo>
                <a:lnTo>
                  <a:pt x="443833" y="39781"/>
                </a:lnTo>
                <a:lnTo>
                  <a:pt x="437892" y="45721"/>
                </a:lnTo>
                <a:lnTo>
                  <a:pt x="437892" y="60361"/>
                </a:lnTo>
                <a:lnTo>
                  <a:pt x="443833" y="66301"/>
                </a:lnTo>
                <a:lnTo>
                  <a:pt x="458592" y="66301"/>
                </a:lnTo>
                <a:lnTo>
                  <a:pt x="464559" y="60361"/>
                </a:lnTo>
                <a:lnTo>
                  <a:pt x="464559" y="45721"/>
                </a:lnTo>
                <a:lnTo>
                  <a:pt x="458592" y="39781"/>
                </a:lnTo>
                <a:close/>
              </a:path>
              <a:path w="3836670" h="106679">
                <a:moveTo>
                  <a:pt x="405284" y="39781"/>
                </a:moveTo>
                <a:lnTo>
                  <a:pt x="390552" y="39781"/>
                </a:lnTo>
                <a:lnTo>
                  <a:pt x="384584" y="45721"/>
                </a:lnTo>
                <a:lnTo>
                  <a:pt x="384584" y="60361"/>
                </a:lnTo>
                <a:lnTo>
                  <a:pt x="390552" y="66301"/>
                </a:lnTo>
                <a:lnTo>
                  <a:pt x="405284" y="66301"/>
                </a:lnTo>
                <a:lnTo>
                  <a:pt x="411251" y="60361"/>
                </a:lnTo>
                <a:lnTo>
                  <a:pt x="411251" y="45721"/>
                </a:lnTo>
                <a:lnTo>
                  <a:pt x="405284" y="39781"/>
                </a:lnTo>
                <a:close/>
              </a:path>
              <a:path w="3836670" h="106679">
                <a:moveTo>
                  <a:pt x="351976" y="39781"/>
                </a:moveTo>
                <a:lnTo>
                  <a:pt x="337244" y="39781"/>
                </a:lnTo>
                <a:lnTo>
                  <a:pt x="331276" y="45721"/>
                </a:lnTo>
                <a:lnTo>
                  <a:pt x="331276" y="60361"/>
                </a:lnTo>
                <a:lnTo>
                  <a:pt x="337244" y="66301"/>
                </a:lnTo>
                <a:lnTo>
                  <a:pt x="351976" y="66301"/>
                </a:lnTo>
                <a:lnTo>
                  <a:pt x="357943" y="60361"/>
                </a:lnTo>
                <a:lnTo>
                  <a:pt x="357943" y="45721"/>
                </a:lnTo>
                <a:lnTo>
                  <a:pt x="351976" y="39781"/>
                </a:lnTo>
                <a:close/>
              </a:path>
              <a:path w="3836670" h="106679">
                <a:moveTo>
                  <a:pt x="298668" y="39781"/>
                </a:moveTo>
                <a:lnTo>
                  <a:pt x="283936" y="39781"/>
                </a:lnTo>
                <a:lnTo>
                  <a:pt x="277968" y="45721"/>
                </a:lnTo>
                <a:lnTo>
                  <a:pt x="277968" y="60361"/>
                </a:lnTo>
                <a:lnTo>
                  <a:pt x="283936" y="66301"/>
                </a:lnTo>
                <a:lnTo>
                  <a:pt x="298668" y="66301"/>
                </a:lnTo>
                <a:lnTo>
                  <a:pt x="304635" y="60361"/>
                </a:lnTo>
                <a:lnTo>
                  <a:pt x="304635" y="45721"/>
                </a:lnTo>
                <a:lnTo>
                  <a:pt x="298668" y="39781"/>
                </a:lnTo>
                <a:close/>
              </a:path>
              <a:path w="3836670" h="106679">
                <a:moveTo>
                  <a:pt x="245360" y="39781"/>
                </a:moveTo>
                <a:lnTo>
                  <a:pt x="230628" y="39781"/>
                </a:lnTo>
                <a:lnTo>
                  <a:pt x="224660" y="45721"/>
                </a:lnTo>
                <a:lnTo>
                  <a:pt x="224660" y="60361"/>
                </a:lnTo>
                <a:lnTo>
                  <a:pt x="230628" y="66301"/>
                </a:lnTo>
                <a:lnTo>
                  <a:pt x="245360" y="66301"/>
                </a:lnTo>
                <a:lnTo>
                  <a:pt x="251328" y="60361"/>
                </a:lnTo>
                <a:lnTo>
                  <a:pt x="251328" y="45721"/>
                </a:lnTo>
                <a:lnTo>
                  <a:pt x="245360" y="39781"/>
                </a:lnTo>
                <a:close/>
              </a:path>
              <a:path w="3836670" h="106679">
                <a:moveTo>
                  <a:pt x="192052" y="39781"/>
                </a:moveTo>
                <a:lnTo>
                  <a:pt x="177320" y="39781"/>
                </a:lnTo>
                <a:lnTo>
                  <a:pt x="171352" y="45721"/>
                </a:lnTo>
                <a:lnTo>
                  <a:pt x="171352" y="60361"/>
                </a:lnTo>
                <a:lnTo>
                  <a:pt x="177320" y="66301"/>
                </a:lnTo>
                <a:lnTo>
                  <a:pt x="192052" y="66301"/>
                </a:lnTo>
                <a:lnTo>
                  <a:pt x="198020" y="60361"/>
                </a:lnTo>
                <a:lnTo>
                  <a:pt x="198020" y="45721"/>
                </a:lnTo>
                <a:lnTo>
                  <a:pt x="192052" y="39781"/>
                </a:lnTo>
                <a:close/>
              </a:path>
              <a:path w="3836670" h="106679">
                <a:moveTo>
                  <a:pt x="138744" y="39781"/>
                </a:moveTo>
                <a:lnTo>
                  <a:pt x="124012" y="39781"/>
                </a:lnTo>
                <a:lnTo>
                  <a:pt x="118044" y="45721"/>
                </a:lnTo>
                <a:lnTo>
                  <a:pt x="118044" y="60361"/>
                </a:lnTo>
                <a:lnTo>
                  <a:pt x="124012" y="66301"/>
                </a:lnTo>
                <a:lnTo>
                  <a:pt x="138744" y="66301"/>
                </a:lnTo>
                <a:lnTo>
                  <a:pt x="144712" y="60361"/>
                </a:lnTo>
                <a:lnTo>
                  <a:pt x="144712" y="45721"/>
                </a:lnTo>
                <a:lnTo>
                  <a:pt x="138744" y="39781"/>
                </a:lnTo>
                <a:close/>
              </a:path>
              <a:path w="3836670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8" name="object 15"/>
          <p:cNvSpPr>
            <a:spLocks/>
          </p:cNvSpPr>
          <p:nvPr/>
        </p:nvSpPr>
        <p:spPr bwMode="auto">
          <a:xfrm>
            <a:off x="5557838" y="2986088"/>
            <a:ext cx="384175" cy="106362"/>
          </a:xfrm>
          <a:custGeom>
            <a:avLst/>
            <a:gdLst/>
            <a:ahLst/>
            <a:cxnLst>
              <a:cxn ang="0">
                <a:pos x="276530" y="0"/>
              </a:cxn>
              <a:cxn ang="0">
                <a:pos x="276530" y="106083"/>
              </a:cxn>
              <a:cxn ang="0">
                <a:pos x="356452" y="66301"/>
              </a:cxn>
              <a:cxn ang="0">
                <a:pos x="303170" y="66301"/>
              </a:cxn>
              <a:cxn ang="0">
                <a:pos x="303170" y="39781"/>
              </a:cxn>
              <a:cxn ang="0">
                <a:pos x="356452" y="39781"/>
              </a:cxn>
              <a:cxn ang="0">
                <a:pos x="276530" y="0"/>
              </a:cxn>
              <a:cxn ang="0">
                <a:pos x="276530" y="39781"/>
              </a:cxn>
              <a:cxn ang="0">
                <a:pos x="0" y="39781"/>
              </a:cxn>
              <a:cxn ang="0">
                <a:pos x="0" y="66301"/>
              </a:cxn>
              <a:cxn ang="0">
                <a:pos x="276530" y="66301"/>
              </a:cxn>
              <a:cxn ang="0">
                <a:pos x="276530" y="39781"/>
              </a:cxn>
              <a:cxn ang="0">
                <a:pos x="356452" y="39781"/>
              </a:cxn>
              <a:cxn ang="0">
                <a:pos x="303170" y="39781"/>
              </a:cxn>
              <a:cxn ang="0">
                <a:pos x="303170" y="66301"/>
              </a:cxn>
              <a:cxn ang="0">
                <a:pos x="356452" y="66301"/>
              </a:cxn>
              <a:cxn ang="0">
                <a:pos x="383092" y="53041"/>
              </a:cxn>
              <a:cxn ang="0">
                <a:pos x="356452" y="39781"/>
              </a:cxn>
            </a:cxnLst>
            <a:rect l="0" t="0" r="r" b="b"/>
            <a:pathLst>
              <a:path w="383539" h="106680">
                <a:moveTo>
                  <a:pt x="276530" y="0"/>
                </a:moveTo>
                <a:lnTo>
                  <a:pt x="276530" y="106083"/>
                </a:lnTo>
                <a:lnTo>
                  <a:pt x="356452" y="66301"/>
                </a:lnTo>
                <a:lnTo>
                  <a:pt x="303170" y="66301"/>
                </a:lnTo>
                <a:lnTo>
                  <a:pt x="303170" y="39781"/>
                </a:lnTo>
                <a:lnTo>
                  <a:pt x="356452" y="39781"/>
                </a:lnTo>
                <a:lnTo>
                  <a:pt x="276530" y="0"/>
                </a:lnTo>
                <a:close/>
              </a:path>
              <a:path w="383539" h="106680">
                <a:moveTo>
                  <a:pt x="276530" y="39781"/>
                </a:moveTo>
                <a:lnTo>
                  <a:pt x="0" y="39781"/>
                </a:lnTo>
                <a:lnTo>
                  <a:pt x="0" y="66301"/>
                </a:lnTo>
                <a:lnTo>
                  <a:pt x="276530" y="66301"/>
                </a:lnTo>
                <a:lnTo>
                  <a:pt x="276530" y="39781"/>
                </a:lnTo>
                <a:close/>
              </a:path>
              <a:path w="383539" h="106680">
                <a:moveTo>
                  <a:pt x="356452" y="39781"/>
                </a:moveTo>
                <a:lnTo>
                  <a:pt x="303170" y="39781"/>
                </a:lnTo>
                <a:lnTo>
                  <a:pt x="303170" y="66301"/>
                </a:lnTo>
                <a:lnTo>
                  <a:pt x="356452" y="66301"/>
                </a:lnTo>
                <a:lnTo>
                  <a:pt x="383092" y="53041"/>
                </a:lnTo>
                <a:lnTo>
                  <a:pt x="356452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9" name="object 16"/>
          <p:cNvSpPr>
            <a:spLocks/>
          </p:cNvSpPr>
          <p:nvPr/>
        </p:nvSpPr>
        <p:spPr bwMode="auto">
          <a:xfrm>
            <a:off x="2714625" y="4387850"/>
            <a:ext cx="360363" cy="106363"/>
          </a:xfrm>
          <a:custGeom>
            <a:avLst/>
            <a:gdLst/>
            <a:ahLst/>
            <a:cxnLst>
              <a:cxn ang="0">
                <a:pos x="106562" y="0"/>
              </a:cxn>
              <a:cxn ang="0">
                <a:pos x="0" y="53041"/>
              </a:cxn>
              <a:cxn ang="0">
                <a:pos x="106562" y="106083"/>
              </a:cxn>
              <a:cxn ang="0">
                <a:pos x="106562" y="66301"/>
              </a:cxn>
              <a:cxn ang="0">
                <a:pos x="79921" y="66301"/>
              </a:cxn>
              <a:cxn ang="0">
                <a:pos x="79921" y="39781"/>
              </a:cxn>
              <a:cxn ang="0">
                <a:pos x="106562" y="39781"/>
              </a:cxn>
              <a:cxn ang="0">
                <a:pos x="106562" y="0"/>
              </a:cxn>
              <a:cxn ang="0">
                <a:pos x="106562" y="39781"/>
              </a:cxn>
              <a:cxn ang="0">
                <a:pos x="79921" y="39781"/>
              </a:cxn>
              <a:cxn ang="0">
                <a:pos x="79921" y="66301"/>
              </a:cxn>
              <a:cxn ang="0">
                <a:pos x="106562" y="66301"/>
              </a:cxn>
              <a:cxn ang="0">
                <a:pos x="106562" y="39781"/>
              </a:cxn>
              <a:cxn ang="0">
                <a:pos x="359648" y="39781"/>
              </a:cxn>
              <a:cxn ang="0">
                <a:pos x="106562" y="39781"/>
              </a:cxn>
              <a:cxn ang="0">
                <a:pos x="106562" y="66301"/>
              </a:cxn>
              <a:cxn ang="0">
                <a:pos x="359648" y="66301"/>
              </a:cxn>
              <a:cxn ang="0">
                <a:pos x="359648" y="39781"/>
              </a:cxn>
            </a:cxnLst>
            <a:rect l="0" t="0" r="r" b="b"/>
            <a:pathLst>
              <a:path w="360044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66301"/>
                </a:lnTo>
                <a:lnTo>
                  <a:pt x="79921" y="66301"/>
                </a:lnTo>
                <a:lnTo>
                  <a:pt x="79921" y="39781"/>
                </a:lnTo>
                <a:lnTo>
                  <a:pt x="106562" y="39781"/>
                </a:lnTo>
                <a:lnTo>
                  <a:pt x="106562" y="0"/>
                </a:lnTo>
                <a:close/>
              </a:path>
              <a:path w="360044" h="106679">
                <a:moveTo>
                  <a:pt x="106562" y="39781"/>
                </a:moveTo>
                <a:lnTo>
                  <a:pt x="79921" y="39781"/>
                </a:lnTo>
                <a:lnTo>
                  <a:pt x="79921" y="66301"/>
                </a:lnTo>
                <a:lnTo>
                  <a:pt x="106562" y="66301"/>
                </a:lnTo>
                <a:lnTo>
                  <a:pt x="106562" y="39781"/>
                </a:lnTo>
                <a:close/>
              </a:path>
              <a:path w="360044" h="106679">
                <a:moveTo>
                  <a:pt x="359648" y="39781"/>
                </a:moveTo>
                <a:lnTo>
                  <a:pt x="106562" y="39781"/>
                </a:lnTo>
                <a:lnTo>
                  <a:pt x="106562" y="66301"/>
                </a:lnTo>
                <a:lnTo>
                  <a:pt x="359648" y="66301"/>
                </a:lnTo>
                <a:lnTo>
                  <a:pt x="359648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0" name="object 17"/>
          <p:cNvSpPr>
            <a:spLocks/>
          </p:cNvSpPr>
          <p:nvPr/>
        </p:nvSpPr>
        <p:spPr bwMode="auto">
          <a:xfrm>
            <a:off x="4822825" y="2913063"/>
            <a:ext cx="663575" cy="261937"/>
          </a:xfrm>
          <a:custGeom>
            <a:avLst/>
            <a:gdLst/>
            <a:ahLst/>
            <a:cxnLst>
              <a:cxn ang="0">
                <a:pos x="331409" y="0"/>
              </a:cxn>
              <a:cxn ang="0">
                <a:pos x="264622" y="2659"/>
              </a:cxn>
              <a:cxn ang="0">
                <a:pos x="202414" y="10287"/>
              </a:cxn>
              <a:cxn ang="0">
                <a:pos x="146120" y="22358"/>
              </a:cxn>
              <a:cxn ang="0">
                <a:pos x="97071" y="38345"/>
              </a:cxn>
              <a:cxn ang="0">
                <a:pos x="56602" y="57722"/>
              </a:cxn>
              <a:cxn ang="0">
                <a:pos x="6733" y="104542"/>
              </a:cxn>
              <a:cxn ang="0">
                <a:pos x="0" y="130933"/>
              </a:cxn>
              <a:cxn ang="0">
                <a:pos x="6733" y="157324"/>
              </a:cxn>
              <a:cxn ang="0">
                <a:pos x="56602" y="204151"/>
              </a:cxn>
              <a:cxn ang="0">
                <a:pos x="97071" y="223533"/>
              </a:cxn>
              <a:cxn ang="0">
                <a:pos x="146120" y="239525"/>
              </a:cxn>
              <a:cxn ang="0">
                <a:pos x="202414" y="251600"/>
              </a:cxn>
              <a:cxn ang="0">
                <a:pos x="264622" y="259231"/>
              </a:cxn>
              <a:cxn ang="0">
                <a:pos x="331409" y="261892"/>
              </a:cxn>
              <a:cxn ang="0">
                <a:pos x="398185" y="259231"/>
              </a:cxn>
              <a:cxn ang="0">
                <a:pos x="460363" y="251600"/>
              </a:cxn>
              <a:cxn ang="0">
                <a:pos x="516615" y="239525"/>
              </a:cxn>
              <a:cxn ang="0">
                <a:pos x="565614" y="223533"/>
              </a:cxn>
              <a:cxn ang="0">
                <a:pos x="606035" y="204151"/>
              </a:cxn>
              <a:cxn ang="0">
                <a:pos x="655831" y="157324"/>
              </a:cxn>
              <a:cxn ang="0">
                <a:pos x="662553" y="130933"/>
              </a:cxn>
              <a:cxn ang="0">
                <a:pos x="655831" y="104542"/>
              </a:cxn>
              <a:cxn ang="0">
                <a:pos x="606035" y="57722"/>
              </a:cxn>
              <a:cxn ang="0">
                <a:pos x="565614" y="38345"/>
              </a:cxn>
              <a:cxn ang="0">
                <a:pos x="516615" y="22358"/>
              </a:cxn>
              <a:cxn ang="0">
                <a:pos x="460363" y="10287"/>
              </a:cxn>
              <a:cxn ang="0">
                <a:pos x="398185" y="2659"/>
              </a:cxn>
              <a:cxn ang="0">
                <a:pos x="331409" y="0"/>
              </a:cxn>
            </a:cxnLst>
            <a:rect l="0" t="0" r="r" b="b"/>
            <a:pathLst>
              <a:path w="662939" h="262255">
                <a:moveTo>
                  <a:pt x="331409" y="0"/>
                </a:moveTo>
                <a:lnTo>
                  <a:pt x="264622" y="2659"/>
                </a:lnTo>
                <a:lnTo>
                  <a:pt x="202414" y="10287"/>
                </a:lnTo>
                <a:lnTo>
                  <a:pt x="146120" y="22358"/>
                </a:lnTo>
                <a:lnTo>
                  <a:pt x="97071" y="38345"/>
                </a:lnTo>
                <a:lnTo>
                  <a:pt x="56602" y="57722"/>
                </a:lnTo>
                <a:lnTo>
                  <a:pt x="6733" y="104542"/>
                </a:lnTo>
                <a:lnTo>
                  <a:pt x="0" y="130933"/>
                </a:lnTo>
                <a:lnTo>
                  <a:pt x="6733" y="157324"/>
                </a:lnTo>
                <a:lnTo>
                  <a:pt x="56602" y="204151"/>
                </a:lnTo>
                <a:lnTo>
                  <a:pt x="97071" y="223533"/>
                </a:lnTo>
                <a:lnTo>
                  <a:pt x="146120" y="239525"/>
                </a:lnTo>
                <a:lnTo>
                  <a:pt x="202414" y="251600"/>
                </a:lnTo>
                <a:lnTo>
                  <a:pt x="264622" y="259231"/>
                </a:lnTo>
                <a:lnTo>
                  <a:pt x="331409" y="261892"/>
                </a:lnTo>
                <a:lnTo>
                  <a:pt x="398185" y="259231"/>
                </a:lnTo>
                <a:lnTo>
                  <a:pt x="460363" y="251600"/>
                </a:lnTo>
                <a:lnTo>
                  <a:pt x="516615" y="239525"/>
                </a:lnTo>
                <a:lnTo>
                  <a:pt x="565614" y="223533"/>
                </a:lnTo>
                <a:lnTo>
                  <a:pt x="606035" y="204151"/>
                </a:lnTo>
                <a:lnTo>
                  <a:pt x="655831" y="157324"/>
                </a:lnTo>
                <a:lnTo>
                  <a:pt x="662553" y="130933"/>
                </a:lnTo>
                <a:lnTo>
                  <a:pt x="655831" y="104542"/>
                </a:lnTo>
                <a:lnTo>
                  <a:pt x="606035" y="57722"/>
                </a:lnTo>
                <a:lnTo>
                  <a:pt x="565614" y="38345"/>
                </a:lnTo>
                <a:lnTo>
                  <a:pt x="516615" y="22358"/>
                </a:lnTo>
                <a:lnTo>
                  <a:pt x="460363" y="10287"/>
                </a:lnTo>
                <a:lnTo>
                  <a:pt x="398185" y="2659"/>
                </a:lnTo>
                <a:lnTo>
                  <a:pt x="331409" y="0"/>
                </a:lnTo>
                <a:close/>
              </a:path>
            </a:pathLst>
          </a:custGeom>
          <a:noFill/>
          <a:ln w="132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1" name="object 18"/>
          <p:cNvSpPr>
            <a:spLocks/>
          </p:cNvSpPr>
          <p:nvPr/>
        </p:nvSpPr>
        <p:spPr bwMode="auto">
          <a:xfrm>
            <a:off x="5149850" y="3152775"/>
            <a:ext cx="409575" cy="338138"/>
          </a:xfrm>
          <a:custGeom>
            <a:avLst/>
            <a:gdLst/>
            <a:ahLst/>
            <a:cxnLst>
              <a:cxn ang="0">
                <a:pos x="291448" y="336654"/>
              </a:cxn>
              <a:cxn ang="0">
                <a:pos x="400073" y="308463"/>
              </a:cxn>
              <a:cxn ang="0">
                <a:pos x="303054" y="298548"/>
              </a:cxn>
              <a:cxn ang="0">
                <a:pos x="303054" y="298548"/>
              </a:cxn>
              <a:cxn ang="0">
                <a:pos x="342865" y="304511"/>
              </a:cxn>
              <a:cxn ang="0">
                <a:pos x="347394" y="290508"/>
              </a:cxn>
              <a:cxn ang="0">
                <a:pos x="310772" y="273208"/>
              </a:cxn>
              <a:cxn ang="0">
                <a:pos x="310772" y="273208"/>
              </a:cxn>
              <a:cxn ang="0">
                <a:pos x="347394" y="290508"/>
              </a:cxn>
              <a:cxn ang="0">
                <a:pos x="342865" y="304511"/>
              </a:cxn>
              <a:cxn ang="0">
                <a:pos x="400073" y="308463"/>
              </a:cxn>
              <a:cxn ang="0">
                <a:pos x="60474" y="0"/>
              </a:cxn>
              <a:cxn ang="0">
                <a:pos x="48219" y="7664"/>
              </a:cxn>
              <a:cxn ang="0">
                <a:pos x="21845" y="48320"/>
              </a:cxn>
              <a:cxn ang="0">
                <a:pos x="3196" y="91496"/>
              </a:cxn>
              <a:cxn ang="0">
                <a:pos x="2664" y="93538"/>
              </a:cxn>
              <a:cxn ang="0">
                <a:pos x="0" y="114861"/>
              </a:cxn>
              <a:cxn ang="0">
                <a:pos x="14119" y="161882"/>
              </a:cxn>
              <a:cxn ang="0">
                <a:pos x="95639" y="222774"/>
              </a:cxn>
              <a:cxn ang="0">
                <a:pos x="183554" y="259054"/>
              </a:cxn>
              <a:cxn ang="0">
                <a:pos x="289584" y="294433"/>
              </a:cxn>
              <a:cxn ang="0">
                <a:pos x="310772" y="273208"/>
              </a:cxn>
              <a:cxn ang="0">
                <a:pos x="243495" y="251788"/>
              </a:cxn>
              <a:cxn ang="0">
                <a:pos x="147322" y="216727"/>
              </a:cxn>
              <a:cxn ang="0">
                <a:pos x="62605" y="173180"/>
              </a:cxn>
              <a:cxn ang="0">
                <a:pos x="29493" y="133213"/>
              </a:cxn>
              <a:cxn ang="0">
                <a:pos x="28579" y="131137"/>
              </a:cxn>
              <a:cxn ang="0">
                <a:pos x="27439" y="124806"/>
              </a:cxn>
              <a:cxn ang="0">
                <a:pos x="26640" y="116983"/>
              </a:cxn>
              <a:cxn ang="0">
                <a:pos x="28663" y="100168"/>
              </a:cxn>
              <a:cxn ang="0">
                <a:pos x="29038" y="98126"/>
              </a:cxn>
              <a:cxn ang="0">
                <a:pos x="34632" y="81710"/>
              </a:cxn>
              <a:cxn ang="0">
                <a:pos x="56744" y="42565"/>
              </a:cxn>
              <a:cxn ang="0">
                <a:pos x="74327" y="16416"/>
              </a:cxn>
              <a:cxn ang="0">
                <a:pos x="60474" y="0"/>
              </a:cxn>
              <a:cxn ang="0">
                <a:pos x="29038" y="133213"/>
              </a:cxn>
              <a:cxn ang="0">
                <a:pos x="28505" y="130800"/>
              </a:cxn>
              <a:cxn ang="0">
                <a:pos x="29038" y="133213"/>
              </a:cxn>
              <a:cxn ang="0">
                <a:pos x="28643" y="131137"/>
              </a:cxn>
              <a:cxn ang="0">
                <a:pos x="28643" y="131137"/>
              </a:cxn>
              <a:cxn ang="0">
                <a:pos x="26714" y="115779"/>
              </a:cxn>
              <a:cxn ang="0">
                <a:pos x="26811" y="116983"/>
              </a:cxn>
              <a:cxn ang="0">
                <a:pos x="26770" y="114861"/>
              </a:cxn>
              <a:cxn ang="0">
                <a:pos x="26714" y="115779"/>
              </a:cxn>
              <a:cxn ang="0">
                <a:pos x="29038" y="98126"/>
              </a:cxn>
              <a:cxn ang="0">
                <a:pos x="28858" y="99104"/>
              </a:cxn>
              <a:cxn ang="0">
                <a:pos x="28858" y="99104"/>
              </a:cxn>
              <a:cxn ang="0">
                <a:pos x="28663" y="100168"/>
              </a:cxn>
              <a:cxn ang="0">
                <a:pos x="29183" y="98126"/>
              </a:cxn>
              <a:cxn ang="0">
                <a:pos x="28858" y="99104"/>
              </a:cxn>
            </a:cxnLst>
            <a:rect l="0" t="0" r="r" b="b"/>
            <a:pathLst>
              <a:path w="408939" h="337185">
                <a:moveTo>
                  <a:pt x="303054" y="298548"/>
                </a:moveTo>
                <a:lnTo>
                  <a:pt x="291448" y="336654"/>
                </a:lnTo>
                <a:lnTo>
                  <a:pt x="408934" y="316817"/>
                </a:lnTo>
                <a:lnTo>
                  <a:pt x="400073" y="308463"/>
                </a:lnTo>
                <a:lnTo>
                  <a:pt x="335672" y="308463"/>
                </a:lnTo>
                <a:lnTo>
                  <a:pt x="303054" y="298548"/>
                </a:lnTo>
                <a:close/>
              </a:path>
              <a:path w="408939" h="337185">
                <a:moveTo>
                  <a:pt x="310772" y="273208"/>
                </a:moveTo>
                <a:lnTo>
                  <a:pt x="303054" y="298548"/>
                </a:lnTo>
                <a:lnTo>
                  <a:pt x="335672" y="308463"/>
                </a:lnTo>
                <a:lnTo>
                  <a:pt x="342865" y="304511"/>
                </a:lnTo>
                <a:lnTo>
                  <a:pt x="345263" y="297510"/>
                </a:lnTo>
                <a:lnTo>
                  <a:pt x="347394" y="290508"/>
                </a:lnTo>
                <a:lnTo>
                  <a:pt x="343398" y="283109"/>
                </a:lnTo>
                <a:lnTo>
                  <a:pt x="310772" y="273208"/>
                </a:lnTo>
                <a:close/>
              </a:path>
              <a:path w="408939" h="337185">
                <a:moveTo>
                  <a:pt x="322352" y="235186"/>
                </a:moveTo>
                <a:lnTo>
                  <a:pt x="310772" y="273208"/>
                </a:lnTo>
                <a:lnTo>
                  <a:pt x="343398" y="283109"/>
                </a:lnTo>
                <a:lnTo>
                  <a:pt x="347394" y="290508"/>
                </a:lnTo>
                <a:lnTo>
                  <a:pt x="345263" y="297510"/>
                </a:lnTo>
                <a:lnTo>
                  <a:pt x="342865" y="304511"/>
                </a:lnTo>
                <a:lnTo>
                  <a:pt x="335672" y="308463"/>
                </a:lnTo>
                <a:lnTo>
                  <a:pt x="400073" y="308463"/>
                </a:lnTo>
                <a:lnTo>
                  <a:pt x="322352" y="235186"/>
                </a:lnTo>
                <a:close/>
              </a:path>
              <a:path w="408939" h="337185">
                <a:moveTo>
                  <a:pt x="60474" y="0"/>
                </a:moveTo>
                <a:lnTo>
                  <a:pt x="52215" y="1591"/>
                </a:lnTo>
                <a:lnTo>
                  <a:pt x="48219" y="7664"/>
                </a:lnTo>
                <a:lnTo>
                  <a:pt x="34632" y="27767"/>
                </a:lnTo>
                <a:lnTo>
                  <a:pt x="21845" y="48320"/>
                </a:lnTo>
                <a:lnTo>
                  <a:pt x="10922" y="69776"/>
                </a:lnTo>
                <a:lnTo>
                  <a:pt x="3196" y="91496"/>
                </a:lnTo>
                <a:lnTo>
                  <a:pt x="2930" y="92159"/>
                </a:lnTo>
                <a:lnTo>
                  <a:pt x="2664" y="93538"/>
                </a:lnTo>
                <a:lnTo>
                  <a:pt x="1065" y="103669"/>
                </a:lnTo>
                <a:lnTo>
                  <a:pt x="0" y="114861"/>
                </a:lnTo>
                <a:lnTo>
                  <a:pt x="0" y="116983"/>
                </a:lnTo>
                <a:lnTo>
                  <a:pt x="14119" y="161882"/>
                </a:lnTo>
                <a:lnTo>
                  <a:pt x="46088" y="193919"/>
                </a:lnTo>
                <a:lnTo>
                  <a:pt x="95639" y="222774"/>
                </a:lnTo>
                <a:lnTo>
                  <a:pt x="136933" y="241100"/>
                </a:lnTo>
                <a:lnTo>
                  <a:pt x="183554" y="259054"/>
                </a:lnTo>
                <a:lnTo>
                  <a:pt x="234970" y="276823"/>
                </a:lnTo>
                <a:lnTo>
                  <a:pt x="289584" y="294433"/>
                </a:lnTo>
                <a:lnTo>
                  <a:pt x="303054" y="298548"/>
                </a:lnTo>
                <a:lnTo>
                  <a:pt x="310772" y="273208"/>
                </a:lnTo>
                <a:lnTo>
                  <a:pt x="297576" y="269185"/>
                </a:lnTo>
                <a:lnTo>
                  <a:pt x="243495" y="251788"/>
                </a:lnTo>
                <a:lnTo>
                  <a:pt x="192878" y="234178"/>
                </a:lnTo>
                <a:lnTo>
                  <a:pt x="147322" y="216727"/>
                </a:lnTo>
                <a:lnTo>
                  <a:pt x="107894" y="199224"/>
                </a:lnTo>
                <a:lnTo>
                  <a:pt x="62605" y="173180"/>
                </a:lnTo>
                <a:lnTo>
                  <a:pt x="32501" y="140560"/>
                </a:lnTo>
                <a:lnTo>
                  <a:pt x="29493" y="133213"/>
                </a:lnTo>
                <a:lnTo>
                  <a:pt x="29038" y="133213"/>
                </a:lnTo>
                <a:lnTo>
                  <a:pt x="28579" y="131137"/>
                </a:lnTo>
                <a:lnTo>
                  <a:pt x="28579" y="130800"/>
                </a:lnTo>
                <a:lnTo>
                  <a:pt x="27439" y="124806"/>
                </a:lnTo>
                <a:lnTo>
                  <a:pt x="26811" y="116983"/>
                </a:lnTo>
                <a:lnTo>
                  <a:pt x="26640" y="116983"/>
                </a:lnTo>
                <a:lnTo>
                  <a:pt x="27173" y="108284"/>
                </a:lnTo>
                <a:lnTo>
                  <a:pt x="28663" y="100168"/>
                </a:lnTo>
                <a:lnTo>
                  <a:pt x="28505" y="100168"/>
                </a:lnTo>
                <a:lnTo>
                  <a:pt x="29038" y="98126"/>
                </a:lnTo>
                <a:lnTo>
                  <a:pt x="29183" y="98126"/>
                </a:lnTo>
                <a:lnTo>
                  <a:pt x="34632" y="81710"/>
                </a:lnTo>
                <a:lnTo>
                  <a:pt x="44489" y="62191"/>
                </a:lnTo>
                <a:lnTo>
                  <a:pt x="56744" y="42565"/>
                </a:lnTo>
                <a:lnTo>
                  <a:pt x="70331" y="22489"/>
                </a:lnTo>
                <a:lnTo>
                  <a:pt x="74327" y="16416"/>
                </a:lnTo>
                <a:lnTo>
                  <a:pt x="72729" y="8168"/>
                </a:lnTo>
                <a:lnTo>
                  <a:pt x="60474" y="0"/>
                </a:lnTo>
                <a:close/>
              </a:path>
              <a:path w="408939" h="337185">
                <a:moveTo>
                  <a:pt x="28505" y="130800"/>
                </a:moveTo>
                <a:lnTo>
                  <a:pt x="29038" y="133213"/>
                </a:lnTo>
                <a:lnTo>
                  <a:pt x="28643" y="131137"/>
                </a:lnTo>
                <a:lnTo>
                  <a:pt x="28505" y="130800"/>
                </a:lnTo>
                <a:close/>
              </a:path>
              <a:path w="408939" h="337185">
                <a:moveTo>
                  <a:pt x="28643" y="131137"/>
                </a:moveTo>
                <a:lnTo>
                  <a:pt x="29038" y="133213"/>
                </a:lnTo>
                <a:lnTo>
                  <a:pt x="29493" y="133213"/>
                </a:lnTo>
                <a:lnTo>
                  <a:pt x="28643" y="131137"/>
                </a:lnTo>
                <a:close/>
              </a:path>
              <a:path w="408939" h="337185">
                <a:moveTo>
                  <a:pt x="28579" y="130800"/>
                </a:moveTo>
                <a:lnTo>
                  <a:pt x="28643" y="131137"/>
                </a:lnTo>
                <a:lnTo>
                  <a:pt x="28579" y="130800"/>
                </a:lnTo>
                <a:close/>
              </a:path>
              <a:path w="408939" h="337185">
                <a:moveTo>
                  <a:pt x="26714" y="115779"/>
                </a:moveTo>
                <a:lnTo>
                  <a:pt x="26640" y="116983"/>
                </a:lnTo>
                <a:lnTo>
                  <a:pt x="26811" y="116983"/>
                </a:lnTo>
                <a:lnTo>
                  <a:pt x="26714" y="115779"/>
                </a:lnTo>
                <a:close/>
              </a:path>
              <a:path w="408939" h="337185">
                <a:moveTo>
                  <a:pt x="26770" y="114861"/>
                </a:moveTo>
                <a:lnTo>
                  <a:pt x="26640" y="114861"/>
                </a:lnTo>
                <a:lnTo>
                  <a:pt x="26714" y="115779"/>
                </a:lnTo>
                <a:lnTo>
                  <a:pt x="26770" y="114861"/>
                </a:lnTo>
                <a:close/>
              </a:path>
              <a:path w="408939" h="337185">
                <a:moveTo>
                  <a:pt x="29038" y="98126"/>
                </a:moveTo>
                <a:lnTo>
                  <a:pt x="28505" y="100168"/>
                </a:lnTo>
                <a:lnTo>
                  <a:pt x="28858" y="99104"/>
                </a:lnTo>
                <a:lnTo>
                  <a:pt x="29038" y="98126"/>
                </a:lnTo>
                <a:close/>
              </a:path>
              <a:path w="408939" h="337185">
                <a:moveTo>
                  <a:pt x="28858" y="99104"/>
                </a:moveTo>
                <a:lnTo>
                  <a:pt x="28505" y="100168"/>
                </a:lnTo>
                <a:lnTo>
                  <a:pt x="28663" y="100168"/>
                </a:lnTo>
                <a:lnTo>
                  <a:pt x="28858" y="99104"/>
                </a:lnTo>
                <a:close/>
              </a:path>
              <a:path w="408939" h="337185">
                <a:moveTo>
                  <a:pt x="29183" y="98126"/>
                </a:moveTo>
                <a:lnTo>
                  <a:pt x="29038" y="98126"/>
                </a:lnTo>
                <a:lnTo>
                  <a:pt x="28858" y="99104"/>
                </a:lnTo>
                <a:lnTo>
                  <a:pt x="29183" y="981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6494463" y="2587625"/>
            <a:ext cx="1905000" cy="200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31775"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tabLst>
                <a:tab pos="82740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21</a:t>
            </a:r>
            <a:endParaRPr sz="2500">
              <a:latin typeface="BrowalliaUPC"/>
              <a:cs typeface="BrowalliaUPC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193675" fontAlgn="auto">
              <a:spcBef>
                <a:spcPts val="1495"/>
              </a:spcBef>
              <a:spcAft>
                <a:spcPts val="0"/>
              </a:spcAft>
              <a:tabLst>
                <a:tab pos="788670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20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9750" y="2547938"/>
            <a:ext cx="1809750" cy="2065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5775" fontAlgn="auto">
              <a:lnSpc>
                <a:spcPts val="2890"/>
              </a:lnSpc>
              <a:spcBef>
                <a:spcPts val="0"/>
              </a:spcBef>
              <a:spcAft>
                <a:spcPts val="0"/>
              </a:spcAft>
              <a:tabLst>
                <a:tab pos="108013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1124</a:t>
            </a:r>
            <a:endParaRPr sz="2500">
              <a:latin typeface="BrowalliaUPC"/>
              <a:cs typeface="BrowalliaUPC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485775" fontAlgn="auto">
              <a:spcBef>
                <a:spcPts val="1695"/>
              </a:spcBef>
              <a:spcAft>
                <a:spcPts val="0"/>
              </a:spcAft>
              <a:tabLst>
                <a:tab pos="108013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1125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26644" name="object 21"/>
          <p:cNvSpPr>
            <a:spLocks/>
          </p:cNvSpPr>
          <p:nvPr/>
        </p:nvSpPr>
        <p:spPr bwMode="auto">
          <a:xfrm>
            <a:off x="593725" y="2495550"/>
            <a:ext cx="1808163" cy="2065338"/>
          </a:xfrm>
          <a:custGeom>
            <a:avLst/>
            <a:gdLst/>
            <a:ahLst/>
            <a:cxnLst>
              <a:cxn ang="0">
                <a:pos x="0" y="2065305"/>
              </a:cxn>
              <a:cxn ang="0">
                <a:pos x="1808235" y="2065305"/>
              </a:cxn>
              <a:cxn ang="0">
                <a:pos x="1808235" y="0"/>
              </a:cxn>
              <a:cxn ang="0">
                <a:pos x="0" y="0"/>
              </a:cxn>
              <a:cxn ang="0">
                <a:pos x="0" y="2065305"/>
              </a:cxn>
            </a:cxnLst>
            <a:rect l="0" t="0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noFill/>
          <a:ln w="2658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5" name="object 22"/>
          <p:cNvSpPr>
            <a:spLocks/>
          </p:cNvSpPr>
          <p:nvPr/>
        </p:nvSpPr>
        <p:spPr bwMode="auto">
          <a:xfrm>
            <a:off x="6440488" y="2535238"/>
            <a:ext cx="1905000" cy="2001837"/>
          </a:xfrm>
          <a:custGeom>
            <a:avLst/>
            <a:gdLst/>
            <a:ahLst/>
            <a:cxnLst>
              <a:cxn ang="0">
                <a:pos x="0" y="2002318"/>
              </a:cxn>
              <a:cxn ang="0">
                <a:pos x="1904807" y="2002318"/>
              </a:cxn>
              <a:cxn ang="0">
                <a:pos x="1904807" y="0"/>
              </a:cxn>
              <a:cxn ang="0">
                <a:pos x="0" y="0"/>
              </a:cxn>
              <a:cxn ang="0">
                <a:pos x="0" y="2002318"/>
              </a:cxn>
            </a:cxnLst>
            <a:rect l="0" t="0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noFill/>
          <a:ln w="265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6" name="object 23"/>
          <p:cNvSpPr>
            <a:spLocks/>
          </p:cNvSpPr>
          <p:nvPr/>
        </p:nvSpPr>
        <p:spPr bwMode="auto">
          <a:xfrm>
            <a:off x="2314575" y="2690813"/>
            <a:ext cx="87313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86590" y="155809"/>
              </a:cxn>
              <a:cxn ang="0">
                <a:pos x="86590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86994" h="156210">
                <a:moveTo>
                  <a:pt x="0" y="155809"/>
                </a:moveTo>
                <a:lnTo>
                  <a:pt x="86590" y="155809"/>
                </a:lnTo>
                <a:lnTo>
                  <a:pt x="86590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7" name="object 24"/>
          <p:cNvSpPr>
            <a:spLocks/>
          </p:cNvSpPr>
          <p:nvPr/>
        </p:nvSpPr>
        <p:spPr bwMode="auto">
          <a:xfrm>
            <a:off x="2314575" y="2690813"/>
            <a:ext cx="174625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8" name="object 25"/>
          <p:cNvSpPr>
            <a:spLocks/>
          </p:cNvSpPr>
          <p:nvPr/>
        </p:nvSpPr>
        <p:spPr bwMode="auto">
          <a:xfrm>
            <a:off x="2301875" y="4043363"/>
            <a:ext cx="100013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99910" y="155809"/>
              </a:cxn>
              <a:cxn ang="0">
                <a:pos x="99910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00330" h="156210">
                <a:moveTo>
                  <a:pt x="0" y="155809"/>
                </a:moveTo>
                <a:lnTo>
                  <a:pt x="99910" y="155809"/>
                </a:lnTo>
                <a:lnTo>
                  <a:pt x="99910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9" name="object 26"/>
          <p:cNvSpPr>
            <a:spLocks/>
          </p:cNvSpPr>
          <p:nvPr/>
        </p:nvSpPr>
        <p:spPr bwMode="auto">
          <a:xfrm>
            <a:off x="2301875" y="4043363"/>
            <a:ext cx="173038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0" name="object 27"/>
          <p:cNvSpPr>
            <a:spLocks/>
          </p:cNvSpPr>
          <p:nvPr/>
        </p:nvSpPr>
        <p:spPr bwMode="auto">
          <a:xfrm>
            <a:off x="6342063" y="2724150"/>
            <a:ext cx="0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1" name="object 28"/>
          <p:cNvSpPr>
            <a:spLocks/>
          </p:cNvSpPr>
          <p:nvPr/>
        </p:nvSpPr>
        <p:spPr bwMode="auto">
          <a:xfrm>
            <a:off x="6342063" y="2724150"/>
            <a:ext cx="173037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2" name="object 29"/>
          <p:cNvSpPr>
            <a:spLocks/>
          </p:cNvSpPr>
          <p:nvPr/>
        </p:nvSpPr>
        <p:spPr bwMode="auto">
          <a:xfrm>
            <a:off x="2505075" y="2730500"/>
            <a:ext cx="3836988" cy="115888"/>
          </a:xfrm>
          <a:custGeom>
            <a:avLst/>
            <a:gdLst/>
            <a:ahLst/>
            <a:cxnLst>
              <a:cxn ang="0">
                <a:pos x="106429" y="9388"/>
              </a:cxn>
              <a:cxn ang="0">
                <a:pos x="0" y="62721"/>
              </a:cxn>
              <a:cxn ang="0">
                <a:pos x="106722" y="115471"/>
              </a:cxn>
              <a:cxn ang="0">
                <a:pos x="106612" y="75769"/>
              </a:cxn>
              <a:cxn ang="0">
                <a:pos x="79975" y="75769"/>
              </a:cxn>
              <a:cxn ang="0">
                <a:pos x="79895" y="49249"/>
              </a:cxn>
              <a:cxn ang="0">
                <a:pos x="106539" y="49179"/>
              </a:cxn>
              <a:cxn ang="0">
                <a:pos x="106429" y="9388"/>
              </a:cxn>
              <a:cxn ang="0">
                <a:pos x="3809843" y="39701"/>
              </a:cxn>
              <a:cxn ang="0">
                <a:pos x="3756386" y="39701"/>
              </a:cxn>
              <a:cxn ang="0">
                <a:pos x="3756386" y="66222"/>
              </a:cxn>
              <a:cxn ang="0">
                <a:pos x="3729646" y="66291"/>
              </a:cxn>
              <a:cxn ang="0">
                <a:pos x="3729746" y="106083"/>
              </a:cxn>
              <a:cxn ang="0">
                <a:pos x="3836308" y="52776"/>
              </a:cxn>
              <a:cxn ang="0">
                <a:pos x="3809843" y="39701"/>
              </a:cxn>
              <a:cxn ang="0">
                <a:pos x="106539" y="49179"/>
              </a:cxn>
              <a:cxn ang="0">
                <a:pos x="79895" y="49249"/>
              </a:cxn>
              <a:cxn ang="0">
                <a:pos x="79975" y="75769"/>
              </a:cxn>
              <a:cxn ang="0">
                <a:pos x="106612" y="75700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79975" y="75769"/>
              </a:cxn>
              <a:cxn ang="0">
                <a:pos x="106612" y="75769"/>
              </a:cxn>
              <a:cxn ang="0">
                <a:pos x="3729579" y="39771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3729646" y="66291"/>
              </a:cxn>
              <a:cxn ang="0">
                <a:pos x="3729579" y="39771"/>
              </a:cxn>
              <a:cxn ang="0">
                <a:pos x="3756386" y="39701"/>
              </a:cxn>
              <a:cxn ang="0">
                <a:pos x="3729579" y="39771"/>
              </a:cxn>
              <a:cxn ang="0">
                <a:pos x="3729646" y="66291"/>
              </a:cxn>
              <a:cxn ang="0">
                <a:pos x="3756386" y="66222"/>
              </a:cxn>
              <a:cxn ang="0">
                <a:pos x="3756386" y="39701"/>
              </a:cxn>
              <a:cxn ang="0">
                <a:pos x="3729479" y="0"/>
              </a:cxn>
              <a:cxn ang="0">
                <a:pos x="3729579" y="39771"/>
              </a:cxn>
              <a:cxn ang="0">
                <a:pos x="3809843" y="39701"/>
              </a:cxn>
              <a:cxn ang="0">
                <a:pos x="3729479" y="0"/>
              </a:cxn>
            </a:cxnLst>
            <a:rect l="0" t="0" r="r" b="b"/>
            <a:pathLst>
              <a:path w="3836670" h="115569">
                <a:moveTo>
                  <a:pt x="106429" y="9388"/>
                </a:moveTo>
                <a:lnTo>
                  <a:pt x="0" y="62721"/>
                </a:lnTo>
                <a:lnTo>
                  <a:pt x="106722" y="115471"/>
                </a:lnTo>
                <a:lnTo>
                  <a:pt x="106612" y="75769"/>
                </a:lnTo>
                <a:lnTo>
                  <a:pt x="79975" y="75769"/>
                </a:lnTo>
                <a:lnTo>
                  <a:pt x="79895" y="49249"/>
                </a:lnTo>
                <a:lnTo>
                  <a:pt x="106539" y="49179"/>
                </a:lnTo>
                <a:lnTo>
                  <a:pt x="106429" y="9388"/>
                </a:lnTo>
                <a:close/>
              </a:path>
              <a:path w="3836670" h="115569">
                <a:moveTo>
                  <a:pt x="3809843" y="39701"/>
                </a:moveTo>
                <a:lnTo>
                  <a:pt x="3756386" y="39701"/>
                </a:lnTo>
                <a:lnTo>
                  <a:pt x="3756386" y="66222"/>
                </a:lnTo>
                <a:lnTo>
                  <a:pt x="3729646" y="66291"/>
                </a:lnTo>
                <a:lnTo>
                  <a:pt x="3729746" y="106083"/>
                </a:lnTo>
                <a:lnTo>
                  <a:pt x="3836308" y="52776"/>
                </a:lnTo>
                <a:lnTo>
                  <a:pt x="3809843" y="39701"/>
                </a:lnTo>
                <a:close/>
              </a:path>
              <a:path w="3836670" h="115569">
                <a:moveTo>
                  <a:pt x="106539" y="49179"/>
                </a:moveTo>
                <a:lnTo>
                  <a:pt x="79895" y="49249"/>
                </a:lnTo>
                <a:lnTo>
                  <a:pt x="79975" y="75769"/>
                </a:lnTo>
                <a:lnTo>
                  <a:pt x="106612" y="75700"/>
                </a:lnTo>
                <a:lnTo>
                  <a:pt x="106539" y="49179"/>
                </a:lnTo>
                <a:close/>
              </a:path>
              <a:path w="3836670" h="115569">
                <a:moveTo>
                  <a:pt x="106612" y="75700"/>
                </a:moveTo>
                <a:lnTo>
                  <a:pt x="79975" y="75769"/>
                </a:lnTo>
                <a:lnTo>
                  <a:pt x="106612" y="75769"/>
                </a:lnTo>
                <a:close/>
              </a:path>
              <a:path w="3836670" h="115569">
                <a:moveTo>
                  <a:pt x="3729579" y="39771"/>
                </a:moveTo>
                <a:lnTo>
                  <a:pt x="106539" y="49179"/>
                </a:lnTo>
                <a:lnTo>
                  <a:pt x="106612" y="75700"/>
                </a:lnTo>
                <a:lnTo>
                  <a:pt x="3729646" y="66291"/>
                </a:lnTo>
                <a:lnTo>
                  <a:pt x="3729579" y="39771"/>
                </a:lnTo>
                <a:close/>
              </a:path>
              <a:path w="3836670" h="115569">
                <a:moveTo>
                  <a:pt x="3756386" y="39701"/>
                </a:moveTo>
                <a:lnTo>
                  <a:pt x="3729579" y="39771"/>
                </a:lnTo>
                <a:lnTo>
                  <a:pt x="3729646" y="66291"/>
                </a:lnTo>
                <a:lnTo>
                  <a:pt x="3756386" y="66222"/>
                </a:lnTo>
                <a:lnTo>
                  <a:pt x="3756386" y="39701"/>
                </a:lnTo>
                <a:close/>
              </a:path>
              <a:path w="3836670" h="115569">
                <a:moveTo>
                  <a:pt x="3729479" y="0"/>
                </a:moveTo>
                <a:lnTo>
                  <a:pt x="3729579" y="39771"/>
                </a:lnTo>
                <a:lnTo>
                  <a:pt x="3809843" y="39701"/>
                </a:lnTo>
                <a:lnTo>
                  <a:pt x="372947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3" name="object 30"/>
          <p:cNvSpPr>
            <a:spLocks/>
          </p:cNvSpPr>
          <p:nvPr/>
        </p:nvSpPr>
        <p:spPr bwMode="auto">
          <a:xfrm>
            <a:off x="6345238" y="4056063"/>
            <a:ext cx="0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4" name="object 31"/>
          <p:cNvSpPr>
            <a:spLocks/>
          </p:cNvSpPr>
          <p:nvPr/>
        </p:nvSpPr>
        <p:spPr bwMode="auto">
          <a:xfrm>
            <a:off x="6345238" y="4056063"/>
            <a:ext cx="173037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5" name="object 32"/>
          <p:cNvSpPr>
            <a:spLocks/>
          </p:cNvSpPr>
          <p:nvPr/>
        </p:nvSpPr>
        <p:spPr bwMode="auto">
          <a:xfrm>
            <a:off x="2492375" y="4086225"/>
            <a:ext cx="3835400" cy="106363"/>
          </a:xfrm>
          <a:custGeom>
            <a:avLst/>
            <a:gdLst/>
            <a:ahLst/>
            <a:cxnLst>
              <a:cxn ang="0">
                <a:pos x="3748927" y="39781"/>
              </a:cxn>
              <a:cxn ang="0">
                <a:pos x="3769707" y="60361"/>
              </a:cxn>
              <a:cxn ang="0">
                <a:pos x="3716425" y="60361"/>
              </a:cxn>
              <a:cxn ang="0">
                <a:pos x="3657017" y="39781"/>
              </a:cxn>
              <a:cxn ang="0">
                <a:pos x="3535802" y="39781"/>
              </a:cxn>
              <a:cxn ang="0">
                <a:pos x="3476393" y="60361"/>
              </a:cxn>
              <a:cxn ang="0">
                <a:pos x="3443891" y="66301"/>
              </a:cxn>
              <a:cxn ang="0">
                <a:pos x="3396471" y="45721"/>
              </a:cxn>
              <a:cxn ang="0">
                <a:pos x="3284047" y="39781"/>
              </a:cxn>
              <a:cxn ang="0">
                <a:pos x="3209986" y="45721"/>
              </a:cxn>
              <a:cxn ang="0">
                <a:pos x="3162566" y="66301"/>
              </a:cxn>
              <a:cxn ang="0">
                <a:pos x="3130064" y="60361"/>
              </a:cxn>
              <a:cxn ang="0">
                <a:pos x="3070656" y="39781"/>
              </a:cxn>
              <a:cxn ang="0">
                <a:pos x="2949441" y="39781"/>
              </a:cxn>
              <a:cxn ang="0">
                <a:pos x="2890032" y="60361"/>
              </a:cxn>
              <a:cxn ang="0">
                <a:pos x="2857530" y="66301"/>
              </a:cxn>
              <a:cxn ang="0">
                <a:pos x="2810110" y="45721"/>
              </a:cxn>
              <a:cxn ang="0">
                <a:pos x="2697420" y="39781"/>
              </a:cxn>
              <a:cxn ang="0">
                <a:pos x="2623625" y="45721"/>
              </a:cxn>
              <a:cxn ang="0">
                <a:pos x="2576205" y="66301"/>
              </a:cxn>
              <a:cxn ang="0">
                <a:pos x="2543437" y="60361"/>
              </a:cxn>
              <a:cxn ang="0">
                <a:pos x="2484295" y="39781"/>
              </a:cxn>
              <a:cxn ang="0">
                <a:pos x="2362813" y="39781"/>
              </a:cxn>
              <a:cxn ang="0">
                <a:pos x="2303671" y="60361"/>
              </a:cxn>
              <a:cxn ang="0">
                <a:pos x="2271169" y="66301"/>
              </a:cxn>
              <a:cxn ang="0">
                <a:pos x="2223749" y="45721"/>
              </a:cxn>
              <a:cxn ang="0">
                <a:pos x="2111059" y="39781"/>
              </a:cxn>
              <a:cxn ang="0">
                <a:pos x="2036998" y="45721"/>
              </a:cxn>
              <a:cxn ang="0">
                <a:pos x="1989844" y="66301"/>
              </a:cxn>
              <a:cxn ang="0">
                <a:pos x="1957076" y="60361"/>
              </a:cxn>
              <a:cxn ang="0">
                <a:pos x="1897934" y="39781"/>
              </a:cxn>
              <a:cxn ang="0">
                <a:pos x="1776452" y="39781"/>
              </a:cxn>
              <a:cxn ang="0">
                <a:pos x="1717310" y="60361"/>
              </a:cxn>
              <a:cxn ang="0">
                <a:pos x="1684542" y="66301"/>
              </a:cxn>
              <a:cxn ang="0">
                <a:pos x="1637388" y="45721"/>
              </a:cxn>
              <a:cxn ang="0">
                <a:pos x="1524698" y="39781"/>
              </a:cxn>
              <a:cxn ang="0">
                <a:pos x="1450637" y="45721"/>
              </a:cxn>
              <a:cxn ang="0">
                <a:pos x="1403483" y="66301"/>
              </a:cxn>
              <a:cxn ang="0">
                <a:pos x="1370715" y="60361"/>
              </a:cxn>
              <a:cxn ang="0">
                <a:pos x="1311573" y="39781"/>
              </a:cxn>
              <a:cxn ang="0">
                <a:pos x="1190091" y="39781"/>
              </a:cxn>
              <a:cxn ang="0">
                <a:pos x="1130949" y="60361"/>
              </a:cxn>
              <a:cxn ang="0">
                <a:pos x="1098181" y="66301"/>
              </a:cxn>
              <a:cxn ang="0">
                <a:pos x="1051027" y="45721"/>
              </a:cxn>
              <a:cxn ang="0">
                <a:pos x="938337" y="39781"/>
              </a:cxn>
              <a:cxn ang="0">
                <a:pos x="864276" y="45721"/>
              </a:cxn>
              <a:cxn ang="0">
                <a:pos x="817122" y="66301"/>
              </a:cxn>
              <a:cxn ang="0">
                <a:pos x="784354" y="60361"/>
              </a:cxn>
              <a:cxn ang="0">
                <a:pos x="725212" y="39781"/>
              </a:cxn>
              <a:cxn ang="0">
                <a:pos x="603757" y="39781"/>
              </a:cxn>
              <a:cxn ang="0">
                <a:pos x="544508" y="60361"/>
              </a:cxn>
              <a:cxn ang="0">
                <a:pos x="511900" y="66301"/>
              </a:cxn>
              <a:cxn ang="0">
                <a:pos x="464559" y="45721"/>
              </a:cxn>
              <a:cxn ang="0">
                <a:pos x="351976" y="39781"/>
              </a:cxn>
              <a:cxn ang="0">
                <a:pos x="277968" y="45721"/>
              </a:cxn>
              <a:cxn ang="0">
                <a:pos x="230628" y="66301"/>
              </a:cxn>
              <a:cxn ang="0">
                <a:pos x="198020" y="60361"/>
              </a:cxn>
              <a:cxn ang="0">
                <a:pos x="138744" y="39781"/>
              </a:cxn>
            </a:cxnLst>
            <a:rect l="0" t="0" r="r" b="b"/>
            <a:pathLst>
              <a:path w="3836670" h="106679">
                <a:moveTo>
                  <a:pt x="3729746" y="0"/>
                </a:moveTo>
                <a:lnTo>
                  <a:pt x="3729746" y="106083"/>
                </a:lnTo>
                <a:lnTo>
                  <a:pt x="3809668" y="66301"/>
                </a:lnTo>
                <a:lnTo>
                  <a:pt x="3748927" y="66301"/>
                </a:lnTo>
                <a:lnTo>
                  <a:pt x="3743066" y="60361"/>
                </a:lnTo>
                <a:lnTo>
                  <a:pt x="3743066" y="45721"/>
                </a:lnTo>
                <a:lnTo>
                  <a:pt x="3748927" y="39781"/>
                </a:lnTo>
                <a:lnTo>
                  <a:pt x="3809668" y="39781"/>
                </a:lnTo>
                <a:lnTo>
                  <a:pt x="3729746" y="0"/>
                </a:lnTo>
                <a:close/>
              </a:path>
              <a:path w="3836670" h="106679">
                <a:moveTo>
                  <a:pt x="3763579" y="39781"/>
                </a:moveTo>
                <a:lnTo>
                  <a:pt x="3748927" y="39781"/>
                </a:lnTo>
                <a:lnTo>
                  <a:pt x="3743066" y="45721"/>
                </a:lnTo>
                <a:lnTo>
                  <a:pt x="3743066" y="60361"/>
                </a:lnTo>
                <a:lnTo>
                  <a:pt x="3748927" y="66301"/>
                </a:lnTo>
                <a:lnTo>
                  <a:pt x="3763579" y="66301"/>
                </a:lnTo>
                <a:lnTo>
                  <a:pt x="3769707" y="60361"/>
                </a:lnTo>
                <a:lnTo>
                  <a:pt x="3769707" y="45721"/>
                </a:lnTo>
                <a:lnTo>
                  <a:pt x="3763579" y="39781"/>
                </a:lnTo>
                <a:close/>
              </a:path>
              <a:path w="3836670" h="106679">
                <a:moveTo>
                  <a:pt x="3809668" y="39781"/>
                </a:moveTo>
                <a:lnTo>
                  <a:pt x="3763579" y="39781"/>
                </a:lnTo>
                <a:lnTo>
                  <a:pt x="3769707" y="45721"/>
                </a:lnTo>
                <a:lnTo>
                  <a:pt x="3769707" y="60361"/>
                </a:lnTo>
                <a:lnTo>
                  <a:pt x="3763579" y="66301"/>
                </a:lnTo>
                <a:lnTo>
                  <a:pt x="3809668" y="66301"/>
                </a:lnTo>
                <a:lnTo>
                  <a:pt x="3836308" y="53041"/>
                </a:lnTo>
                <a:lnTo>
                  <a:pt x="3809668" y="39781"/>
                </a:lnTo>
                <a:close/>
              </a:path>
              <a:path w="3836670" h="106679">
                <a:moveTo>
                  <a:pt x="3710298" y="39781"/>
                </a:moveTo>
                <a:lnTo>
                  <a:pt x="3695646" y="39781"/>
                </a:lnTo>
                <a:lnTo>
                  <a:pt x="3689785" y="45721"/>
                </a:lnTo>
                <a:lnTo>
                  <a:pt x="3689785" y="60361"/>
                </a:lnTo>
                <a:lnTo>
                  <a:pt x="3695646" y="66301"/>
                </a:lnTo>
                <a:lnTo>
                  <a:pt x="3710298" y="66301"/>
                </a:lnTo>
                <a:lnTo>
                  <a:pt x="3716425" y="60361"/>
                </a:lnTo>
                <a:lnTo>
                  <a:pt x="3716425" y="45721"/>
                </a:lnTo>
                <a:lnTo>
                  <a:pt x="3710298" y="39781"/>
                </a:lnTo>
                <a:close/>
              </a:path>
              <a:path w="3836670" h="106679">
                <a:moveTo>
                  <a:pt x="3657017" y="39781"/>
                </a:moveTo>
                <a:lnTo>
                  <a:pt x="3642364" y="39781"/>
                </a:lnTo>
                <a:lnTo>
                  <a:pt x="3636503" y="45721"/>
                </a:lnTo>
                <a:lnTo>
                  <a:pt x="3636503" y="60361"/>
                </a:lnTo>
                <a:lnTo>
                  <a:pt x="3642364" y="66301"/>
                </a:lnTo>
                <a:lnTo>
                  <a:pt x="3657017" y="66301"/>
                </a:lnTo>
                <a:lnTo>
                  <a:pt x="3663144" y="60361"/>
                </a:lnTo>
                <a:lnTo>
                  <a:pt x="3663144" y="45721"/>
                </a:lnTo>
                <a:lnTo>
                  <a:pt x="3657017" y="39781"/>
                </a:lnTo>
                <a:close/>
              </a:path>
              <a:path w="3836670" h="106679">
                <a:moveTo>
                  <a:pt x="3603735" y="39781"/>
                </a:moveTo>
                <a:lnTo>
                  <a:pt x="3589083" y="39781"/>
                </a:lnTo>
                <a:lnTo>
                  <a:pt x="3582956" y="45721"/>
                </a:lnTo>
                <a:lnTo>
                  <a:pt x="3582956" y="60361"/>
                </a:lnTo>
                <a:lnTo>
                  <a:pt x="3589083" y="66301"/>
                </a:lnTo>
                <a:lnTo>
                  <a:pt x="3603735" y="66301"/>
                </a:lnTo>
                <a:lnTo>
                  <a:pt x="3609863" y="60361"/>
                </a:lnTo>
                <a:lnTo>
                  <a:pt x="3609863" y="45721"/>
                </a:lnTo>
                <a:lnTo>
                  <a:pt x="3603735" y="39781"/>
                </a:lnTo>
                <a:close/>
              </a:path>
              <a:path w="3836670" h="106679">
                <a:moveTo>
                  <a:pt x="3550454" y="39781"/>
                </a:moveTo>
                <a:lnTo>
                  <a:pt x="3535802" y="39781"/>
                </a:lnTo>
                <a:lnTo>
                  <a:pt x="3529674" y="45721"/>
                </a:lnTo>
                <a:lnTo>
                  <a:pt x="3529674" y="60361"/>
                </a:lnTo>
                <a:lnTo>
                  <a:pt x="3535802" y="66301"/>
                </a:lnTo>
                <a:lnTo>
                  <a:pt x="3550454" y="66301"/>
                </a:lnTo>
                <a:lnTo>
                  <a:pt x="3556315" y="60361"/>
                </a:lnTo>
                <a:lnTo>
                  <a:pt x="3556315" y="45721"/>
                </a:lnTo>
                <a:lnTo>
                  <a:pt x="3550454" y="39781"/>
                </a:lnTo>
                <a:close/>
              </a:path>
              <a:path w="3836670" h="106679">
                <a:moveTo>
                  <a:pt x="3497173" y="39781"/>
                </a:moveTo>
                <a:lnTo>
                  <a:pt x="3482520" y="39781"/>
                </a:lnTo>
                <a:lnTo>
                  <a:pt x="3476393" y="45721"/>
                </a:lnTo>
                <a:lnTo>
                  <a:pt x="3476393" y="60361"/>
                </a:lnTo>
                <a:lnTo>
                  <a:pt x="3482520" y="66301"/>
                </a:lnTo>
                <a:lnTo>
                  <a:pt x="3497173" y="66301"/>
                </a:lnTo>
                <a:lnTo>
                  <a:pt x="3503034" y="60361"/>
                </a:lnTo>
                <a:lnTo>
                  <a:pt x="3503034" y="45721"/>
                </a:lnTo>
                <a:lnTo>
                  <a:pt x="3497173" y="39781"/>
                </a:lnTo>
                <a:close/>
              </a:path>
              <a:path w="3836670" h="106679">
                <a:moveTo>
                  <a:pt x="3443891" y="39781"/>
                </a:moveTo>
                <a:lnTo>
                  <a:pt x="3429239" y="39781"/>
                </a:lnTo>
                <a:lnTo>
                  <a:pt x="3423112" y="45721"/>
                </a:lnTo>
                <a:lnTo>
                  <a:pt x="3423112" y="60361"/>
                </a:lnTo>
                <a:lnTo>
                  <a:pt x="3429239" y="66301"/>
                </a:lnTo>
                <a:lnTo>
                  <a:pt x="3443891" y="66301"/>
                </a:lnTo>
                <a:lnTo>
                  <a:pt x="3449752" y="60361"/>
                </a:lnTo>
                <a:lnTo>
                  <a:pt x="3449752" y="45721"/>
                </a:lnTo>
                <a:lnTo>
                  <a:pt x="3443891" y="39781"/>
                </a:lnTo>
                <a:close/>
              </a:path>
              <a:path w="3836670" h="106679">
                <a:moveTo>
                  <a:pt x="3390610" y="39781"/>
                </a:moveTo>
                <a:lnTo>
                  <a:pt x="3375691" y="39781"/>
                </a:lnTo>
                <a:lnTo>
                  <a:pt x="3369830" y="45721"/>
                </a:lnTo>
                <a:lnTo>
                  <a:pt x="3369830" y="60361"/>
                </a:lnTo>
                <a:lnTo>
                  <a:pt x="3375691" y="66301"/>
                </a:lnTo>
                <a:lnTo>
                  <a:pt x="3390610" y="66301"/>
                </a:lnTo>
                <a:lnTo>
                  <a:pt x="3396471" y="60361"/>
                </a:lnTo>
                <a:lnTo>
                  <a:pt x="3396471" y="45721"/>
                </a:lnTo>
                <a:lnTo>
                  <a:pt x="3390610" y="39781"/>
                </a:lnTo>
                <a:close/>
              </a:path>
              <a:path w="3836670" h="106679">
                <a:moveTo>
                  <a:pt x="3337329" y="39781"/>
                </a:moveTo>
                <a:lnTo>
                  <a:pt x="3322410" y="39781"/>
                </a:lnTo>
                <a:lnTo>
                  <a:pt x="3316549" y="45721"/>
                </a:lnTo>
                <a:lnTo>
                  <a:pt x="3316549" y="60361"/>
                </a:lnTo>
                <a:lnTo>
                  <a:pt x="3322410" y="66301"/>
                </a:lnTo>
                <a:lnTo>
                  <a:pt x="3337329" y="66301"/>
                </a:lnTo>
                <a:lnTo>
                  <a:pt x="3343190" y="60361"/>
                </a:lnTo>
                <a:lnTo>
                  <a:pt x="3343190" y="45721"/>
                </a:lnTo>
                <a:lnTo>
                  <a:pt x="3337329" y="39781"/>
                </a:lnTo>
                <a:close/>
              </a:path>
              <a:path w="3836670" h="106679">
                <a:moveTo>
                  <a:pt x="3284047" y="39781"/>
                </a:moveTo>
                <a:lnTo>
                  <a:pt x="3269129" y="39781"/>
                </a:lnTo>
                <a:lnTo>
                  <a:pt x="3263268" y="45721"/>
                </a:lnTo>
                <a:lnTo>
                  <a:pt x="3263268" y="60361"/>
                </a:lnTo>
                <a:lnTo>
                  <a:pt x="3269129" y="66301"/>
                </a:lnTo>
                <a:lnTo>
                  <a:pt x="3284047" y="66301"/>
                </a:lnTo>
                <a:lnTo>
                  <a:pt x="3289908" y="60361"/>
                </a:lnTo>
                <a:lnTo>
                  <a:pt x="3289908" y="45721"/>
                </a:lnTo>
                <a:lnTo>
                  <a:pt x="3284047" y="39781"/>
                </a:lnTo>
                <a:close/>
              </a:path>
              <a:path w="3836670" h="106679">
                <a:moveTo>
                  <a:pt x="3230500" y="39781"/>
                </a:moveTo>
                <a:lnTo>
                  <a:pt x="3215847" y="39781"/>
                </a:lnTo>
                <a:lnTo>
                  <a:pt x="3209986" y="45721"/>
                </a:lnTo>
                <a:lnTo>
                  <a:pt x="3209986" y="60361"/>
                </a:lnTo>
                <a:lnTo>
                  <a:pt x="3215847" y="66301"/>
                </a:lnTo>
                <a:lnTo>
                  <a:pt x="3230500" y="66301"/>
                </a:lnTo>
                <a:lnTo>
                  <a:pt x="3236627" y="60361"/>
                </a:lnTo>
                <a:lnTo>
                  <a:pt x="3236627" y="45721"/>
                </a:lnTo>
                <a:lnTo>
                  <a:pt x="3230500" y="39781"/>
                </a:lnTo>
                <a:close/>
              </a:path>
              <a:path w="3836670" h="106679">
                <a:moveTo>
                  <a:pt x="3177218" y="39781"/>
                </a:moveTo>
                <a:lnTo>
                  <a:pt x="3162566" y="39781"/>
                </a:lnTo>
                <a:lnTo>
                  <a:pt x="3156705" y="45721"/>
                </a:lnTo>
                <a:lnTo>
                  <a:pt x="3156705" y="60361"/>
                </a:lnTo>
                <a:lnTo>
                  <a:pt x="3162566" y="66301"/>
                </a:lnTo>
                <a:lnTo>
                  <a:pt x="3177218" y="66301"/>
                </a:lnTo>
                <a:lnTo>
                  <a:pt x="3183346" y="60361"/>
                </a:lnTo>
                <a:lnTo>
                  <a:pt x="3183346" y="45721"/>
                </a:lnTo>
                <a:lnTo>
                  <a:pt x="3177218" y="39781"/>
                </a:lnTo>
                <a:close/>
              </a:path>
              <a:path w="3836670" h="106679">
                <a:moveTo>
                  <a:pt x="3123937" y="39781"/>
                </a:moveTo>
                <a:lnTo>
                  <a:pt x="3109285" y="39781"/>
                </a:lnTo>
                <a:lnTo>
                  <a:pt x="3103424" y="45721"/>
                </a:lnTo>
                <a:lnTo>
                  <a:pt x="3103424" y="60361"/>
                </a:lnTo>
                <a:lnTo>
                  <a:pt x="3109285" y="66301"/>
                </a:lnTo>
                <a:lnTo>
                  <a:pt x="3123937" y="66301"/>
                </a:lnTo>
                <a:lnTo>
                  <a:pt x="3130064" y="60361"/>
                </a:lnTo>
                <a:lnTo>
                  <a:pt x="3130064" y="45721"/>
                </a:lnTo>
                <a:lnTo>
                  <a:pt x="3123937" y="39781"/>
                </a:lnTo>
                <a:close/>
              </a:path>
              <a:path w="3836670" h="106679">
                <a:moveTo>
                  <a:pt x="3070656" y="39781"/>
                </a:moveTo>
                <a:lnTo>
                  <a:pt x="3056003" y="39781"/>
                </a:lnTo>
                <a:lnTo>
                  <a:pt x="3049876" y="45721"/>
                </a:lnTo>
                <a:lnTo>
                  <a:pt x="3049876" y="60361"/>
                </a:lnTo>
                <a:lnTo>
                  <a:pt x="3056003" y="66301"/>
                </a:lnTo>
                <a:lnTo>
                  <a:pt x="3070656" y="66301"/>
                </a:lnTo>
                <a:lnTo>
                  <a:pt x="3076517" y="60361"/>
                </a:lnTo>
                <a:lnTo>
                  <a:pt x="3076517" y="45721"/>
                </a:lnTo>
                <a:lnTo>
                  <a:pt x="3070656" y="39781"/>
                </a:lnTo>
                <a:close/>
              </a:path>
              <a:path w="3836670" h="106679">
                <a:moveTo>
                  <a:pt x="3017374" y="39781"/>
                </a:moveTo>
                <a:lnTo>
                  <a:pt x="3002722" y="39781"/>
                </a:lnTo>
                <a:lnTo>
                  <a:pt x="2996595" y="45721"/>
                </a:lnTo>
                <a:lnTo>
                  <a:pt x="2996595" y="60361"/>
                </a:lnTo>
                <a:lnTo>
                  <a:pt x="3002722" y="66301"/>
                </a:lnTo>
                <a:lnTo>
                  <a:pt x="3017374" y="66301"/>
                </a:lnTo>
                <a:lnTo>
                  <a:pt x="3023235" y="60361"/>
                </a:lnTo>
                <a:lnTo>
                  <a:pt x="3023235" y="45721"/>
                </a:lnTo>
                <a:lnTo>
                  <a:pt x="3017374" y="39781"/>
                </a:lnTo>
                <a:close/>
              </a:path>
              <a:path w="3836670" h="106679">
                <a:moveTo>
                  <a:pt x="2964093" y="39781"/>
                </a:moveTo>
                <a:lnTo>
                  <a:pt x="2949441" y="39781"/>
                </a:lnTo>
                <a:lnTo>
                  <a:pt x="2943313" y="45721"/>
                </a:lnTo>
                <a:lnTo>
                  <a:pt x="2943313" y="60361"/>
                </a:lnTo>
                <a:lnTo>
                  <a:pt x="2949441" y="66301"/>
                </a:lnTo>
                <a:lnTo>
                  <a:pt x="2964093" y="66301"/>
                </a:lnTo>
                <a:lnTo>
                  <a:pt x="2969954" y="60361"/>
                </a:lnTo>
                <a:lnTo>
                  <a:pt x="2969954" y="45721"/>
                </a:lnTo>
                <a:lnTo>
                  <a:pt x="2964093" y="39781"/>
                </a:lnTo>
                <a:close/>
              </a:path>
              <a:path w="3836670" h="106679">
                <a:moveTo>
                  <a:pt x="2910812" y="39781"/>
                </a:moveTo>
                <a:lnTo>
                  <a:pt x="2895893" y="39781"/>
                </a:lnTo>
                <a:lnTo>
                  <a:pt x="2890032" y="45721"/>
                </a:lnTo>
                <a:lnTo>
                  <a:pt x="2890032" y="60361"/>
                </a:lnTo>
                <a:lnTo>
                  <a:pt x="2895893" y="66301"/>
                </a:lnTo>
                <a:lnTo>
                  <a:pt x="2910812" y="66301"/>
                </a:lnTo>
                <a:lnTo>
                  <a:pt x="2916673" y="60361"/>
                </a:lnTo>
                <a:lnTo>
                  <a:pt x="2916673" y="45721"/>
                </a:lnTo>
                <a:lnTo>
                  <a:pt x="2910812" y="39781"/>
                </a:lnTo>
                <a:close/>
              </a:path>
              <a:path w="3836670" h="106679">
                <a:moveTo>
                  <a:pt x="2857530" y="39781"/>
                </a:moveTo>
                <a:lnTo>
                  <a:pt x="2842612" y="39781"/>
                </a:lnTo>
                <a:lnTo>
                  <a:pt x="2836751" y="45721"/>
                </a:lnTo>
                <a:lnTo>
                  <a:pt x="2836751" y="60361"/>
                </a:lnTo>
                <a:lnTo>
                  <a:pt x="2842612" y="66301"/>
                </a:lnTo>
                <a:lnTo>
                  <a:pt x="2857530" y="66301"/>
                </a:lnTo>
                <a:lnTo>
                  <a:pt x="2863391" y="60361"/>
                </a:lnTo>
                <a:lnTo>
                  <a:pt x="2863391" y="45721"/>
                </a:lnTo>
                <a:lnTo>
                  <a:pt x="2857530" y="39781"/>
                </a:lnTo>
                <a:close/>
              </a:path>
              <a:path w="3836670" h="106679">
                <a:moveTo>
                  <a:pt x="2804249" y="39781"/>
                </a:moveTo>
                <a:lnTo>
                  <a:pt x="2789330" y="39781"/>
                </a:lnTo>
                <a:lnTo>
                  <a:pt x="2783469" y="45721"/>
                </a:lnTo>
                <a:lnTo>
                  <a:pt x="2783469" y="60361"/>
                </a:lnTo>
                <a:lnTo>
                  <a:pt x="2789330" y="66301"/>
                </a:lnTo>
                <a:lnTo>
                  <a:pt x="2804249" y="66301"/>
                </a:lnTo>
                <a:lnTo>
                  <a:pt x="2810110" y="60361"/>
                </a:lnTo>
                <a:lnTo>
                  <a:pt x="2810110" y="45721"/>
                </a:lnTo>
                <a:lnTo>
                  <a:pt x="2804249" y="39781"/>
                </a:lnTo>
                <a:close/>
              </a:path>
              <a:path w="3836670" h="106679">
                <a:moveTo>
                  <a:pt x="2750701" y="39781"/>
                </a:moveTo>
                <a:lnTo>
                  <a:pt x="2736049" y="39781"/>
                </a:lnTo>
                <a:lnTo>
                  <a:pt x="2730188" y="45721"/>
                </a:lnTo>
                <a:lnTo>
                  <a:pt x="2730188" y="60361"/>
                </a:lnTo>
                <a:lnTo>
                  <a:pt x="2736049" y="66301"/>
                </a:lnTo>
                <a:lnTo>
                  <a:pt x="2750701" y="66301"/>
                </a:lnTo>
                <a:lnTo>
                  <a:pt x="2756829" y="60361"/>
                </a:lnTo>
                <a:lnTo>
                  <a:pt x="2756829" y="45721"/>
                </a:lnTo>
                <a:lnTo>
                  <a:pt x="2750701" y="39781"/>
                </a:lnTo>
                <a:close/>
              </a:path>
              <a:path w="3836670" h="106679">
                <a:moveTo>
                  <a:pt x="2697420" y="39781"/>
                </a:moveTo>
                <a:lnTo>
                  <a:pt x="2682768" y="39781"/>
                </a:lnTo>
                <a:lnTo>
                  <a:pt x="2676907" y="45721"/>
                </a:lnTo>
                <a:lnTo>
                  <a:pt x="2676907" y="60361"/>
                </a:lnTo>
                <a:lnTo>
                  <a:pt x="2682768" y="66301"/>
                </a:lnTo>
                <a:lnTo>
                  <a:pt x="2697420" y="66301"/>
                </a:lnTo>
                <a:lnTo>
                  <a:pt x="2703547" y="60361"/>
                </a:lnTo>
                <a:lnTo>
                  <a:pt x="2703547" y="45721"/>
                </a:lnTo>
                <a:lnTo>
                  <a:pt x="2697420" y="39781"/>
                </a:lnTo>
                <a:close/>
              </a:path>
              <a:path w="3836670" h="106679">
                <a:moveTo>
                  <a:pt x="2644139" y="39781"/>
                </a:moveTo>
                <a:lnTo>
                  <a:pt x="2629486" y="39781"/>
                </a:lnTo>
                <a:lnTo>
                  <a:pt x="2623625" y="45721"/>
                </a:lnTo>
                <a:lnTo>
                  <a:pt x="2623625" y="60361"/>
                </a:lnTo>
                <a:lnTo>
                  <a:pt x="2629486" y="66301"/>
                </a:lnTo>
                <a:lnTo>
                  <a:pt x="2644139" y="66301"/>
                </a:lnTo>
                <a:lnTo>
                  <a:pt x="2650266" y="60361"/>
                </a:lnTo>
                <a:lnTo>
                  <a:pt x="2650266" y="45721"/>
                </a:lnTo>
                <a:lnTo>
                  <a:pt x="2644139" y="39781"/>
                </a:lnTo>
                <a:close/>
              </a:path>
              <a:path w="3836670" h="106679">
                <a:moveTo>
                  <a:pt x="2590857" y="39781"/>
                </a:moveTo>
                <a:lnTo>
                  <a:pt x="2576205" y="39781"/>
                </a:lnTo>
                <a:lnTo>
                  <a:pt x="2570078" y="45721"/>
                </a:lnTo>
                <a:lnTo>
                  <a:pt x="2570078" y="60361"/>
                </a:lnTo>
                <a:lnTo>
                  <a:pt x="2576205" y="66301"/>
                </a:lnTo>
                <a:lnTo>
                  <a:pt x="2590857" y="66301"/>
                </a:lnTo>
                <a:lnTo>
                  <a:pt x="2596985" y="60361"/>
                </a:lnTo>
                <a:lnTo>
                  <a:pt x="2596985" y="45721"/>
                </a:lnTo>
                <a:lnTo>
                  <a:pt x="2590857" y="39781"/>
                </a:lnTo>
                <a:close/>
              </a:path>
              <a:path w="3836670" h="106679">
                <a:moveTo>
                  <a:pt x="2537576" y="39781"/>
                </a:moveTo>
                <a:lnTo>
                  <a:pt x="2522924" y="39781"/>
                </a:lnTo>
                <a:lnTo>
                  <a:pt x="2516796" y="45721"/>
                </a:lnTo>
                <a:lnTo>
                  <a:pt x="2516796" y="60361"/>
                </a:lnTo>
                <a:lnTo>
                  <a:pt x="2522924" y="66301"/>
                </a:lnTo>
                <a:lnTo>
                  <a:pt x="2537576" y="66301"/>
                </a:lnTo>
                <a:lnTo>
                  <a:pt x="2543437" y="60361"/>
                </a:lnTo>
                <a:lnTo>
                  <a:pt x="2543437" y="45721"/>
                </a:lnTo>
                <a:lnTo>
                  <a:pt x="2537576" y="39781"/>
                </a:lnTo>
                <a:close/>
              </a:path>
              <a:path w="3836670" h="106679">
                <a:moveTo>
                  <a:pt x="2484295" y="39781"/>
                </a:moveTo>
                <a:lnTo>
                  <a:pt x="2469642" y="39781"/>
                </a:lnTo>
                <a:lnTo>
                  <a:pt x="2463515" y="45721"/>
                </a:lnTo>
                <a:lnTo>
                  <a:pt x="2463515" y="60361"/>
                </a:lnTo>
                <a:lnTo>
                  <a:pt x="2469642" y="66301"/>
                </a:lnTo>
                <a:lnTo>
                  <a:pt x="2484295" y="66301"/>
                </a:lnTo>
                <a:lnTo>
                  <a:pt x="2490156" y="60361"/>
                </a:lnTo>
                <a:lnTo>
                  <a:pt x="2490156" y="45721"/>
                </a:lnTo>
                <a:lnTo>
                  <a:pt x="2484295" y="39781"/>
                </a:lnTo>
                <a:close/>
              </a:path>
              <a:path w="3836670" h="106679">
                <a:moveTo>
                  <a:pt x="2431013" y="39781"/>
                </a:moveTo>
                <a:lnTo>
                  <a:pt x="2416361" y="39781"/>
                </a:lnTo>
                <a:lnTo>
                  <a:pt x="2410234" y="45721"/>
                </a:lnTo>
                <a:lnTo>
                  <a:pt x="2410234" y="60361"/>
                </a:lnTo>
                <a:lnTo>
                  <a:pt x="2416361" y="66301"/>
                </a:lnTo>
                <a:lnTo>
                  <a:pt x="2431013" y="66301"/>
                </a:lnTo>
                <a:lnTo>
                  <a:pt x="2436874" y="60361"/>
                </a:lnTo>
                <a:lnTo>
                  <a:pt x="2436874" y="45721"/>
                </a:lnTo>
                <a:lnTo>
                  <a:pt x="2431013" y="39781"/>
                </a:lnTo>
                <a:close/>
              </a:path>
              <a:path w="3836670" h="106679">
                <a:moveTo>
                  <a:pt x="2377732" y="39781"/>
                </a:moveTo>
                <a:lnTo>
                  <a:pt x="2362813" y="39781"/>
                </a:lnTo>
                <a:lnTo>
                  <a:pt x="2356952" y="45721"/>
                </a:lnTo>
                <a:lnTo>
                  <a:pt x="2356952" y="60361"/>
                </a:lnTo>
                <a:lnTo>
                  <a:pt x="2362813" y="66301"/>
                </a:lnTo>
                <a:lnTo>
                  <a:pt x="2377732" y="66301"/>
                </a:lnTo>
                <a:lnTo>
                  <a:pt x="2383593" y="60361"/>
                </a:lnTo>
                <a:lnTo>
                  <a:pt x="2383593" y="45721"/>
                </a:lnTo>
                <a:lnTo>
                  <a:pt x="2377732" y="39781"/>
                </a:lnTo>
                <a:close/>
              </a:path>
              <a:path w="3836670" h="106679">
                <a:moveTo>
                  <a:pt x="2324451" y="39781"/>
                </a:moveTo>
                <a:lnTo>
                  <a:pt x="2309532" y="39781"/>
                </a:lnTo>
                <a:lnTo>
                  <a:pt x="2303671" y="45721"/>
                </a:lnTo>
                <a:lnTo>
                  <a:pt x="2303671" y="60361"/>
                </a:lnTo>
                <a:lnTo>
                  <a:pt x="2309532" y="66301"/>
                </a:lnTo>
                <a:lnTo>
                  <a:pt x="2324451" y="66301"/>
                </a:lnTo>
                <a:lnTo>
                  <a:pt x="2330312" y="60361"/>
                </a:lnTo>
                <a:lnTo>
                  <a:pt x="2330312" y="45721"/>
                </a:lnTo>
                <a:lnTo>
                  <a:pt x="2324451" y="39781"/>
                </a:lnTo>
                <a:close/>
              </a:path>
              <a:path w="3836670" h="106679">
                <a:moveTo>
                  <a:pt x="2271169" y="39781"/>
                </a:moveTo>
                <a:lnTo>
                  <a:pt x="2256251" y="39781"/>
                </a:lnTo>
                <a:lnTo>
                  <a:pt x="2250390" y="45721"/>
                </a:lnTo>
                <a:lnTo>
                  <a:pt x="2250390" y="60361"/>
                </a:lnTo>
                <a:lnTo>
                  <a:pt x="2256251" y="66301"/>
                </a:lnTo>
                <a:lnTo>
                  <a:pt x="2271169" y="66301"/>
                </a:lnTo>
                <a:lnTo>
                  <a:pt x="2277030" y="60361"/>
                </a:lnTo>
                <a:lnTo>
                  <a:pt x="2277030" y="45721"/>
                </a:lnTo>
                <a:lnTo>
                  <a:pt x="2271169" y="39781"/>
                </a:lnTo>
                <a:close/>
              </a:path>
              <a:path w="3836670" h="106679">
                <a:moveTo>
                  <a:pt x="2217622" y="39781"/>
                </a:moveTo>
                <a:lnTo>
                  <a:pt x="2202969" y="39781"/>
                </a:lnTo>
                <a:lnTo>
                  <a:pt x="2197108" y="45721"/>
                </a:lnTo>
                <a:lnTo>
                  <a:pt x="2197108" y="60361"/>
                </a:lnTo>
                <a:lnTo>
                  <a:pt x="2202969" y="66301"/>
                </a:lnTo>
                <a:lnTo>
                  <a:pt x="2217622" y="66301"/>
                </a:lnTo>
                <a:lnTo>
                  <a:pt x="2223749" y="60361"/>
                </a:lnTo>
                <a:lnTo>
                  <a:pt x="2223749" y="45721"/>
                </a:lnTo>
                <a:lnTo>
                  <a:pt x="2217622" y="39781"/>
                </a:lnTo>
                <a:close/>
              </a:path>
              <a:path w="3836670" h="106679">
                <a:moveTo>
                  <a:pt x="2164340" y="39781"/>
                </a:moveTo>
                <a:lnTo>
                  <a:pt x="2149688" y="39781"/>
                </a:lnTo>
                <a:lnTo>
                  <a:pt x="2143827" y="45721"/>
                </a:lnTo>
                <a:lnTo>
                  <a:pt x="2143827" y="60361"/>
                </a:lnTo>
                <a:lnTo>
                  <a:pt x="2149688" y="66301"/>
                </a:lnTo>
                <a:lnTo>
                  <a:pt x="2164340" y="66301"/>
                </a:lnTo>
                <a:lnTo>
                  <a:pt x="2170468" y="60361"/>
                </a:lnTo>
                <a:lnTo>
                  <a:pt x="2170468" y="45721"/>
                </a:lnTo>
                <a:lnTo>
                  <a:pt x="2164340" y="39781"/>
                </a:lnTo>
                <a:close/>
              </a:path>
              <a:path w="3836670" h="106679">
                <a:moveTo>
                  <a:pt x="2111059" y="39781"/>
                </a:moveTo>
                <a:lnTo>
                  <a:pt x="2096407" y="39781"/>
                </a:lnTo>
                <a:lnTo>
                  <a:pt x="2090546" y="45721"/>
                </a:lnTo>
                <a:lnTo>
                  <a:pt x="2090546" y="60361"/>
                </a:lnTo>
                <a:lnTo>
                  <a:pt x="2096407" y="66301"/>
                </a:lnTo>
                <a:lnTo>
                  <a:pt x="2111059" y="66301"/>
                </a:lnTo>
                <a:lnTo>
                  <a:pt x="2117186" y="60361"/>
                </a:lnTo>
                <a:lnTo>
                  <a:pt x="2117186" y="45721"/>
                </a:lnTo>
                <a:lnTo>
                  <a:pt x="2111059" y="39781"/>
                </a:lnTo>
                <a:close/>
              </a:path>
              <a:path w="3836670" h="106679">
                <a:moveTo>
                  <a:pt x="2057778" y="39781"/>
                </a:moveTo>
                <a:lnTo>
                  <a:pt x="2043125" y="39781"/>
                </a:lnTo>
                <a:lnTo>
                  <a:pt x="2036998" y="45721"/>
                </a:lnTo>
                <a:lnTo>
                  <a:pt x="2036998" y="60361"/>
                </a:lnTo>
                <a:lnTo>
                  <a:pt x="2043125" y="66301"/>
                </a:lnTo>
                <a:lnTo>
                  <a:pt x="2057778" y="66301"/>
                </a:lnTo>
                <a:lnTo>
                  <a:pt x="2063905" y="60361"/>
                </a:lnTo>
                <a:lnTo>
                  <a:pt x="2063905" y="45721"/>
                </a:lnTo>
                <a:lnTo>
                  <a:pt x="2057778" y="39781"/>
                </a:lnTo>
                <a:close/>
              </a:path>
              <a:path w="3836670" h="106679">
                <a:moveTo>
                  <a:pt x="2004496" y="39781"/>
                </a:moveTo>
                <a:lnTo>
                  <a:pt x="1989844" y="39781"/>
                </a:lnTo>
                <a:lnTo>
                  <a:pt x="1983717" y="45721"/>
                </a:lnTo>
                <a:lnTo>
                  <a:pt x="1983717" y="60361"/>
                </a:lnTo>
                <a:lnTo>
                  <a:pt x="1989844" y="66301"/>
                </a:lnTo>
                <a:lnTo>
                  <a:pt x="2004496" y="66301"/>
                </a:lnTo>
                <a:lnTo>
                  <a:pt x="2010357" y="60361"/>
                </a:lnTo>
                <a:lnTo>
                  <a:pt x="2010357" y="45721"/>
                </a:lnTo>
                <a:lnTo>
                  <a:pt x="2004496" y="39781"/>
                </a:lnTo>
                <a:close/>
              </a:path>
              <a:path w="3836670" h="106679">
                <a:moveTo>
                  <a:pt x="1951215" y="39781"/>
                </a:moveTo>
                <a:lnTo>
                  <a:pt x="1936563" y="39781"/>
                </a:lnTo>
                <a:lnTo>
                  <a:pt x="1930435" y="45721"/>
                </a:lnTo>
                <a:lnTo>
                  <a:pt x="1930435" y="60361"/>
                </a:lnTo>
                <a:lnTo>
                  <a:pt x="1936563" y="66301"/>
                </a:lnTo>
                <a:lnTo>
                  <a:pt x="1951215" y="66301"/>
                </a:lnTo>
                <a:lnTo>
                  <a:pt x="1957076" y="60361"/>
                </a:lnTo>
                <a:lnTo>
                  <a:pt x="1957076" y="45721"/>
                </a:lnTo>
                <a:lnTo>
                  <a:pt x="1951215" y="39781"/>
                </a:lnTo>
                <a:close/>
              </a:path>
              <a:path w="3836670" h="106679">
                <a:moveTo>
                  <a:pt x="1897934" y="39781"/>
                </a:moveTo>
                <a:lnTo>
                  <a:pt x="1883281" y="39781"/>
                </a:lnTo>
                <a:lnTo>
                  <a:pt x="1877154" y="45721"/>
                </a:lnTo>
                <a:lnTo>
                  <a:pt x="1877154" y="60361"/>
                </a:lnTo>
                <a:lnTo>
                  <a:pt x="1883281" y="66301"/>
                </a:lnTo>
                <a:lnTo>
                  <a:pt x="1897934" y="66301"/>
                </a:lnTo>
                <a:lnTo>
                  <a:pt x="1903795" y="60361"/>
                </a:lnTo>
                <a:lnTo>
                  <a:pt x="1903795" y="45721"/>
                </a:lnTo>
                <a:lnTo>
                  <a:pt x="1897934" y="39781"/>
                </a:lnTo>
                <a:close/>
              </a:path>
              <a:path w="3836670" h="106679">
                <a:moveTo>
                  <a:pt x="1844652" y="39781"/>
                </a:moveTo>
                <a:lnTo>
                  <a:pt x="1829734" y="39781"/>
                </a:lnTo>
                <a:lnTo>
                  <a:pt x="1823873" y="45721"/>
                </a:lnTo>
                <a:lnTo>
                  <a:pt x="1823873" y="60361"/>
                </a:lnTo>
                <a:lnTo>
                  <a:pt x="1829734" y="66301"/>
                </a:lnTo>
                <a:lnTo>
                  <a:pt x="1844652" y="66301"/>
                </a:lnTo>
                <a:lnTo>
                  <a:pt x="1850513" y="60361"/>
                </a:lnTo>
                <a:lnTo>
                  <a:pt x="1850513" y="45721"/>
                </a:lnTo>
                <a:lnTo>
                  <a:pt x="1844652" y="39781"/>
                </a:lnTo>
                <a:close/>
              </a:path>
              <a:path w="3836670" h="106679">
                <a:moveTo>
                  <a:pt x="1791371" y="39781"/>
                </a:moveTo>
                <a:lnTo>
                  <a:pt x="1776452" y="39781"/>
                </a:lnTo>
                <a:lnTo>
                  <a:pt x="1770591" y="45721"/>
                </a:lnTo>
                <a:lnTo>
                  <a:pt x="1770591" y="60361"/>
                </a:lnTo>
                <a:lnTo>
                  <a:pt x="1776452" y="66301"/>
                </a:lnTo>
                <a:lnTo>
                  <a:pt x="1791371" y="66301"/>
                </a:lnTo>
                <a:lnTo>
                  <a:pt x="1797232" y="60361"/>
                </a:lnTo>
                <a:lnTo>
                  <a:pt x="1797232" y="45721"/>
                </a:lnTo>
                <a:lnTo>
                  <a:pt x="1791371" y="39781"/>
                </a:lnTo>
                <a:close/>
              </a:path>
              <a:path w="3836670" h="106679">
                <a:moveTo>
                  <a:pt x="1738090" y="39781"/>
                </a:moveTo>
                <a:lnTo>
                  <a:pt x="1723171" y="39781"/>
                </a:lnTo>
                <a:lnTo>
                  <a:pt x="1717310" y="45721"/>
                </a:lnTo>
                <a:lnTo>
                  <a:pt x="1717310" y="60361"/>
                </a:lnTo>
                <a:lnTo>
                  <a:pt x="1723171" y="66301"/>
                </a:lnTo>
                <a:lnTo>
                  <a:pt x="1738090" y="66301"/>
                </a:lnTo>
                <a:lnTo>
                  <a:pt x="1743951" y="60361"/>
                </a:lnTo>
                <a:lnTo>
                  <a:pt x="1743951" y="45721"/>
                </a:lnTo>
                <a:lnTo>
                  <a:pt x="1738090" y="39781"/>
                </a:lnTo>
                <a:close/>
              </a:path>
              <a:path w="3836670" h="106679">
                <a:moveTo>
                  <a:pt x="1684542" y="39781"/>
                </a:moveTo>
                <a:lnTo>
                  <a:pt x="1669890" y="39781"/>
                </a:lnTo>
                <a:lnTo>
                  <a:pt x="1664029" y="45721"/>
                </a:lnTo>
                <a:lnTo>
                  <a:pt x="1664029" y="60361"/>
                </a:lnTo>
                <a:lnTo>
                  <a:pt x="1669890" y="66301"/>
                </a:lnTo>
                <a:lnTo>
                  <a:pt x="1684542" y="66301"/>
                </a:lnTo>
                <a:lnTo>
                  <a:pt x="1690669" y="60361"/>
                </a:lnTo>
                <a:lnTo>
                  <a:pt x="1690669" y="45721"/>
                </a:lnTo>
                <a:lnTo>
                  <a:pt x="1684542" y="39781"/>
                </a:lnTo>
                <a:close/>
              </a:path>
              <a:path w="3836670" h="106679">
                <a:moveTo>
                  <a:pt x="1631261" y="39781"/>
                </a:moveTo>
                <a:lnTo>
                  <a:pt x="1616608" y="39781"/>
                </a:lnTo>
                <a:lnTo>
                  <a:pt x="1610747" y="45721"/>
                </a:lnTo>
                <a:lnTo>
                  <a:pt x="1610747" y="60361"/>
                </a:lnTo>
                <a:lnTo>
                  <a:pt x="1616608" y="66301"/>
                </a:lnTo>
                <a:lnTo>
                  <a:pt x="1631261" y="66301"/>
                </a:lnTo>
                <a:lnTo>
                  <a:pt x="1637388" y="60361"/>
                </a:lnTo>
                <a:lnTo>
                  <a:pt x="1637388" y="45721"/>
                </a:lnTo>
                <a:lnTo>
                  <a:pt x="1631261" y="39781"/>
                </a:lnTo>
                <a:close/>
              </a:path>
              <a:path w="3836670" h="106679">
                <a:moveTo>
                  <a:pt x="1577979" y="39781"/>
                </a:moveTo>
                <a:lnTo>
                  <a:pt x="1563327" y="39781"/>
                </a:lnTo>
                <a:lnTo>
                  <a:pt x="1557466" y="45721"/>
                </a:lnTo>
                <a:lnTo>
                  <a:pt x="1557466" y="60361"/>
                </a:lnTo>
                <a:lnTo>
                  <a:pt x="1563327" y="66301"/>
                </a:lnTo>
                <a:lnTo>
                  <a:pt x="1577979" y="66301"/>
                </a:lnTo>
                <a:lnTo>
                  <a:pt x="1584107" y="60361"/>
                </a:lnTo>
                <a:lnTo>
                  <a:pt x="1584107" y="45721"/>
                </a:lnTo>
                <a:lnTo>
                  <a:pt x="1577979" y="39781"/>
                </a:lnTo>
                <a:close/>
              </a:path>
              <a:path w="3836670" h="106679">
                <a:moveTo>
                  <a:pt x="1524698" y="39781"/>
                </a:moveTo>
                <a:lnTo>
                  <a:pt x="1510046" y="39781"/>
                </a:lnTo>
                <a:lnTo>
                  <a:pt x="1503918" y="45721"/>
                </a:lnTo>
                <a:lnTo>
                  <a:pt x="1503918" y="60361"/>
                </a:lnTo>
                <a:lnTo>
                  <a:pt x="1510046" y="66301"/>
                </a:lnTo>
                <a:lnTo>
                  <a:pt x="1524698" y="66301"/>
                </a:lnTo>
                <a:lnTo>
                  <a:pt x="1530825" y="60361"/>
                </a:lnTo>
                <a:lnTo>
                  <a:pt x="1530825" y="45721"/>
                </a:lnTo>
                <a:lnTo>
                  <a:pt x="1524698" y="39781"/>
                </a:lnTo>
                <a:close/>
              </a:path>
              <a:path w="3836670" h="106679">
                <a:moveTo>
                  <a:pt x="1471417" y="39781"/>
                </a:moveTo>
                <a:lnTo>
                  <a:pt x="1456764" y="39781"/>
                </a:lnTo>
                <a:lnTo>
                  <a:pt x="1450637" y="45721"/>
                </a:lnTo>
                <a:lnTo>
                  <a:pt x="1450637" y="60361"/>
                </a:lnTo>
                <a:lnTo>
                  <a:pt x="1456764" y="66301"/>
                </a:lnTo>
                <a:lnTo>
                  <a:pt x="1471417" y="66301"/>
                </a:lnTo>
                <a:lnTo>
                  <a:pt x="1477278" y="60361"/>
                </a:lnTo>
                <a:lnTo>
                  <a:pt x="1477278" y="45721"/>
                </a:lnTo>
                <a:lnTo>
                  <a:pt x="1471417" y="39781"/>
                </a:lnTo>
                <a:close/>
              </a:path>
              <a:path w="3836670" h="106679">
                <a:moveTo>
                  <a:pt x="1418135" y="39781"/>
                </a:moveTo>
                <a:lnTo>
                  <a:pt x="1403483" y="39781"/>
                </a:lnTo>
                <a:lnTo>
                  <a:pt x="1397356" y="45721"/>
                </a:lnTo>
                <a:lnTo>
                  <a:pt x="1397356" y="60361"/>
                </a:lnTo>
                <a:lnTo>
                  <a:pt x="1403483" y="66301"/>
                </a:lnTo>
                <a:lnTo>
                  <a:pt x="1418135" y="66301"/>
                </a:lnTo>
                <a:lnTo>
                  <a:pt x="1423996" y="60361"/>
                </a:lnTo>
                <a:lnTo>
                  <a:pt x="1423996" y="45721"/>
                </a:lnTo>
                <a:lnTo>
                  <a:pt x="1418135" y="39781"/>
                </a:lnTo>
                <a:close/>
              </a:path>
              <a:path w="3836670" h="106679">
                <a:moveTo>
                  <a:pt x="1364854" y="39781"/>
                </a:moveTo>
                <a:lnTo>
                  <a:pt x="1350202" y="39781"/>
                </a:lnTo>
                <a:lnTo>
                  <a:pt x="1344074" y="45721"/>
                </a:lnTo>
                <a:lnTo>
                  <a:pt x="1344074" y="60361"/>
                </a:lnTo>
                <a:lnTo>
                  <a:pt x="1350202" y="66301"/>
                </a:lnTo>
                <a:lnTo>
                  <a:pt x="1364854" y="66301"/>
                </a:lnTo>
                <a:lnTo>
                  <a:pt x="1370715" y="60361"/>
                </a:lnTo>
                <a:lnTo>
                  <a:pt x="1370715" y="45721"/>
                </a:lnTo>
                <a:lnTo>
                  <a:pt x="1364854" y="39781"/>
                </a:lnTo>
                <a:close/>
              </a:path>
              <a:path w="3836670" h="106679">
                <a:moveTo>
                  <a:pt x="1311573" y="39781"/>
                </a:moveTo>
                <a:lnTo>
                  <a:pt x="1296654" y="39781"/>
                </a:lnTo>
                <a:lnTo>
                  <a:pt x="1290793" y="45721"/>
                </a:lnTo>
                <a:lnTo>
                  <a:pt x="1290793" y="60361"/>
                </a:lnTo>
                <a:lnTo>
                  <a:pt x="1296654" y="66301"/>
                </a:lnTo>
                <a:lnTo>
                  <a:pt x="1311573" y="66301"/>
                </a:lnTo>
                <a:lnTo>
                  <a:pt x="1317434" y="60361"/>
                </a:lnTo>
                <a:lnTo>
                  <a:pt x="1317434" y="45721"/>
                </a:lnTo>
                <a:lnTo>
                  <a:pt x="1311573" y="39781"/>
                </a:lnTo>
                <a:close/>
              </a:path>
              <a:path w="3836670" h="106679">
                <a:moveTo>
                  <a:pt x="1258291" y="39781"/>
                </a:moveTo>
                <a:lnTo>
                  <a:pt x="1243373" y="39781"/>
                </a:lnTo>
                <a:lnTo>
                  <a:pt x="1237512" y="45721"/>
                </a:lnTo>
                <a:lnTo>
                  <a:pt x="1237512" y="60361"/>
                </a:lnTo>
                <a:lnTo>
                  <a:pt x="1243373" y="66301"/>
                </a:lnTo>
                <a:lnTo>
                  <a:pt x="1258291" y="66301"/>
                </a:lnTo>
                <a:lnTo>
                  <a:pt x="1264152" y="60361"/>
                </a:lnTo>
                <a:lnTo>
                  <a:pt x="1264152" y="45721"/>
                </a:lnTo>
                <a:lnTo>
                  <a:pt x="1258291" y="39781"/>
                </a:lnTo>
                <a:close/>
              </a:path>
              <a:path w="3836670" h="106679">
                <a:moveTo>
                  <a:pt x="1205010" y="39781"/>
                </a:moveTo>
                <a:lnTo>
                  <a:pt x="1190091" y="39781"/>
                </a:lnTo>
                <a:lnTo>
                  <a:pt x="1184230" y="45721"/>
                </a:lnTo>
                <a:lnTo>
                  <a:pt x="1184230" y="60361"/>
                </a:lnTo>
                <a:lnTo>
                  <a:pt x="1190091" y="66301"/>
                </a:lnTo>
                <a:lnTo>
                  <a:pt x="1205010" y="66301"/>
                </a:lnTo>
                <a:lnTo>
                  <a:pt x="1210871" y="60361"/>
                </a:lnTo>
                <a:lnTo>
                  <a:pt x="1210871" y="45721"/>
                </a:lnTo>
                <a:lnTo>
                  <a:pt x="1205010" y="39781"/>
                </a:lnTo>
                <a:close/>
              </a:path>
              <a:path w="3836670" h="106679">
                <a:moveTo>
                  <a:pt x="1151462" y="39781"/>
                </a:moveTo>
                <a:lnTo>
                  <a:pt x="1136810" y="39781"/>
                </a:lnTo>
                <a:lnTo>
                  <a:pt x="1130949" y="45721"/>
                </a:lnTo>
                <a:lnTo>
                  <a:pt x="1130949" y="60361"/>
                </a:lnTo>
                <a:lnTo>
                  <a:pt x="1136810" y="66301"/>
                </a:lnTo>
                <a:lnTo>
                  <a:pt x="1151462" y="66301"/>
                </a:lnTo>
                <a:lnTo>
                  <a:pt x="1157590" y="60361"/>
                </a:lnTo>
                <a:lnTo>
                  <a:pt x="1157590" y="45721"/>
                </a:lnTo>
                <a:lnTo>
                  <a:pt x="1151462" y="39781"/>
                </a:lnTo>
                <a:close/>
              </a:path>
              <a:path w="3836670" h="106679">
                <a:moveTo>
                  <a:pt x="1098181" y="39781"/>
                </a:moveTo>
                <a:lnTo>
                  <a:pt x="1083529" y="39781"/>
                </a:lnTo>
                <a:lnTo>
                  <a:pt x="1077668" y="45721"/>
                </a:lnTo>
                <a:lnTo>
                  <a:pt x="1077668" y="60361"/>
                </a:lnTo>
                <a:lnTo>
                  <a:pt x="1083529" y="66301"/>
                </a:lnTo>
                <a:lnTo>
                  <a:pt x="1098181" y="66301"/>
                </a:lnTo>
                <a:lnTo>
                  <a:pt x="1104308" y="60361"/>
                </a:lnTo>
                <a:lnTo>
                  <a:pt x="1104308" y="45721"/>
                </a:lnTo>
                <a:lnTo>
                  <a:pt x="1098181" y="39781"/>
                </a:lnTo>
                <a:close/>
              </a:path>
              <a:path w="3836670" h="106679">
                <a:moveTo>
                  <a:pt x="1044900" y="39781"/>
                </a:moveTo>
                <a:lnTo>
                  <a:pt x="1030247" y="39781"/>
                </a:lnTo>
                <a:lnTo>
                  <a:pt x="1024386" y="45721"/>
                </a:lnTo>
                <a:lnTo>
                  <a:pt x="1024386" y="60361"/>
                </a:lnTo>
                <a:lnTo>
                  <a:pt x="1030247" y="66301"/>
                </a:lnTo>
                <a:lnTo>
                  <a:pt x="1044900" y="66301"/>
                </a:lnTo>
                <a:lnTo>
                  <a:pt x="1051027" y="60361"/>
                </a:lnTo>
                <a:lnTo>
                  <a:pt x="1051027" y="45721"/>
                </a:lnTo>
                <a:lnTo>
                  <a:pt x="1044900" y="39781"/>
                </a:lnTo>
                <a:close/>
              </a:path>
              <a:path w="3836670" h="106679">
                <a:moveTo>
                  <a:pt x="991618" y="39781"/>
                </a:moveTo>
                <a:lnTo>
                  <a:pt x="976966" y="39781"/>
                </a:lnTo>
                <a:lnTo>
                  <a:pt x="970839" y="45721"/>
                </a:lnTo>
                <a:lnTo>
                  <a:pt x="970839" y="60361"/>
                </a:lnTo>
                <a:lnTo>
                  <a:pt x="976966" y="66301"/>
                </a:lnTo>
                <a:lnTo>
                  <a:pt x="991618" y="66301"/>
                </a:lnTo>
                <a:lnTo>
                  <a:pt x="997746" y="60361"/>
                </a:lnTo>
                <a:lnTo>
                  <a:pt x="997746" y="45721"/>
                </a:lnTo>
                <a:lnTo>
                  <a:pt x="991618" y="39781"/>
                </a:lnTo>
                <a:close/>
              </a:path>
              <a:path w="3836670" h="106679">
                <a:moveTo>
                  <a:pt x="938337" y="39781"/>
                </a:moveTo>
                <a:lnTo>
                  <a:pt x="923685" y="39781"/>
                </a:lnTo>
                <a:lnTo>
                  <a:pt x="917557" y="45721"/>
                </a:lnTo>
                <a:lnTo>
                  <a:pt x="917557" y="60361"/>
                </a:lnTo>
                <a:lnTo>
                  <a:pt x="923685" y="66301"/>
                </a:lnTo>
                <a:lnTo>
                  <a:pt x="938337" y="66301"/>
                </a:lnTo>
                <a:lnTo>
                  <a:pt x="944198" y="60361"/>
                </a:lnTo>
                <a:lnTo>
                  <a:pt x="944198" y="45721"/>
                </a:lnTo>
                <a:lnTo>
                  <a:pt x="938337" y="39781"/>
                </a:lnTo>
                <a:close/>
              </a:path>
              <a:path w="3836670" h="106679">
                <a:moveTo>
                  <a:pt x="885056" y="39781"/>
                </a:moveTo>
                <a:lnTo>
                  <a:pt x="870403" y="39781"/>
                </a:lnTo>
                <a:lnTo>
                  <a:pt x="864276" y="45721"/>
                </a:lnTo>
                <a:lnTo>
                  <a:pt x="864276" y="60361"/>
                </a:lnTo>
                <a:lnTo>
                  <a:pt x="870403" y="66301"/>
                </a:lnTo>
                <a:lnTo>
                  <a:pt x="885056" y="66301"/>
                </a:lnTo>
                <a:lnTo>
                  <a:pt x="890917" y="60361"/>
                </a:lnTo>
                <a:lnTo>
                  <a:pt x="890917" y="45721"/>
                </a:lnTo>
                <a:lnTo>
                  <a:pt x="885056" y="39781"/>
                </a:lnTo>
                <a:close/>
              </a:path>
              <a:path w="3836670" h="106679">
                <a:moveTo>
                  <a:pt x="831774" y="39781"/>
                </a:moveTo>
                <a:lnTo>
                  <a:pt x="817122" y="39781"/>
                </a:lnTo>
                <a:lnTo>
                  <a:pt x="810995" y="45721"/>
                </a:lnTo>
                <a:lnTo>
                  <a:pt x="810995" y="60361"/>
                </a:lnTo>
                <a:lnTo>
                  <a:pt x="817122" y="66301"/>
                </a:lnTo>
                <a:lnTo>
                  <a:pt x="831774" y="66301"/>
                </a:lnTo>
                <a:lnTo>
                  <a:pt x="837635" y="60361"/>
                </a:lnTo>
                <a:lnTo>
                  <a:pt x="837635" y="45721"/>
                </a:lnTo>
                <a:lnTo>
                  <a:pt x="831774" y="39781"/>
                </a:lnTo>
                <a:close/>
              </a:path>
              <a:path w="3836670" h="106679">
                <a:moveTo>
                  <a:pt x="778493" y="39781"/>
                </a:moveTo>
                <a:lnTo>
                  <a:pt x="763574" y="39781"/>
                </a:lnTo>
                <a:lnTo>
                  <a:pt x="757713" y="45721"/>
                </a:lnTo>
                <a:lnTo>
                  <a:pt x="757713" y="60361"/>
                </a:lnTo>
                <a:lnTo>
                  <a:pt x="763574" y="66301"/>
                </a:lnTo>
                <a:lnTo>
                  <a:pt x="778493" y="66301"/>
                </a:lnTo>
                <a:lnTo>
                  <a:pt x="784354" y="60361"/>
                </a:lnTo>
                <a:lnTo>
                  <a:pt x="784354" y="45721"/>
                </a:lnTo>
                <a:lnTo>
                  <a:pt x="778493" y="39781"/>
                </a:lnTo>
                <a:close/>
              </a:path>
              <a:path w="3836670" h="106679">
                <a:moveTo>
                  <a:pt x="725212" y="39781"/>
                </a:moveTo>
                <a:lnTo>
                  <a:pt x="710373" y="39781"/>
                </a:lnTo>
                <a:lnTo>
                  <a:pt x="704405" y="45721"/>
                </a:lnTo>
                <a:lnTo>
                  <a:pt x="704405" y="60361"/>
                </a:lnTo>
                <a:lnTo>
                  <a:pt x="710373" y="66301"/>
                </a:lnTo>
                <a:lnTo>
                  <a:pt x="725212" y="66301"/>
                </a:lnTo>
                <a:lnTo>
                  <a:pt x="731073" y="60361"/>
                </a:lnTo>
                <a:lnTo>
                  <a:pt x="731073" y="45721"/>
                </a:lnTo>
                <a:lnTo>
                  <a:pt x="725212" y="39781"/>
                </a:lnTo>
                <a:close/>
              </a:path>
              <a:path w="3836670" h="106679">
                <a:moveTo>
                  <a:pt x="671824" y="39781"/>
                </a:moveTo>
                <a:lnTo>
                  <a:pt x="657065" y="39781"/>
                </a:lnTo>
                <a:lnTo>
                  <a:pt x="651097" y="45721"/>
                </a:lnTo>
                <a:lnTo>
                  <a:pt x="651097" y="60361"/>
                </a:lnTo>
                <a:lnTo>
                  <a:pt x="657065" y="66301"/>
                </a:lnTo>
                <a:lnTo>
                  <a:pt x="671824" y="66301"/>
                </a:lnTo>
                <a:lnTo>
                  <a:pt x="677791" y="60361"/>
                </a:lnTo>
                <a:lnTo>
                  <a:pt x="677791" y="45721"/>
                </a:lnTo>
                <a:lnTo>
                  <a:pt x="671824" y="39781"/>
                </a:lnTo>
                <a:close/>
              </a:path>
              <a:path w="3836670" h="106679">
                <a:moveTo>
                  <a:pt x="618516" y="39781"/>
                </a:moveTo>
                <a:lnTo>
                  <a:pt x="603757" y="39781"/>
                </a:lnTo>
                <a:lnTo>
                  <a:pt x="597816" y="45721"/>
                </a:lnTo>
                <a:lnTo>
                  <a:pt x="597816" y="60361"/>
                </a:lnTo>
                <a:lnTo>
                  <a:pt x="603757" y="66301"/>
                </a:lnTo>
                <a:lnTo>
                  <a:pt x="618516" y="66301"/>
                </a:lnTo>
                <a:lnTo>
                  <a:pt x="624483" y="60361"/>
                </a:lnTo>
                <a:lnTo>
                  <a:pt x="624483" y="45721"/>
                </a:lnTo>
                <a:lnTo>
                  <a:pt x="618516" y="39781"/>
                </a:lnTo>
                <a:close/>
              </a:path>
              <a:path w="3836670" h="106679">
                <a:moveTo>
                  <a:pt x="565208" y="39781"/>
                </a:moveTo>
                <a:lnTo>
                  <a:pt x="550449" y="39781"/>
                </a:lnTo>
                <a:lnTo>
                  <a:pt x="544508" y="45721"/>
                </a:lnTo>
                <a:lnTo>
                  <a:pt x="544508" y="60361"/>
                </a:lnTo>
                <a:lnTo>
                  <a:pt x="550449" y="66301"/>
                </a:lnTo>
                <a:lnTo>
                  <a:pt x="565208" y="66301"/>
                </a:lnTo>
                <a:lnTo>
                  <a:pt x="571175" y="60361"/>
                </a:lnTo>
                <a:lnTo>
                  <a:pt x="571175" y="45721"/>
                </a:lnTo>
                <a:lnTo>
                  <a:pt x="565208" y="39781"/>
                </a:lnTo>
                <a:close/>
              </a:path>
              <a:path w="3836670" h="106679">
                <a:moveTo>
                  <a:pt x="511900" y="39781"/>
                </a:moveTo>
                <a:lnTo>
                  <a:pt x="497141" y="39781"/>
                </a:lnTo>
                <a:lnTo>
                  <a:pt x="491200" y="45721"/>
                </a:lnTo>
                <a:lnTo>
                  <a:pt x="491200" y="60361"/>
                </a:lnTo>
                <a:lnTo>
                  <a:pt x="497141" y="66301"/>
                </a:lnTo>
                <a:lnTo>
                  <a:pt x="511900" y="66301"/>
                </a:lnTo>
                <a:lnTo>
                  <a:pt x="517867" y="60361"/>
                </a:lnTo>
                <a:lnTo>
                  <a:pt x="517867" y="45721"/>
                </a:lnTo>
                <a:lnTo>
                  <a:pt x="511900" y="39781"/>
                </a:lnTo>
                <a:close/>
              </a:path>
              <a:path w="3836670" h="106679">
                <a:moveTo>
                  <a:pt x="458592" y="39781"/>
                </a:moveTo>
                <a:lnTo>
                  <a:pt x="443833" y="39781"/>
                </a:lnTo>
                <a:lnTo>
                  <a:pt x="437892" y="45721"/>
                </a:lnTo>
                <a:lnTo>
                  <a:pt x="437892" y="60361"/>
                </a:lnTo>
                <a:lnTo>
                  <a:pt x="443833" y="66301"/>
                </a:lnTo>
                <a:lnTo>
                  <a:pt x="458592" y="66301"/>
                </a:lnTo>
                <a:lnTo>
                  <a:pt x="464559" y="60361"/>
                </a:lnTo>
                <a:lnTo>
                  <a:pt x="464559" y="45721"/>
                </a:lnTo>
                <a:lnTo>
                  <a:pt x="458592" y="39781"/>
                </a:lnTo>
                <a:close/>
              </a:path>
              <a:path w="3836670" h="106679">
                <a:moveTo>
                  <a:pt x="405284" y="39781"/>
                </a:moveTo>
                <a:lnTo>
                  <a:pt x="390552" y="39781"/>
                </a:lnTo>
                <a:lnTo>
                  <a:pt x="384584" y="45721"/>
                </a:lnTo>
                <a:lnTo>
                  <a:pt x="384584" y="60361"/>
                </a:lnTo>
                <a:lnTo>
                  <a:pt x="390552" y="66301"/>
                </a:lnTo>
                <a:lnTo>
                  <a:pt x="405284" y="66301"/>
                </a:lnTo>
                <a:lnTo>
                  <a:pt x="411251" y="60361"/>
                </a:lnTo>
                <a:lnTo>
                  <a:pt x="411251" y="45721"/>
                </a:lnTo>
                <a:lnTo>
                  <a:pt x="405284" y="39781"/>
                </a:lnTo>
                <a:close/>
              </a:path>
              <a:path w="3836670" h="106679">
                <a:moveTo>
                  <a:pt x="351976" y="39781"/>
                </a:moveTo>
                <a:lnTo>
                  <a:pt x="337244" y="39781"/>
                </a:lnTo>
                <a:lnTo>
                  <a:pt x="331276" y="45721"/>
                </a:lnTo>
                <a:lnTo>
                  <a:pt x="331276" y="60361"/>
                </a:lnTo>
                <a:lnTo>
                  <a:pt x="337244" y="66301"/>
                </a:lnTo>
                <a:lnTo>
                  <a:pt x="351976" y="66301"/>
                </a:lnTo>
                <a:lnTo>
                  <a:pt x="357943" y="60361"/>
                </a:lnTo>
                <a:lnTo>
                  <a:pt x="357943" y="45721"/>
                </a:lnTo>
                <a:lnTo>
                  <a:pt x="351976" y="39781"/>
                </a:lnTo>
                <a:close/>
              </a:path>
              <a:path w="3836670" h="106679">
                <a:moveTo>
                  <a:pt x="298668" y="39781"/>
                </a:moveTo>
                <a:lnTo>
                  <a:pt x="283936" y="39781"/>
                </a:lnTo>
                <a:lnTo>
                  <a:pt x="277968" y="45721"/>
                </a:lnTo>
                <a:lnTo>
                  <a:pt x="277968" y="60361"/>
                </a:lnTo>
                <a:lnTo>
                  <a:pt x="283936" y="66301"/>
                </a:lnTo>
                <a:lnTo>
                  <a:pt x="298668" y="66301"/>
                </a:lnTo>
                <a:lnTo>
                  <a:pt x="304635" y="60361"/>
                </a:lnTo>
                <a:lnTo>
                  <a:pt x="304635" y="45721"/>
                </a:lnTo>
                <a:lnTo>
                  <a:pt x="298668" y="39781"/>
                </a:lnTo>
                <a:close/>
              </a:path>
              <a:path w="3836670" h="106679">
                <a:moveTo>
                  <a:pt x="245360" y="39781"/>
                </a:moveTo>
                <a:lnTo>
                  <a:pt x="230628" y="39781"/>
                </a:lnTo>
                <a:lnTo>
                  <a:pt x="224660" y="45721"/>
                </a:lnTo>
                <a:lnTo>
                  <a:pt x="224660" y="60361"/>
                </a:lnTo>
                <a:lnTo>
                  <a:pt x="230628" y="66301"/>
                </a:lnTo>
                <a:lnTo>
                  <a:pt x="245360" y="66301"/>
                </a:lnTo>
                <a:lnTo>
                  <a:pt x="251328" y="60361"/>
                </a:lnTo>
                <a:lnTo>
                  <a:pt x="251328" y="45721"/>
                </a:lnTo>
                <a:lnTo>
                  <a:pt x="245360" y="39781"/>
                </a:lnTo>
                <a:close/>
              </a:path>
              <a:path w="3836670" h="106679">
                <a:moveTo>
                  <a:pt x="192052" y="39781"/>
                </a:moveTo>
                <a:lnTo>
                  <a:pt x="177320" y="39781"/>
                </a:lnTo>
                <a:lnTo>
                  <a:pt x="171352" y="45721"/>
                </a:lnTo>
                <a:lnTo>
                  <a:pt x="171352" y="60361"/>
                </a:lnTo>
                <a:lnTo>
                  <a:pt x="177320" y="66301"/>
                </a:lnTo>
                <a:lnTo>
                  <a:pt x="192052" y="66301"/>
                </a:lnTo>
                <a:lnTo>
                  <a:pt x="198020" y="60361"/>
                </a:lnTo>
                <a:lnTo>
                  <a:pt x="198020" y="45721"/>
                </a:lnTo>
                <a:lnTo>
                  <a:pt x="192052" y="39781"/>
                </a:lnTo>
                <a:close/>
              </a:path>
              <a:path w="3836670" h="106679">
                <a:moveTo>
                  <a:pt x="138744" y="39781"/>
                </a:moveTo>
                <a:lnTo>
                  <a:pt x="124012" y="39781"/>
                </a:lnTo>
                <a:lnTo>
                  <a:pt x="118044" y="45721"/>
                </a:lnTo>
                <a:lnTo>
                  <a:pt x="118044" y="60361"/>
                </a:lnTo>
                <a:lnTo>
                  <a:pt x="124012" y="66301"/>
                </a:lnTo>
                <a:lnTo>
                  <a:pt x="138744" y="66301"/>
                </a:lnTo>
                <a:lnTo>
                  <a:pt x="144712" y="60361"/>
                </a:lnTo>
                <a:lnTo>
                  <a:pt x="144712" y="45721"/>
                </a:lnTo>
                <a:lnTo>
                  <a:pt x="138744" y="39781"/>
                </a:lnTo>
                <a:close/>
              </a:path>
              <a:path w="3836670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6" name="object 33"/>
          <p:cNvSpPr>
            <a:spLocks/>
          </p:cNvSpPr>
          <p:nvPr/>
        </p:nvSpPr>
        <p:spPr bwMode="auto">
          <a:xfrm>
            <a:off x="5557838" y="2986088"/>
            <a:ext cx="384175" cy="106362"/>
          </a:xfrm>
          <a:custGeom>
            <a:avLst/>
            <a:gdLst/>
            <a:ahLst/>
            <a:cxnLst>
              <a:cxn ang="0">
                <a:pos x="276530" y="0"/>
              </a:cxn>
              <a:cxn ang="0">
                <a:pos x="276530" y="106083"/>
              </a:cxn>
              <a:cxn ang="0">
                <a:pos x="356452" y="66301"/>
              </a:cxn>
              <a:cxn ang="0">
                <a:pos x="303170" y="66301"/>
              </a:cxn>
              <a:cxn ang="0">
                <a:pos x="303170" y="39781"/>
              </a:cxn>
              <a:cxn ang="0">
                <a:pos x="356452" y="39781"/>
              </a:cxn>
              <a:cxn ang="0">
                <a:pos x="276530" y="0"/>
              </a:cxn>
              <a:cxn ang="0">
                <a:pos x="276530" y="39781"/>
              </a:cxn>
              <a:cxn ang="0">
                <a:pos x="0" y="39781"/>
              </a:cxn>
              <a:cxn ang="0">
                <a:pos x="0" y="66301"/>
              </a:cxn>
              <a:cxn ang="0">
                <a:pos x="276530" y="66301"/>
              </a:cxn>
              <a:cxn ang="0">
                <a:pos x="276530" y="39781"/>
              </a:cxn>
              <a:cxn ang="0">
                <a:pos x="356452" y="39781"/>
              </a:cxn>
              <a:cxn ang="0">
                <a:pos x="303170" y="39781"/>
              </a:cxn>
              <a:cxn ang="0">
                <a:pos x="303170" y="66301"/>
              </a:cxn>
              <a:cxn ang="0">
                <a:pos x="356452" y="66301"/>
              </a:cxn>
              <a:cxn ang="0">
                <a:pos x="383092" y="53041"/>
              </a:cxn>
              <a:cxn ang="0">
                <a:pos x="356452" y="39781"/>
              </a:cxn>
            </a:cxnLst>
            <a:rect l="0" t="0" r="r" b="b"/>
            <a:pathLst>
              <a:path w="383539" h="106680">
                <a:moveTo>
                  <a:pt x="276530" y="0"/>
                </a:moveTo>
                <a:lnTo>
                  <a:pt x="276530" y="106083"/>
                </a:lnTo>
                <a:lnTo>
                  <a:pt x="356452" y="66301"/>
                </a:lnTo>
                <a:lnTo>
                  <a:pt x="303170" y="66301"/>
                </a:lnTo>
                <a:lnTo>
                  <a:pt x="303170" y="39781"/>
                </a:lnTo>
                <a:lnTo>
                  <a:pt x="356452" y="39781"/>
                </a:lnTo>
                <a:lnTo>
                  <a:pt x="276530" y="0"/>
                </a:lnTo>
                <a:close/>
              </a:path>
              <a:path w="383539" h="106680">
                <a:moveTo>
                  <a:pt x="276530" y="39781"/>
                </a:moveTo>
                <a:lnTo>
                  <a:pt x="0" y="39781"/>
                </a:lnTo>
                <a:lnTo>
                  <a:pt x="0" y="66301"/>
                </a:lnTo>
                <a:lnTo>
                  <a:pt x="276530" y="66301"/>
                </a:lnTo>
                <a:lnTo>
                  <a:pt x="276530" y="39781"/>
                </a:lnTo>
                <a:close/>
              </a:path>
              <a:path w="383539" h="106680">
                <a:moveTo>
                  <a:pt x="356452" y="39781"/>
                </a:moveTo>
                <a:lnTo>
                  <a:pt x="303170" y="39781"/>
                </a:lnTo>
                <a:lnTo>
                  <a:pt x="303170" y="66301"/>
                </a:lnTo>
                <a:lnTo>
                  <a:pt x="356452" y="66301"/>
                </a:lnTo>
                <a:lnTo>
                  <a:pt x="383092" y="53041"/>
                </a:lnTo>
                <a:lnTo>
                  <a:pt x="356452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7" name="object 34"/>
          <p:cNvSpPr>
            <a:spLocks/>
          </p:cNvSpPr>
          <p:nvPr/>
        </p:nvSpPr>
        <p:spPr bwMode="auto">
          <a:xfrm>
            <a:off x="2714625" y="4387850"/>
            <a:ext cx="360363" cy="106363"/>
          </a:xfrm>
          <a:custGeom>
            <a:avLst/>
            <a:gdLst/>
            <a:ahLst/>
            <a:cxnLst>
              <a:cxn ang="0">
                <a:pos x="106562" y="0"/>
              </a:cxn>
              <a:cxn ang="0">
                <a:pos x="0" y="53041"/>
              </a:cxn>
              <a:cxn ang="0">
                <a:pos x="106562" y="106083"/>
              </a:cxn>
              <a:cxn ang="0">
                <a:pos x="106562" y="66301"/>
              </a:cxn>
              <a:cxn ang="0">
                <a:pos x="79921" y="66301"/>
              </a:cxn>
              <a:cxn ang="0">
                <a:pos x="79921" y="39781"/>
              </a:cxn>
              <a:cxn ang="0">
                <a:pos x="106562" y="39781"/>
              </a:cxn>
              <a:cxn ang="0">
                <a:pos x="106562" y="0"/>
              </a:cxn>
              <a:cxn ang="0">
                <a:pos x="106562" y="39781"/>
              </a:cxn>
              <a:cxn ang="0">
                <a:pos x="79921" y="39781"/>
              </a:cxn>
              <a:cxn ang="0">
                <a:pos x="79921" y="66301"/>
              </a:cxn>
              <a:cxn ang="0">
                <a:pos x="106562" y="66301"/>
              </a:cxn>
              <a:cxn ang="0">
                <a:pos x="106562" y="39781"/>
              </a:cxn>
              <a:cxn ang="0">
                <a:pos x="359648" y="39781"/>
              </a:cxn>
              <a:cxn ang="0">
                <a:pos x="106562" y="39781"/>
              </a:cxn>
              <a:cxn ang="0">
                <a:pos x="106562" y="66301"/>
              </a:cxn>
              <a:cxn ang="0">
                <a:pos x="359648" y="66301"/>
              </a:cxn>
              <a:cxn ang="0">
                <a:pos x="359648" y="39781"/>
              </a:cxn>
            </a:cxnLst>
            <a:rect l="0" t="0" r="r" b="b"/>
            <a:pathLst>
              <a:path w="360044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66301"/>
                </a:lnTo>
                <a:lnTo>
                  <a:pt x="79921" y="66301"/>
                </a:lnTo>
                <a:lnTo>
                  <a:pt x="79921" y="39781"/>
                </a:lnTo>
                <a:lnTo>
                  <a:pt x="106562" y="39781"/>
                </a:lnTo>
                <a:lnTo>
                  <a:pt x="106562" y="0"/>
                </a:lnTo>
                <a:close/>
              </a:path>
              <a:path w="360044" h="106679">
                <a:moveTo>
                  <a:pt x="106562" y="39781"/>
                </a:moveTo>
                <a:lnTo>
                  <a:pt x="79921" y="39781"/>
                </a:lnTo>
                <a:lnTo>
                  <a:pt x="79921" y="66301"/>
                </a:lnTo>
                <a:lnTo>
                  <a:pt x="106562" y="66301"/>
                </a:lnTo>
                <a:lnTo>
                  <a:pt x="106562" y="39781"/>
                </a:lnTo>
                <a:close/>
              </a:path>
              <a:path w="360044" h="106679">
                <a:moveTo>
                  <a:pt x="359648" y="39781"/>
                </a:moveTo>
                <a:lnTo>
                  <a:pt x="106562" y="39781"/>
                </a:lnTo>
                <a:lnTo>
                  <a:pt x="106562" y="66301"/>
                </a:lnTo>
                <a:lnTo>
                  <a:pt x="359648" y="66301"/>
                </a:lnTo>
                <a:lnTo>
                  <a:pt x="359648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8" name="object 35"/>
          <p:cNvSpPr>
            <a:spLocks/>
          </p:cNvSpPr>
          <p:nvPr/>
        </p:nvSpPr>
        <p:spPr bwMode="auto">
          <a:xfrm>
            <a:off x="4822825" y="2913063"/>
            <a:ext cx="663575" cy="261937"/>
          </a:xfrm>
          <a:custGeom>
            <a:avLst/>
            <a:gdLst/>
            <a:ahLst/>
            <a:cxnLst>
              <a:cxn ang="0">
                <a:pos x="331409" y="0"/>
              </a:cxn>
              <a:cxn ang="0">
                <a:pos x="264622" y="2659"/>
              </a:cxn>
              <a:cxn ang="0">
                <a:pos x="202414" y="10287"/>
              </a:cxn>
              <a:cxn ang="0">
                <a:pos x="146120" y="22358"/>
              </a:cxn>
              <a:cxn ang="0">
                <a:pos x="97071" y="38345"/>
              </a:cxn>
              <a:cxn ang="0">
                <a:pos x="56602" y="57722"/>
              </a:cxn>
              <a:cxn ang="0">
                <a:pos x="6733" y="104542"/>
              </a:cxn>
              <a:cxn ang="0">
                <a:pos x="0" y="130933"/>
              </a:cxn>
              <a:cxn ang="0">
                <a:pos x="6733" y="157324"/>
              </a:cxn>
              <a:cxn ang="0">
                <a:pos x="56602" y="204151"/>
              </a:cxn>
              <a:cxn ang="0">
                <a:pos x="97071" y="223533"/>
              </a:cxn>
              <a:cxn ang="0">
                <a:pos x="146120" y="239525"/>
              </a:cxn>
              <a:cxn ang="0">
                <a:pos x="202414" y="251600"/>
              </a:cxn>
              <a:cxn ang="0">
                <a:pos x="264622" y="259231"/>
              </a:cxn>
              <a:cxn ang="0">
                <a:pos x="331409" y="261892"/>
              </a:cxn>
              <a:cxn ang="0">
                <a:pos x="398185" y="259231"/>
              </a:cxn>
              <a:cxn ang="0">
                <a:pos x="460363" y="251600"/>
              </a:cxn>
              <a:cxn ang="0">
                <a:pos x="516615" y="239525"/>
              </a:cxn>
              <a:cxn ang="0">
                <a:pos x="565614" y="223533"/>
              </a:cxn>
              <a:cxn ang="0">
                <a:pos x="606035" y="204151"/>
              </a:cxn>
              <a:cxn ang="0">
                <a:pos x="655831" y="157324"/>
              </a:cxn>
              <a:cxn ang="0">
                <a:pos x="662553" y="130933"/>
              </a:cxn>
              <a:cxn ang="0">
                <a:pos x="655831" y="104542"/>
              </a:cxn>
              <a:cxn ang="0">
                <a:pos x="606035" y="57722"/>
              </a:cxn>
              <a:cxn ang="0">
                <a:pos x="565614" y="38345"/>
              </a:cxn>
              <a:cxn ang="0">
                <a:pos x="516615" y="22358"/>
              </a:cxn>
              <a:cxn ang="0">
                <a:pos x="460363" y="10287"/>
              </a:cxn>
              <a:cxn ang="0">
                <a:pos x="398185" y="2659"/>
              </a:cxn>
              <a:cxn ang="0">
                <a:pos x="331409" y="0"/>
              </a:cxn>
            </a:cxnLst>
            <a:rect l="0" t="0" r="r" b="b"/>
            <a:pathLst>
              <a:path w="662939" h="262255">
                <a:moveTo>
                  <a:pt x="331409" y="0"/>
                </a:moveTo>
                <a:lnTo>
                  <a:pt x="264622" y="2659"/>
                </a:lnTo>
                <a:lnTo>
                  <a:pt x="202414" y="10287"/>
                </a:lnTo>
                <a:lnTo>
                  <a:pt x="146120" y="22358"/>
                </a:lnTo>
                <a:lnTo>
                  <a:pt x="97071" y="38345"/>
                </a:lnTo>
                <a:lnTo>
                  <a:pt x="56602" y="57722"/>
                </a:lnTo>
                <a:lnTo>
                  <a:pt x="6733" y="104542"/>
                </a:lnTo>
                <a:lnTo>
                  <a:pt x="0" y="130933"/>
                </a:lnTo>
                <a:lnTo>
                  <a:pt x="6733" y="157324"/>
                </a:lnTo>
                <a:lnTo>
                  <a:pt x="56602" y="204151"/>
                </a:lnTo>
                <a:lnTo>
                  <a:pt x="97071" y="223533"/>
                </a:lnTo>
                <a:lnTo>
                  <a:pt x="146120" y="239525"/>
                </a:lnTo>
                <a:lnTo>
                  <a:pt x="202414" y="251600"/>
                </a:lnTo>
                <a:lnTo>
                  <a:pt x="264622" y="259231"/>
                </a:lnTo>
                <a:lnTo>
                  <a:pt x="331409" y="261892"/>
                </a:lnTo>
                <a:lnTo>
                  <a:pt x="398185" y="259231"/>
                </a:lnTo>
                <a:lnTo>
                  <a:pt x="460363" y="251600"/>
                </a:lnTo>
                <a:lnTo>
                  <a:pt x="516615" y="239525"/>
                </a:lnTo>
                <a:lnTo>
                  <a:pt x="565614" y="223533"/>
                </a:lnTo>
                <a:lnTo>
                  <a:pt x="606035" y="204151"/>
                </a:lnTo>
                <a:lnTo>
                  <a:pt x="655831" y="157324"/>
                </a:lnTo>
                <a:lnTo>
                  <a:pt x="662553" y="130933"/>
                </a:lnTo>
                <a:lnTo>
                  <a:pt x="655831" y="104542"/>
                </a:lnTo>
                <a:lnTo>
                  <a:pt x="606035" y="57722"/>
                </a:lnTo>
                <a:lnTo>
                  <a:pt x="565614" y="38345"/>
                </a:lnTo>
                <a:lnTo>
                  <a:pt x="516615" y="22358"/>
                </a:lnTo>
                <a:lnTo>
                  <a:pt x="460363" y="10287"/>
                </a:lnTo>
                <a:lnTo>
                  <a:pt x="398185" y="2659"/>
                </a:lnTo>
                <a:lnTo>
                  <a:pt x="331409" y="0"/>
                </a:lnTo>
                <a:close/>
              </a:path>
            </a:pathLst>
          </a:custGeom>
          <a:noFill/>
          <a:ln w="132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9" name="object 36"/>
          <p:cNvSpPr>
            <a:spLocks/>
          </p:cNvSpPr>
          <p:nvPr/>
        </p:nvSpPr>
        <p:spPr bwMode="auto">
          <a:xfrm>
            <a:off x="5149850" y="3152775"/>
            <a:ext cx="409575" cy="338138"/>
          </a:xfrm>
          <a:custGeom>
            <a:avLst/>
            <a:gdLst/>
            <a:ahLst/>
            <a:cxnLst>
              <a:cxn ang="0">
                <a:pos x="291448" y="336654"/>
              </a:cxn>
              <a:cxn ang="0">
                <a:pos x="400073" y="308463"/>
              </a:cxn>
              <a:cxn ang="0">
                <a:pos x="303054" y="298548"/>
              </a:cxn>
              <a:cxn ang="0">
                <a:pos x="303054" y="298548"/>
              </a:cxn>
              <a:cxn ang="0">
                <a:pos x="342865" y="304511"/>
              </a:cxn>
              <a:cxn ang="0">
                <a:pos x="347394" y="290508"/>
              </a:cxn>
              <a:cxn ang="0">
                <a:pos x="310772" y="273208"/>
              </a:cxn>
              <a:cxn ang="0">
                <a:pos x="310772" y="273208"/>
              </a:cxn>
              <a:cxn ang="0">
                <a:pos x="347394" y="290508"/>
              </a:cxn>
              <a:cxn ang="0">
                <a:pos x="342865" y="304511"/>
              </a:cxn>
              <a:cxn ang="0">
                <a:pos x="400073" y="308463"/>
              </a:cxn>
              <a:cxn ang="0">
                <a:pos x="60474" y="0"/>
              </a:cxn>
              <a:cxn ang="0">
                <a:pos x="48219" y="7664"/>
              </a:cxn>
              <a:cxn ang="0">
                <a:pos x="21845" y="48320"/>
              </a:cxn>
              <a:cxn ang="0">
                <a:pos x="3196" y="91496"/>
              </a:cxn>
              <a:cxn ang="0">
                <a:pos x="2664" y="93538"/>
              </a:cxn>
              <a:cxn ang="0">
                <a:pos x="0" y="114861"/>
              </a:cxn>
              <a:cxn ang="0">
                <a:pos x="14119" y="161882"/>
              </a:cxn>
              <a:cxn ang="0">
                <a:pos x="95639" y="222774"/>
              </a:cxn>
              <a:cxn ang="0">
                <a:pos x="183554" y="259054"/>
              </a:cxn>
              <a:cxn ang="0">
                <a:pos x="289584" y="294433"/>
              </a:cxn>
              <a:cxn ang="0">
                <a:pos x="310772" y="273208"/>
              </a:cxn>
              <a:cxn ang="0">
                <a:pos x="243495" y="251788"/>
              </a:cxn>
              <a:cxn ang="0">
                <a:pos x="147322" y="216727"/>
              </a:cxn>
              <a:cxn ang="0">
                <a:pos x="62605" y="173180"/>
              </a:cxn>
              <a:cxn ang="0">
                <a:pos x="29493" y="133213"/>
              </a:cxn>
              <a:cxn ang="0">
                <a:pos x="28579" y="131137"/>
              </a:cxn>
              <a:cxn ang="0">
                <a:pos x="27439" y="124806"/>
              </a:cxn>
              <a:cxn ang="0">
                <a:pos x="26640" y="116983"/>
              </a:cxn>
              <a:cxn ang="0">
                <a:pos x="28663" y="100168"/>
              </a:cxn>
              <a:cxn ang="0">
                <a:pos x="29038" y="98126"/>
              </a:cxn>
              <a:cxn ang="0">
                <a:pos x="34632" y="81710"/>
              </a:cxn>
              <a:cxn ang="0">
                <a:pos x="56744" y="42565"/>
              </a:cxn>
              <a:cxn ang="0">
                <a:pos x="74327" y="16416"/>
              </a:cxn>
              <a:cxn ang="0">
                <a:pos x="60474" y="0"/>
              </a:cxn>
              <a:cxn ang="0">
                <a:pos x="29038" y="133213"/>
              </a:cxn>
              <a:cxn ang="0">
                <a:pos x="28505" y="130800"/>
              </a:cxn>
              <a:cxn ang="0">
                <a:pos x="29038" y="133213"/>
              </a:cxn>
              <a:cxn ang="0">
                <a:pos x="28643" y="131137"/>
              </a:cxn>
              <a:cxn ang="0">
                <a:pos x="28643" y="131137"/>
              </a:cxn>
              <a:cxn ang="0">
                <a:pos x="26714" y="115779"/>
              </a:cxn>
              <a:cxn ang="0">
                <a:pos x="26811" y="116983"/>
              </a:cxn>
              <a:cxn ang="0">
                <a:pos x="26770" y="114861"/>
              </a:cxn>
              <a:cxn ang="0">
                <a:pos x="26714" y="115779"/>
              </a:cxn>
              <a:cxn ang="0">
                <a:pos x="29038" y="98126"/>
              </a:cxn>
              <a:cxn ang="0">
                <a:pos x="28858" y="99104"/>
              </a:cxn>
              <a:cxn ang="0">
                <a:pos x="28858" y="99104"/>
              </a:cxn>
              <a:cxn ang="0">
                <a:pos x="28663" y="100168"/>
              </a:cxn>
              <a:cxn ang="0">
                <a:pos x="29183" y="98126"/>
              </a:cxn>
              <a:cxn ang="0">
                <a:pos x="28858" y="99104"/>
              </a:cxn>
            </a:cxnLst>
            <a:rect l="0" t="0" r="r" b="b"/>
            <a:pathLst>
              <a:path w="408939" h="337185">
                <a:moveTo>
                  <a:pt x="303054" y="298548"/>
                </a:moveTo>
                <a:lnTo>
                  <a:pt x="291448" y="336654"/>
                </a:lnTo>
                <a:lnTo>
                  <a:pt x="408934" y="316817"/>
                </a:lnTo>
                <a:lnTo>
                  <a:pt x="400073" y="308463"/>
                </a:lnTo>
                <a:lnTo>
                  <a:pt x="335672" y="308463"/>
                </a:lnTo>
                <a:lnTo>
                  <a:pt x="303054" y="298548"/>
                </a:lnTo>
                <a:close/>
              </a:path>
              <a:path w="408939" h="337185">
                <a:moveTo>
                  <a:pt x="310772" y="273208"/>
                </a:moveTo>
                <a:lnTo>
                  <a:pt x="303054" y="298548"/>
                </a:lnTo>
                <a:lnTo>
                  <a:pt x="335672" y="308463"/>
                </a:lnTo>
                <a:lnTo>
                  <a:pt x="342865" y="304511"/>
                </a:lnTo>
                <a:lnTo>
                  <a:pt x="345263" y="297510"/>
                </a:lnTo>
                <a:lnTo>
                  <a:pt x="347394" y="290508"/>
                </a:lnTo>
                <a:lnTo>
                  <a:pt x="343398" y="283109"/>
                </a:lnTo>
                <a:lnTo>
                  <a:pt x="310772" y="273208"/>
                </a:lnTo>
                <a:close/>
              </a:path>
              <a:path w="408939" h="337185">
                <a:moveTo>
                  <a:pt x="322352" y="235186"/>
                </a:moveTo>
                <a:lnTo>
                  <a:pt x="310772" y="273208"/>
                </a:lnTo>
                <a:lnTo>
                  <a:pt x="343398" y="283109"/>
                </a:lnTo>
                <a:lnTo>
                  <a:pt x="347394" y="290508"/>
                </a:lnTo>
                <a:lnTo>
                  <a:pt x="345263" y="297510"/>
                </a:lnTo>
                <a:lnTo>
                  <a:pt x="342865" y="304511"/>
                </a:lnTo>
                <a:lnTo>
                  <a:pt x="335672" y="308463"/>
                </a:lnTo>
                <a:lnTo>
                  <a:pt x="400073" y="308463"/>
                </a:lnTo>
                <a:lnTo>
                  <a:pt x="322352" y="235186"/>
                </a:lnTo>
                <a:close/>
              </a:path>
              <a:path w="408939" h="337185">
                <a:moveTo>
                  <a:pt x="60474" y="0"/>
                </a:moveTo>
                <a:lnTo>
                  <a:pt x="52215" y="1591"/>
                </a:lnTo>
                <a:lnTo>
                  <a:pt x="48219" y="7664"/>
                </a:lnTo>
                <a:lnTo>
                  <a:pt x="34632" y="27767"/>
                </a:lnTo>
                <a:lnTo>
                  <a:pt x="21845" y="48320"/>
                </a:lnTo>
                <a:lnTo>
                  <a:pt x="10922" y="69776"/>
                </a:lnTo>
                <a:lnTo>
                  <a:pt x="3196" y="91496"/>
                </a:lnTo>
                <a:lnTo>
                  <a:pt x="2930" y="92159"/>
                </a:lnTo>
                <a:lnTo>
                  <a:pt x="2664" y="93538"/>
                </a:lnTo>
                <a:lnTo>
                  <a:pt x="1065" y="103669"/>
                </a:lnTo>
                <a:lnTo>
                  <a:pt x="0" y="114861"/>
                </a:lnTo>
                <a:lnTo>
                  <a:pt x="0" y="116983"/>
                </a:lnTo>
                <a:lnTo>
                  <a:pt x="14119" y="161882"/>
                </a:lnTo>
                <a:lnTo>
                  <a:pt x="46088" y="193919"/>
                </a:lnTo>
                <a:lnTo>
                  <a:pt x="95639" y="222774"/>
                </a:lnTo>
                <a:lnTo>
                  <a:pt x="136933" y="241100"/>
                </a:lnTo>
                <a:lnTo>
                  <a:pt x="183554" y="259054"/>
                </a:lnTo>
                <a:lnTo>
                  <a:pt x="234970" y="276823"/>
                </a:lnTo>
                <a:lnTo>
                  <a:pt x="289584" y="294433"/>
                </a:lnTo>
                <a:lnTo>
                  <a:pt x="303054" y="298548"/>
                </a:lnTo>
                <a:lnTo>
                  <a:pt x="310772" y="273208"/>
                </a:lnTo>
                <a:lnTo>
                  <a:pt x="297576" y="269185"/>
                </a:lnTo>
                <a:lnTo>
                  <a:pt x="243495" y="251788"/>
                </a:lnTo>
                <a:lnTo>
                  <a:pt x="192878" y="234178"/>
                </a:lnTo>
                <a:lnTo>
                  <a:pt x="147322" y="216727"/>
                </a:lnTo>
                <a:lnTo>
                  <a:pt x="107894" y="199224"/>
                </a:lnTo>
                <a:lnTo>
                  <a:pt x="62605" y="173180"/>
                </a:lnTo>
                <a:lnTo>
                  <a:pt x="32501" y="140560"/>
                </a:lnTo>
                <a:lnTo>
                  <a:pt x="29493" y="133213"/>
                </a:lnTo>
                <a:lnTo>
                  <a:pt x="29038" y="133213"/>
                </a:lnTo>
                <a:lnTo>
                  <a:pt x="28579" y="131137"/>
                </a:lnTo>
                <a:lnTo>
                  <a:pt x="28579" y="130800"/>
                </a:lnTo>
                <a:lnTo>
                  <a:pt x="27439" y="124806"/>
                </a:lnTo>
                <a:lnTo>
                  <a:pt x="26811" y="116983"/>
                </a:lnTo>
                <a:lnTo>
                  <a:pt x="26640" y="116983"/>
                </a:lnTo>
                <a:lnTo>
                  <a:pt x="27173" y="108284"/>
                </a:lnTo>
                <a:lnTo>
                  <a:pt x="28663" y="100168"/>
                </a:lnTo>
                <a:lnTo>
                  <a:pt x="28505" y="100168"/>
                </a:lnTo>
                <a:lnTo>
                  <a:pt x="29038" y="98126"/>
                </a:lnTo>
                <a:lnTo>
                  <a:pt x="29183" y="98126"/>
                </a:lnTo>
                <a:lnTo>
                  <a:pt x="34632" y="81710"/>
                </a:lnTo>
                <a:lnTo>
                  <a:pt x="44489" y="62191"/>
                </a:lnTo>
                <a:lnTo>
                  <a:pt x="56744" y="42565"/>
                </a:lnTo>
                <a:lnTo>
                  <a:pt x="70331" y="22489"/>
                </a:lnTo>
                <a:lnTo>
                  <a:pt x="74327" y="16416"/>
                </a:lnTo>
                <a:lnTo>
                  <a:pt x="72729" y="8168"/>
                </a:lnTo>
                <a:lnTo>
                  <a:pt x="60474" y="0"/>
                </a:lnTo>
                <a:close/>
              </a:path>
              <a:path w="408939" h="337185">
                <a:moveTo>
                  <a:pt x="28505" y="130800"/>
                </a:moveTo>
                <a:lnTo>
                  <a:pt x="29038" y="133213"/>
                </a:lnTo>
                <a:lnTo>
                  <a:pt x="28643" y="131137"/>
                </a:lnTo>
                <a:lnTo>
                  <a:pt x="28505" y="130800"/>
                </a:lnTo>
                <a:close/>
              </a:path>
              <a:path w="408939" h="337185">
                <a:moveTo>
                  <a:pt x="28643" y="131137"/>
                </a:moveTo>
                <a:lnTo>
                  <a:pt x="29038" y="133213"/>
                </a:lnTo>
                <a:lnTo>
                  <a:pt x="29493" y="133213"/>
                </a:lnTo>
                <a:lnTo>
                  <a:pt x="28643" y="131137"/>
                </a:lnTo>
                <a:close/>
              </a:path>
              <a:path w="408939" h="337185">
                <a:moveTo>
                  <a:pt x="28579" y="130800"/>
                </a:moveTo>
                <a:lnTo>
                  <a:pt x="28643" y="131137"/>
                </a:lnTo>
                <a:lnTo>
                  <a:pt x="28579" y="130800"/>
                </a:lnTo>
                <a:close/>
              </a:path>
              <a:path w="408939" h="337185">
                <a:moveTo>
                  <a:pt x="26714" y="115779"/>
                </a:moveTo>
                <a:lnTo>
                  <a:pt x="26640" y="116983"/>
                </a:lnTo>
                <a:lnTo>
                  <a:pt x="26811" y="116983"/>
                </a:lnTo>
                <a:lnTo>
                  <a:pt x="26714" y="115779"/>
                </a:lnTo>
                <a:close/>
              </a:path>
              <a:path w="408939" h="337185">
                <a:moveTo>
                  <a:pt x="26770" y="114861"/>
                </a:moveTo>
                <a:lnTo>
                  <a:pt x="26640" y="114861"/>
                </a:lnTo>
                <a:lnTo>
                  <a:pt x="26714" y="115779"/>
                </a:lnTo>
                <a:lnTo>
                  <a:pt x="26770" y="114861"/>
                </a:lnTo>
                <a:close/>
              </a:path>
              <a:path w="408939" h="337185">
                <a:moveTo>
                  <a:pt x="29038" y="98126"/>
                </a:moveTo>
                <a:lnTo>
                  <a:pt x="28505" y="100168"/>
                </a:lnTo>
                <a:lnTo>
                  <a:pt x="28858" y="99104"/>
                </a:lnTo>
                <a:lnTo>
                  <a:pt x="29038" y="98126"/>
                </a:lnTo>
                <a:close/>
              </a:path>
              <a:path w="408939" h="337185">
                <a:moveTo>
                  <a:pt x="28858" y="99104"/>
                </a:moveTo>
                <a:lnTo>
                  <a:pt x="28505" y="100168"/>
                </a:lnTo>
                <a:lnTo>
                  <a:pt x="28663" y="100168"/>
                </a:lnTo>
                <a:lnTo>
                  <a:pt x="28858" y="99104"/>
                </a:lnTo>
                <a:close/>
              </a:path>
              <a:path w="408939" h="337185">
                <a:moveTo>
                  <a:pt x="29183" y="98126"/>
                </a:moveTo>
                <a:lnTo>
                  <a:pt x="29038" y="98126"/>
                </a:lnTo>
                <a:lnTo>
                  <a:pt x="28858" y="99104"/>
                </a:lnTo>
                <a:lnTo>
                  <a:pt x="29183" y="981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6494463" y="2587625"/>
            <a:ext cx="1905000" cy="200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31775"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tabLst>
                <a:tab pos="82740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21</a:t>
            </a:r>
            <a:endParaRPr sz="2500">
              <a:latin typeface="BrowalliaUPC"/>
              <a:cs typeface="BrowalliaUPC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193675" fontAlgn="auto">
              <a:spcBef>
                <a:spcPts val="1495"/>
              </a:spcBef>
              <a:spcAft>
                <a:spcPts val="0"/>
              </a:spcAft>
              <a:tabLst>
                <a:tab pos="788670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20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9750" y="2547938"/>
            <a:ext cx="1809750" cy="2065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5775" fontAlgn="auto">
              <a:lnSpc>
                <a:spcPts val="2890"/>
              </a:lnSpc>
              <a:spcBef>
                <a:spcPts val="0"/>
              </a:spcBef>
              <a:spcAft>
                <a:spcPts val="0"/>
              </a:spcAft>
              <a:tabLst>
                <a:tab pos="108013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1124</a:t>
            </a:r>
            <a:endParaRPr sz="2500">
              <a:latin typeface="BrowalliaUPC"/>
              <a:cs typeface="BrowalliaUPC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485775" fontAlgn="auto">
              <a:spcBef>
                <a:spcPts val="1695"/>
              </a:spcBef>
              <a:spcAft>
                <a:spcPts val="0"/>
              </a:spcAft>
              <a:tabLst>
                <a:tab pos="108013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1125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26662" name="object 39"/>
          <p:cNvSpPr>
            <a:spLocks/>
          </p:cNvSpPr>
          <p:nvPr/>
        </p:nvSpPr>
        <p:spPr bwMode="auto">
          <a:xfrm>
            <a:off x="539750" y="2547938"/>
            <a:ext cx="1809750" cy="2065337"/>
          </a:xfrm>
          <a:custGeom>
            <a:avLst/>
            <a:gdLst/>
            <a:ahLst/>
            <a:cxnLst>
              <a:cxn ang="0">
                <a:pos x="0" y="2065305"/>
              </a:cxn>
              <a:cxn ang="0">
                <a:pos x="1808235" y="2065305"/>
              </a:cxn>
              <a:cxn ang="0">
                <a:pos x="1808235" y="0"/>
              </a:cxn>
              <a:cxn ang="0">
                <a:pos x="0" y="0"/>
              </a:cxn>
              <a:cxn ang="0">
                <a:pos x="0" y="2065305"/>
              </a:cxn>
            </a:cxnLst>
            <a:rect l="0" t="0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3" name="object 40"/>
          <p:cNvSpPr>
            <a:spLocks/>
          </p:cNvSpPr>
          <p:nvPr/>
        </p:nvSpPr>
        <p:spPr bwMode="auto">
          <a:xfrm>
            <a:off x="593725" y="2495550"/>
            <a:ext cx="1808163" cy="2065338"/>
          </a:xfrm>
          <a:custGeom>
            <a:avLst/>
            <a:gdLst/>
            <a:ahLst/>
            <a:cxnLst>
              <a:cxn ang="0">
                <a:pos x="0" y="2065305"/>
              </a:cxn>
              <a:cxn ang="0">
                <a:pos x="1808235" y="2065305"/>
              </a:cxn>
              <a:cxn ang="0">
                <a:pos x="1808235" y="0"/>
              </a:cxn>
              <a:cxn ang="0">
                <a:pos x="0" y="0"/>
              </a:cxn>
              <a:cxn ang="0">
                <a:pos x="0" y="2065305"/>
              </a:cxn>
            </a:cxnLst>
            <a:rect l="0" t="0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4" name="object 41"/>
          <p:cNvSpPr>
            <a:spLocks/>
          </p:cNvSpPr>
          <p:nvPr/>
        </p:nvSpPr>
        <p:spPr bwMode="auto">
          <a:xfrm>
            <a:off x="593725" y="2495550"/>
            <a:ext cx="1808163" cy="2065338"/>
          </a:xfrm>
          <a:custGeom>
            <a:avLst/>
            <a:gdLst/>
            <a:ahLst/>
            <a:cxnLst>
              <a:cxn ang="0">
                <a:pos x="0" y="2065305"/>
              </a:cxn>
              <a:cxn ang="0">
                <a:pos x="1808235" y="2065305"/>
              </a:cxn>
              <a:cxn ang="0">
                <a:pos x="1808235" y="0"/>
              </a:cxn>
              <a:cxn ang="0">
                <a:pos x="0" y="0"/>
              </a:cxn>
              <a:cxn ang="0">
                <a:pos x="0" y="2065305"/>
              </a:cxn>
            </a:cxnLst>
            <a:rect l="0" t="0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noFill/>
          <a:ln w="2658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5" name="object 42"/>
          <p:cNvSpPr>
            <a:spLocks/>
          </p:cNvSpPr>
          <p:nvPr/>
        </p:nvSpPr>
        <p:spPr bwMode="auto">
          <a:xfrm>
            <a:off x="6494463" y="2587625"/>
            <a:ext cx="1905000" cy="2003425"/>
          </a:xfrm>
          <a:custGeom>
            <a:avLst/>
            <a:gdLst/>
            <a:ahLst/>
            <a:cxnLst>
              <a:cxn ang="0">
                <a:pos x="0" y="2002318"/>
              </a:cxn>
              <a:cxn ang="0">
                <a:pos x="1904807" y="2002318"/>
              </a:cxn>
              <a:cxn ang="0">
                <a:pos x="1904807" y="0"/>
              </a:cxn>
              <a:cxn ang="0">
                <a:pos x="0" y="0"/>
              </a:cxn>
              <a:cxn ang="0">
                <a:pos x="0" y="2002318"/>
              </a:cxn>
            </a:cxnLst>
            <a:rect l="0" t="0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6" name="object 43"/>
          <p:cNvSpPr>
            <a:spLocks/>
          </p:cNvSpPr>
          <p:nvPr/>
        </p:nvSpPr>
        <p:spPr bwMode="auto">
          <a:xfrm>
            <a:off x="6440488" y="2535238"/>
            <a:ext cx="1905000" cy="2001837"/>
          </a:xfrm>
          <a:custGeom>
            <a:avLst/>
            <a:gdLst/>
            <a:ahLst/>
            <a:cxnLst>
              <a:cxn ang="0">
                <a:pos x="0" y="2002318"/>
              </a:cxn>
              <a:cxn ang="0">
                <a:pos x="1904807" y="2002318"/>
              </a:cxn>
              <a:cxn ang="0">
                <a:pos x="1904807" y="0"/>
              </a:cxn>
              <a:cxn ang="0">
                <a:pos x="0" y="0"/>
              </a:cxn>
              <a:cxn ang="0">
                <a:pos x="0" y="2002318"/>
              </a:cxn>
            </a:cxnLst>
            <a:rect l="0" t="0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7" name="object 44"/>
          <p:cNvSpPr>
            <a:spLocks/>
          </p:cNvSpPr>
          <p:nvPr/>
        </p:nvSpPr>
        <p:spPr bwMode="auto">
          <a:xfrm>
            <a:off x="6440488" y="2535238"/>
            <a:ext cx="1905000" cy="2001837"/>
          </a:xfrm>
          <a:custGeom>
            <a:avLst/>
            <a:gdLst/>
            <a:ahLst/>
            <a:cxnLst>
              <a:cxn ang="0">
                <a:pos x="0" y="2002318"/>
              </a:cxn>
              <a:cxn ang="0">
                <a:pos x="1904807" y="2002318"/>
              </a:cxn>
              <a:cxn ang="0">
                <a:pos x="1904807" y="0"/>
              </a:cxn>
              <a:cxn ang="0">
                <a:pos x="0" y="0"/>
              </a:cxn>
              <a:cxn ang="0">
                <a:pos x="0" y="2002318"/>
              </a:cxn>
            </a:cxnLst>
            <a:rect l="0" t="0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noFill/>
          <a:ln w="265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993775" y="1828800"/>
            <a:ext cx="1444625" cy="411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762000" algn="l"/>
              </a:tabLst>
            </a:pPr>
            <a:r>
              <a:rPr lang="th-TH" sz="2700">
                <a:latin typeface="BrowalliaUPC" pitchFamily="34" charset="-34"/>
                <a:cs typeface="BrowalliaUPC" pitchFamily="34" charset="-34"/>
              </a:rPr>
              <a:t>ไคลแอนต์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553200" y="1981200"/>
            <a:ext cx="990600" cy="411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4929188" algn="l"/>
              </a:tabLst>
            </a:pPr>
            <a:r>
              <a:rPr lang="th-TH" sz="2700">
                <a:latin typeface="BrowalliaUPC" pitchFamily="34" charset="-34"/>
                <a:cs typeface="BrowalliaUPC" pitchFamily="34" charset="-34"/>
              </a:rPr>
              <a:t>เซิฟเวอร์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90600" y="2514600"/>
            <a:ext cx="1081088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07060" algn="l"/>
              </a:tabLst>
              <a:defRPr/>
            </a:pPr>
            <a:r>
              <a:rPr sz="2500" spc="20" dirty="0">
                <a:latin typeface="BrowalliaUPC"/>
                <a:cs typeface="BrowalliaUPC"/>
              </a:rPr>
              <a:t>พ</a:t>
            </a:r>
            <a:r>
              <a:rPr sz="2500" spc="15" dirty="0">
                <a:latin typeface="BrowalliaUPC"/>
                <a:cs typeface="BrowalliaUPC"/>
              </a:rPr>
              <a:t>อ</a:t>
            </a:r>
            <a:r>
              <a:rPr sz="2500" spc="-15" dirty="0">
                <a:latin typeface="BrowalliaUPC"/>
                <a:cs typeface="BrowalliaUPC"/>
              </a:rPr>
              <a:t>ร</a:t>
            </a:r>
            <a:r>
              <a:rPr sz="2500" spc="-1019" dirty="0">
                <a:latin typeface="BrowalliaUPC"/>
                <a:cs typeface="BrowalliaUPC"/>
              </a:rPr>
              <a:t>ต</a:t>
            </a:r>
            <a:r>
              <a:rPr sz="2500" dirty="0">
                <a:latin typeface="BrowalliaUPC"/>
                <a:cs typeface="BrowalliaUPC"/>
              </a:rPr>
              <a:t>์	</a:t>
            </a:r>
            <a:r>
              <a:rPr sz="2500" spc="-5" dirty="0">
                <a:latin typeface="BrowalliaUPC"/>
                <a:cs typeface="BrowalliaUPC"/>
              </a:rPr>
              <a:t>1124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33775" y="3605213"/>
            <a:ext cx="2333625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700">
                <a:latin typeface="BrowalliaUPC" pitchFamily="34" charset="-34"/>
                <a:cs typeface="BrowalliaUPC" pitchFamily="34" charset="-34"/>
              </a:rPr>
              <a:t>ส่วนเชื่อมโยงข้อมูล</a:t>
            </a:r>
          </a:p>
        </p:txBody>
      </p:sp>
      <p:sp>
        <p:nvSpPr>
          <p:cNvPr id="26672" name="object 49"/>
          <p:cNvSpPr>
            <a:spLocks/>
          </p:cNvSpPr>
          <p:nvPr/>
        </p:nvSpPr>
        <p:spPr bwMode="auto">
          <a:xfrm>
            <a:off x="2314575" y="2690813"/>
            <a:ext cx="174625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3" name="object 50"/>
          <p:cNvSpPr>
            <a:spLocks/>
          </p:cNvSpPr>
          <p:nvPr/>
        </p:nvSpPr>
        <p:spPr bwMode="auto">
          <a:xfrm>
            <a:off x="2314575" y="2690813"/>
            <a:ext cx="174625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4" name="object 51"/>
          <p:cNvSpPr>
            <a:spLocks/>
          </p:cNvSpPr>
          <p:nvPr/>
        </p:nvSpPr>
        <p:spPr bwMode="auto">
          <a:xfrm>
            <a:off x="2301875" y="4043363"/>
            <a:ext cx="173038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5" name="object 52"/>
          <p:cNvSpPr>
            <a:spLocks/>
          </p:cNvSpPr>
          <p:nvPr/>
        </p:nvSpPr>
        <p:spPr bwMode="auto">
          <a:xfrm>
            <a:off x="2301875" y="4043363"/>
            <a:ext cx="173038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" name="object 53"/>
          <p:cNvSpPr txBox="1"/>
          <p:nvPr/>
        </p:nvSpPr>
        <p:spPr>
          <a:xfrm>
            <a:off x="6713538" y="2559050"/>
            <a:ext cx="850900" cy="41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07695" algn="l"/>
              </a:tabLst>
              <a:defRPr/>
            </a:pPr>
            <a:r>
              <a:rPr sz="2500" spc="20" dirty="0">
                <a:latin typeface="BrowalliaUPC"/>
                <a:cs typeface="BrowalliaUPC"/>
              </a:rPr>
              <a:t>พ</a:t>
            </a:r>
            <a:r>
              <a:rPr sz="2500" spc="15" dirty="0">
                <a:latin typeface="BrowalliaUPC"/>
                <a:cs typeface="BrowalliaUPC"/>
              </a:rPr>
              <a:t>อ</a:t>
            </a:r>
            <a:r>
              <a:rPr sz="2500" spc="-15" dirty="0">
                <a:latin typeface="BrowalliaUPC"/>
                <a:cs typeface="BrowalliaUPC"/>
              </a:rPr>
              <a:t>ร</a:t>
            </a:r>
            <a:r>
              <a:rPr sz="2500" spc="-1019" dirty="0">
                <a:latin typeface="BrowalliaUPC"/>
                <a:cs typeface="BrowalliaUPC"/>
              </a:rPr>
              <a:t>ต</a:t>
            </a:r>
            <a:r>
              <a:rPr sz="2500" dirty="0">
                <a:latin typeface="BrowalliaUPC"/>
                <a:cs typeface="BrowalliaUPC"/>
              </a:rPr>
              <a:t>์	</a:t>
            </a:r>
            <a:r>
              <a:rPr sz="2500" spc="-5" dirty="0">
                <a:latin typeface="BrowalliaUPC"/>
                <a:cs typeface="BrowalliaUPC"/>
              </a:rPr>
              <a:t>21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26677" name="object 54"/>
          <p:cNvSpPr>
            <a:spLocks/>
          </p:cNvSpPr>
          <p:nvPr/>
        </p:nvSpPr>
        <p:spPr bwMode="auto">
          <a:xfrm>
            <a:off x="6342063" y="2724150"/>
            <a:ext cx="173037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8" name="object 55"/>
          <p:cNvSpPr>
            <a:spLocks/>
          </p:cNvSpPr>
          <p:nvPr/>
        </p:nvSpPr>
        <p:spPr bwMode="auto">
          <a:xfrm>
            <a:off x="6342063" y="2724150"/>
            <a:ext cx="173037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9" name="object 56"/>
          <p:cNvSpPr>
            <a:spLocks/>
          </p:cNvSpPr>
          <p:nvPr/>
        </p:nvSpPr>
        <p:spPr bwMode="auto">
          <a:xfrm>
            <a:off x="2505075" y="2730500"/>
            <a:ext cx="3836988" cy="115888"/>
          </a:xfrm>
          <a:custGeom>
            <a:avLst/>
            <a:gdLst/>
            <a:ahLst/>
            <a:cxnLst>
              <a:cxn ang="0">
                <a:pos x="106429" y="9388"/>
              </a:cxn>
              <a:cxn ang="0">
                <a:pos x="0" y="62721"/>
              </a:cxn>
              <a:cxn ang="0">
                <a:pos x="106722" y="115471"/>
              </a:cxn>
              <a:cxn ang="0">
                <a:pos x="106612" y="75769"/>
              </a:cxn>
              <a:cxn ang="0">
                <a:pos x="79975" y="75769"/>
              </a:cxn>
              <a:cxn ang="0">
                <a:pos x="79895" y="49249"/>
              </a:cxn>
              <a:cxn ang="0">
                <a:pos x="106539" y="49179"/>
              </a:cxn>
              <a:cxn ang="0">
                <a:pos x="106429" y="9388"/>
              </a:cxn>
              <a:cxn ang="0">
                <a:pos x="3809843" y="39701"/>
              </a:cxn>
              <a:cxn ang="0">
                <a:pos x="3756386" y="39701"/>
              </a:cxn>
              <a:cxn ang="0">
                <a:pos x="3756386" y="66222"/>
              </a:cxn>
              <a:cxn ang="0">
                <a:pos x="3729646" y="66291"/>
              </a:cxn>
              <a:cxn ang="0">
                <a:pos x="3729746" y="106083"/>
              </a:cxn>
              <a:cxn ang="0">
                <a:pos x="3836308" y="52776"/>
              </a:cxn>
              <a:cxn ang="0">
                <a:pos x="3809843" y="39701"/>
              </a:cxn>
              <a:cxn ang="0">
                <a:pos x="106539" y="49179"/>
              </a:cxn>
              <a:cxn ang="0">
                <a:pos x="79895" y="49249"/>
              </a:cxn>
              <a:cxn ang="0">
                <a:pos x="79975" y="75769"/>
              </a:cxn>
              <a:cxn ang="0">
                <a:pos x="106612" y="75700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79975" y="75769"/>
              </a:cxn>
              <a:cxn ang="0">
                <a:pos x="106612" y="75769"/>
              </a:cxn>
              <a:cxn ang="0">
                <a:pos x="3729579" y="39771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3729646" y="66291"/>
              </a:cxn>
              <a:cxn ang="0">
                <a:pos x="3729579" y="39771"/>
              </a:cxn>
              <a:cxn ang="0">
                <a:pos x="3756386" y="39701"/>
              </a:cxn>
              <a:cxn ang="0">
                <a:pos x="3729579" y="39771"/>
              </a:cxn>
              <a:cxn ang="0">
                <a:pos x="3729646" y="66291"/>
              </a:cxn>
              <a:cxn ang="0">
                <a:pos x="3756386" y="66222"/>
              </a:cxn>
              <a:cxn ang="0">
                <a:pos x="3756386" y="39701"/>
              </a:cxn>
              <a:cxn ang="0">
                <a:pos x="3729479" y="0"/>
              </a:cxn>
              <a:cxn ang="0">
                <a:pos x="3729579" y="39771"/>
              </a:cxn>
              <a:cxn ang="0">
                <a:pos x="3809843" y="39701"/>
              </a:cxn>
              <a:cxn ang="0">
                <a:pos x="3729479" y="0"/>
              </a:cxn>
            </a:cxnLst>
            <a:rect l="0" t="0" r="r" b="b"/>
            <a:pathLst>
              <a:path w="3836670" h="115569">
                <a:moveTo>
                  <a:pt x="106429" y="9388"/>
                </a:moveTo>
                <a:lnTo>
                  <a:pt x="0" y="62721"/>
                </a:lnTo>
                <a:lnTo>
                  <a:pt x="106722" y="115471"/>
                </a:lnTo>
                <a:lnTo>
                  <a:pt x="106612" y="75769"/>
                </a:lnTo>
                <a:lnTo>
                  <a:pt x="79975" y="75769"/>
                </a:lnTo>
                <a:lnTo>
                  <a:pt x="79895" y="49249"/>
                </a:lnTo>
                <a:lnTo>
                  <a:pt x="106539" y="49179"/>
                </a:lnTo>
                <a:lnTo>
                  <a:pt x="106429" y="9388"/>
                </a:lnTo>
                <a:close/>
              </a:path>
              <a:path w="3836670" h="115569">
                <a:moveTo>
                  <a:pt x="3809843" y="39701"/>
                </a:moveTo>
                <a:lnTo>
                  <a:pt x="3756386" y="39701"/>
                </a:lnTo>
                <a:lnTo>
                  <a:pt x="3756386" y="66222"/>
                </a:lnTo>
                <a:lnTo>
                  <a:pt x="3729646" y="66291"/>
                </a:lnTo>
                <a:lnTo>
                  <a:pt x="3729746" y="106083"/>
                </a:lnTo>
                <a:lnTo>
                  <a:pt x="3836308" y="52776"/>
                </a:lnTo>
                <a:lnTo>
                  <a:pt x="3809843" y="39701"/>
                </a:lnTo>
                <a:close/>
              </a:path>
              <a:path w="3836670" h="115569">
                <a:moveTo>
                  <a:pt x="106539" y="49179"/>
                </a:moveTo>
                <a:lnTo>
                  <a:pt x="79895" y="49249"/>
                </a:lnTo>
                <a:lnTo>
                  <a:pt x="79975" y="75769"/>
                </a:lnTo>
                <a:lnTo>
                  <a:pt x="106612" y="75700"/>
                </a:lnTo>
                <a:lnTo>
                  <a:pt x="106539" y="49179"/>
                </a:lnTo>
                <a:close/>
              </a:path>
              <a:path w="3836670" h="115569">
                <a:moveTo>
                  <a:pt x="106612" y="75700"/>
                </a:moveTo>
                <a:lnTo>
                  <a:pt x="79975" y="75769"/>
                </a:lnTo>
                <a:lnTo>
                  <a:pt x="106612" y="75769"/>
                </a:lnTo>
                <a:close/>
              </a:path>
              <a:path w="3836670" h="115569">
                <a:moveTo>
                  <a:pt x="3729579" y="39771"/>
                </a:moveTo>
                <a:lnTo>
                  <a:pt x="106539" y="49179"/>
                </a:lnTo>
                <a:lnTo>
                  <a:pt x="106612" y="75700"/>
                </a:lnTo>
                <a:lnTo>
                  <a:pt x="3729646" y="66291"/>
                </a:lnTo>
                <a:lnTo>
                  <a:pt x="3729579" y="39771"/>
                </a:lnTo>
                <a:close/>
              </a:path>
              <a:path w="3836670" h="115569">
                <a:moveTo>
                  <a:pt x="3756386" y="39701"/>
                </a:moveTo>
                <a:lnTo>
                  <a:pt x="3729579" y="39771"/>
                </a:lnTo>
                <a:lnTo>
                  <a:pt x="3729646" y="66291"/>
                </a:lnTo>
                <a:lnTo>
                  <a:pt x="3756386" y="66222"/>
                </a:lnTo>
                <a:lnTo>
                  <a:pt x="3756386" y="39701"/>
                </a:lnTo>
                <a:close/>
              </a:path>
              <a:path w="3836670" h="115569">
                <a:moveTo>
                  <a:pt x="3729479" y="0"/>
                </a:moveTo>
                <a:lnTo>
                  <a:pt x="3729579" y="39771"/>
                </a:lnTo>
                <a:lnTo>
                  <a:pt x="3809843" y="39701"/>
                </a:lnTo>
                <a:lnTo>
                  <a:pt x="372947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0" name="object 57"/>
          <p:cNvSpPr>
            <a:spLocks/>
          </p:cNvSpPr>
          <p:nvPr/>
        </p:nvSpPr>
        <p:spPr bwMode="auto">
          <a:xfrm>
            <a:off x="6345238" y="4056063"/>
            <a:ext cx="173037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1" name="object 58"/>
          <p:cNvSpPr>
            <a:spLocks/>
          </p:cNvSpPr>
          <p:nvPr/>
        </p:nvSpPr>
        <p:spPr bwMode="auto">
          <a:xfrm>
            <a:off x="6345238" y="4056063"/>
            <a:ext cx="173037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" name="object 59"/>
          <p:cNvSpPr txBox="1"/>
          <p:nvPr/>
        </p:nvSpPr>
        <p:spPr>
          <a:xfrm>
            <a:off x="6913563" y="4733925"/>
            <a:ext cx="1279525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b="1" spc="15" dirty="0">
                <a:latin typeface="Arial"/>
                <a:cs typeface="Arial"/>
              </a:rPr>
              <a:t>158.108.33.2</a:t>
            </a:r>
            <a:endParaRPr sz="16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59100" y="2266950"/>
            <a:ext cx="3136900" cy="874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8475"/>
            <a:r>
              <a:rPr lang="th-TH" sz="2700">
                <a:latin typeface="BrowalliaUPC" pitchFamily="34" charset="-34"/>
                <a:cs typeface="BrowalliaUPC" pitchFamily="34" charset="-34"/>
              </a:rPr>
              <a:t>ส่วนเชื่อมโยงควบคุม</a:t>
            </a:r>
          </a:p>
          <a:p>
            <a:pPr marL="498475">
              <a:spcBef>
                <a:spcPts val="1975"/>
              </a:spcBef>
            </a:pPr>
            <a:r>
              <a:rPr lang="th-TH" sz="1400">
                <a:cs typeface="Arial" charset="0"/>
              </a:rPr>
              <a:t>PORT 158, 108, 33, 1, 4, 101</a:t>
            </a:r>
          </a:p>
        </p:txBody>
      </p:sp>
      <p:sp>
        <p:nvSpPr>
          <p:cNvPr id="26684" name="object 61"/>
          <p:cNvSpPr>
            <a:spLocks/>
          </p:cNvSpPr>
          <p:nvPr/>
        </p:nvSpPr>
        <p:spPr bwMode="auto">
          <a:xfrm>
            <a:off x="2492375" y="4086225"/>
            <a:ext cx="3835400" cy="106363"/>
          </a:xfrm>
          <a:custGeom>
            <a:avLst/>
            <a:gdLst/>
            <a:ahLst/>
            <a:cxnLst>
              <a:cxn ang="0">
                <a:pos x="3748927" y="39781"/>
              </a:cxn>
              <a:cxn ang="0">
                <a:pos x="3769707" y="60361"/>
              </a:cxn>
              <a:cxn ang="0">
                <a:pos x="3716425" y="60361"/>
              </a:cxn>
              <a:cxn ang="0">
                <a:pos x="3657017" y="39781"/>
              </a:cxn>
              <a:cxn ang="0">
                <a:pos x="3535802" y="39781"/>
              </a:cxn>
              <a:cxn ang="0">
                <a:pos x="3476393" y="60361"/>
              </a:cxn>
              <a:cxn ang="0">
                <a:pos x="3443891" y="66301"/>
              </a:cxn>
              <a:cxn ang="0">
                <a:pos x="3396471" y="45721"/>
              </a:cxn>
              <a:cxn ang="0">
                <a:pos x="3284047" y="39781"/>
              </a:cxn>
              <a:cxn ang="0">
                <a:pos x="3209986" y="45721"/>
              </a:cxn>
              <a:cxn ang="0">
                <a:pos x="3162566" y="66301"/>
              </a:cxn>
              <a:cxn ang="0">
                <a:pos x="3130064" y="60361"/>
              </a:cxn>
              <a:cxn ang="0">
                <a:pos x="3070656" y="39781"/>
              </a:cxn>
              <a:cxn ang="0">
                <a:pos x="2949441" y="39781"/>
              </a:cxn>
              <a:cxn ang="0">
                <a:pos x="2890032" y="60361"/>
              </a:cxn>
              <a:cxn ang="0">
                <a:pos x="2857530" y="66301"/>
              </a:cxn>
              <a:cxn ang="0">
                <a:pos x="2810110" y="45721"/>
              </a:cxn>
              <a:cxn ang="0">
                <a:pos x="2697420" y="39781"/>
              </a:cxn>
              <a:cxn ang="0">
                <a:pos x="2623625" y="45721"/>
              </a:cxn>
              <a:cxn ang="0">
                <a:pos x="2576205" y="66301"/>
              </a:cxn>
              <a:cxn ang="0">
                <a:pos x="2543437" y="60361"/>
              </a:cxn>
              <a:cxn ang="0">
                <a:pos x="2484295" y="39781"/>
              </a:cxn>
              <a:cxn ang="0">
                <a:pos x="2362813" y="39781"/>
              </a:cxn>
              <a:cxn ang="0">
                <a:pos x="2303671" y="60361"/>
              </a:cxn>
              <a:cxn ang="0">
                <a:pos x="2271169" y="66301"/>
              </a:cxn>
              <a:cxn ang="0">
                <a:pos x="2223749" y="45721"/>
              </a:cxn>
              <a:cxn ang="0">
                <a:pos x="2111059" y="39781"/>
              </a:cxn>
              <a:cxn ang="0">
                <a:pos x="2036998" y="45721"/>
              </a:cxn>
              <a:cxn ang="0">
                <a:pos x="1989844" y="66301"/>
              </a:cxn>
              <a:cxn ang="0">
                <a:pos x="1957076" y="60361"/>
              </a:cxn>
              <a:cxn ang="0">
                <a:pos x="1897934" y="39781"/>
              </a:cxn>
              <a:cxn ang="0">
                <a:pos x="1776452" y="39781"/>
              </a:cxn>
              <a:cxn ang="0">
                <a:pos x="1717310" y="60361"/>
              </a:cxn>
              <a:cxn ang="0">
                <a:pos x="1684542" y="66301"/>
              </a:cxn>
              <a:cxn ang="0">
                <a:pos x="1637388" y="45721"/>
              </a:cxn>
              <a:cxn ang="0">
                <a:pos x="1524698" y="39781"/>
              </a:cxn>
              <a:cxn ang="0">
                <a:pos x="1450637" y="45721"/>
              </a:cxn>
              <a:cxn ang="0">
                <a:pos x="1403483" y="66301"/>
              </a:cxn>
              <a:cxn ang="0">
                <a:pos x="1370715" y="60361"/>
              </a:cxn>
              <a:cxn ang="0">
                <a:pos x="1311573" y="39781"/>
              </a:cxn>
              <a:cxn ang="0">
                <a:pos x="1190091" y="39781"/>
              </a:cxn>
              <a:cxn ang="0">
                <a:pos x="1130949" y="60361"/>
              </a:cxn>
              <a:cxn ang="0">
                <a:pos x="1098181" y="66301"/>
              </a:cxn>
              <a:cxn ang="0">
                <a:pos x="1051027" y="45721"/>
              </a:cxn>
              <a:cxn ang="0">
                <a:pos x="938337" y="39781"/>
              </a:cxn>
              <a:cxn ang="0">
                <a:pos x="864276" y="45721"/>
              </a:cxn>
              <a:cxn ang="0">
                <a:pos x="817122" y="66301"/>
              </a:cxn>
              <a:cxn ang="0">
                <a:pos x="784354" y="60361"/>
              </a:cxn>
              <a:cxn ang="0">
                <a:pos x="725212" y="39781"/>
              </a:cxn>
              <a:cxn ang="0">
                <a:pos x="603757" y="39781"/>
              </a:cxn>
              <a:cxn ang="0">
                <a:pos x="544508" y="60361"/>
              </a:cxn>
              <a:cxn ang="0">
                <a:pos x="511900" y="66301"/>
              </a:cxn>
              <a:cxn ang="0">
                <a:pos x="464559" y="45721"/>
              </a:cxn>
              <a:cxn ang="0">
                <a:pos x="351976" y="39781"/>
              </a:cxn>
              <a:cxn ang="0">
                <a:pos x="277968" y="45721"/>
              </a:cxn>
              <a:cxn ang="0">
                <a:pos x="230628" y="66301"/>
              </a:cxn>
              <a:cxn ang="0">
                <a:pos x="198020" y="60361"/>
              </a:cxn>
              <a:cxn ang="0">
                <a:pos x="138744" y="39781"/>
              </a:cxn>
            </a:cxnLst>
            <a:rect l="0" t="0" r="r" b="b"/>
            <a:pathLst>
              <a:path w="3836670" h="106679">
                <a:moveTo>
                  <a:pt x="3729746" y="0"/>
                </a:moveTo>
                <a:lnTo>
                  <a:pt x="3729746" y="106083"/>
                </a:lnTo>
                <a:lnTo>
                  <a:pt x="3809668" y="66301"/>
                </a:lnTo>
                <a:lnTo>
                  <a:pt x="3748927" y="66301"/>
                </a:lnTo>
                <a:lnTo>
                  <a:pt x="3743066" y="60361"/>
                </a:lnTo>
                <a:lnTo>
                  <a:pt x="3743066" y="45721"/>
                </a:lnTo>
                <a:lnTo>
                  <a:pt x="3748927" y="39781"/>
                </a:lnTo>
                <a:lnTo>
                  <a:pt x="3809668" y="39781"/>
                </a:lnTo>
                <a:lnTo>
                  <a:pt x="3729746" y="0"/>
                </a:lnTo>
                <a:close/>
              </a:path>
              <a:path w="3836670" h="106679">
                <a:moveTo>
                  <a:pt x="3763579" y="39781"/>
                </a:moveTo>
                <a:lnTo>
                  <a:pt x="3748927" y="39781"/>
                </a:lnTo>
                <a:lnTo>
                  <a:pt x="3743066" y="45721"/>
                </a:lnTo>
                <a:lnTo>
                  <a:pt x="3743066" y="60361"/>
                </a:lnTo>
                <a:lnTo>
                  <a:pt x="3748927" y="66301"/>
                </a:lnTo>
                <a:lnTo>
                  <a:pt x="3763579" y="66301"/>
                </a:lnTo>
                <a:lnTo>
                  <a:pt x="3769707" y="60361"/>
                </a:lnTo>
                <a:lnTo>
                  <a:pt x="3769707" y="45721"/>
                </a:lnTo>
                <a:lnTo>
                  <a:pt x="3763579" y="39781"/>
                </a:lnTo>
                <a:close/>
              </a:path>
              <a:path w="3836670" h="106679">
                <a:moveTo>
                  <a:pt x="3809668" y="39781"/>
                </a:moveTo>
                <a:lnTo>
                  <a:pt x="3763579" y="39781"/>
                </a:lnTo>
                <a:lnTo>
                  <a:pt x="3769707" y="45721"/>
                </a:lnTo>
                <a:lnTo>
                  <a:pt x="3769707" y="60361"/>
                </a:lnTo>
                <a:lnTo>
                  <a:pt x="3763579" y="66301"/>
                </a:lnTo>
                <a:lnTo>
                  <a:pt x="3809668" y="66301"/>
                </a:lnTo>
                <a:lnTo>
                  <a:pt x="3836308" y="53041"/>
                </a:lnTo>
                <a:lnTo>
                  <a:pt x="3809668" y="39781"/>
                </a:lnTo>
                <a:close/>
              </a:path>
              <a:path w="3836670" h="106679">
                <a:moveTo>
                  <a:pt x="3710298" y="39781"/>
                </a:moveTo>
                <a:lnTo>
                  <a:pt x="3695646" y="39781"/>
                </a:lnTo>
                <a:lnTo>
                  <a:pt x="3689785" y="45721"/>
                </a:lnTo>
                <a:lnTo>
                  <a:pt x="3689785" y="60361"/>
                </a:lnTo>
                <a:lnTo>
                  <a:pt x="3695646" y="66301"/>
                </a:lnTo>
                <a:lnTo>
                  <a:pt x="3710298" y="66301"/>
                </a:lnTo>
                <a:lnTo>
                  <a:pt x="3716425" y="60361"/>
                </a:lnTo>
                <a:lnTo>
                  <a:pt x="3716425" y="45721"/>
                </a:lnTo>
                <a:lnTo>
                  <a:pt x="3710298" y="39781"/>
                </a:lnTo>
                <a:close/>
              </a:path>
              <a:path w="3836670" h="106679">
                <a:moveTo>
                  <a:pt x="3657017" y="39781"/>
                </a:moveTo>
                <a:lnTo>
                  <a:pt x="3642364" y="39781"/>
                </a:lnTo>
                <a:lnTo>
                  <a:pt x="3636503" y="45721"/>
                </a:lnTo>
                <a:lnTo>
                  <a:pt x="3636503" y="60361"/>
                </a:lnTo>
                <a:lnTo>
                  <a:pt x="3642364" y="66301"/>
                </a:lnTo>
                <a:lnTo>
                  <a:pt x="3657017" y="66301"/>
                </a:lnTo>
                <a:lnTo>
                  <a:pt x="3663144" y="60361"/>
                </a:lnTo>
                <a:lnTo>
                  <a:pt x="3663144" y="45721"/>
                </a:lnTo>
                <a:lnTo>
                  <a:pt x="3657017" y="39781"/>
                </a:lnTo>
                <a:close/>
              </a:path>
              <a:path w="3836670" h="106679">
                <a:moveTo>
                  <a:pt x="3603735" y="39781"/>
                </a:moveTo>
                <a:lnTo>
                  <a:pt x="3589083" y="39781"/>
                </a:lnTo>
                <a:lnTo>
                  <a:pt x="3582956" y="45721"/>
                </a:lnTo>
                <a:lnTo>
                  <a:pt x="3582956" y="60361"/>
                </a:lnTo>
                <a:lnTo>
                  <a:pt x="3589083" y="66301"/>
                </a:lnTo>
                <a:lnTo>
                  <a:pt x="3603735" y="66301"/>
                </a:lnTo>
                <a:lnTo>
                  <a:pt x="3609863" y="60361"/>
                </a:lnTo>
                <a:lnTo>
                  <a:pt x="3609863" y="45721"/>
                </a:lnTo>
                <a:lnTo>
                  <a:pt x="3603735" y="39781"/>
                </a:lnTo>
                <a:close/>
              </a:path>
              <a:path w="3836670" h="106679">
                <a:moveTo>
                  <a:pt x="3550454" y="39781"/>
                </a:moveTo>
                <a:lnTo>
                  <a:pt x="3535802" y="39781"/>
                </a:lnTo>
                <a:lnTo>
                  <a:pt x="3529674" y="45721"/>
                </a:lnTo>
                <a:lnTo>
                  <a:pt x="3529674" y="60361"/>
                </a:lnTo>
                <a:lnTo>
                  <a:pt x="3535802" y="66301"/>
                </a:lnTo>
                <a:lnTo>
                  <a:pt x="3550454" y="66301"/>
                </a:lnTo>
                <a:lnTo>
                  <a:pt x="3556315" y="60361"/>
                </a:lnTo>
                <a:lnTo>
                  <a:pt x="3556315" y="45721"/>
                </a:lnTo>
                <a:lnTo>
                  <a:pt x="3550454" y="39781"/>
                </a:lnTo>
                <a:close/>
              </a:path>
              <a:path w="3836670" h="106679">
                <a:moveTo>
                  <a:pt x="3497173" y="39781"/>
                </a:moveTo>
                <a:lnTo>
                  <a:pt x="3482520" y="39781"/>
                </a:lnTo>
                <a:lnTo>
                  <a:pt x="3476393" y="45721"/>
                </a:lnTo>
                <a:lnTo>
                  <a:pt x="3476393" y="60361"/>
                </a:lnTo>
                <a:lnTo>
                  <a:pt x="3482520" y="66301"/>
                </a:lnTo>
                <a:lnTo>
                  <a:pt x="3497173" y="66301"/>
                </a:lnTo>
                <a:lnTo>
                  <a:pt x="3503034" y="60361"/>
                </a:lnTo>
                <a:lnTo>
                  <a:pt x="3503034" y="45721"/>
                </a:lnTo>
                <a:lnTo>
                  <a:pt x="3497173" y="39781"/>
                </a:lnTo>
                <a:close/>
              </a:path>
              <a:path w="3836670" h="106679">
                <a:moveTo>
                  <a:pt x="3443891" y="39781"/>
                </a:moveTo>
                <a:lnTo>
                  <a:pt x="3429239" y="39781"/>
                </a:lnTo>
                <a:lnTo>
                  <a:pt x="3423112" y="45721"/>
                </a:lnTo>
                <a:lnTo>
                  <a:pt x="3423112" y="60361"/>
                </a:lnTo>
                <a:lnTo>
                  <a:pt x="3429239" y="66301"/>
                </a:lnTo>
                <a:lnTo>
                  <a:pt x="3443891" y="66301"/>
                </a:lnTo>
                <a:lnTo>
                  <a:pt x="3449752" y="60361"/>
                </a:lnTo>
                <a:lnTo>
                  <a:pt x="3449752" y="45721"/>
                </a:lnTo>
                <a:lnTo>
                  <a:pt x="3443891" y="39781"/>
                </a:lnTo>
                <a:close/>
              </a:path>
              <a:path w="3836670" h="106679">
                <a:moveTo>
                  <a:pt x="3390610" y="39781"/>
                </a:moveTo>
                <a:lnTo>
                  <a:pt x="3375691" y="39781"/>
                </a:lnTo>
                <a:lnTo>
                  <a:pt x="3369830" y="45721"/>
                </a:lnTo>
                <a:lnTo>
                  <a:pt x="3369830" y="60361"/>
                </a:lnTo>
                <a:lnTo>
                  <a:pt x="3375691" y="66301"/>
                </a:lnTo>
                <a:lnTo>
                  <a:pt x="3390610" y="66301"/>
                </a:lnTo>
                <a:lnTo>
                  <a:pt x="3396471" y="60361"/>
                </a:lnTo>
                <a:lnTo>
                  <a:pt x="3396471" y="45721"/>
                </a:lnTo>
                <a:lnTo>
                  <a:pt x="3390610" y="39781"/>
                </a:lnTo>
                <a:close/>
              </a:path>
              <a:path w="3836670" h="106679">
                <a:moveTo>
                  <a:pt x="3337329" y="39781"/>
                </a:moveTo>
                <a:lnTo>
                  <a:pt x="3322410" y="39781"/>
                </a:lnTo>
                <a:lnTo>
                  <a:pt x="3316549" y="45721"/>
                </a:lnTo>
                <a:lnTo>
                  <a:pt x="3316549" y="60361"/>
                </a:lnTo>
                <a:lnTo>
                  <a:pt x="3322410" y="66301"/>
                </a:lnTo>
                <a:lnTo>
                  <a:pt x="3337329" y="66301"/>
                </a:lnTo>
                <a:lnTo>
                  <a:pt x="3343190" y="60361"/>
                </a:lnTo>
                <a:lnTo>
                  <a:pt x="3343190" y="45721"/>
                </a:lnTo>
                <a:lnTo>
                  <a:pt x="3337329" y="39781"/>
                </a:lnTo>
                <a:close/>
              </a:path>
              <a:path w="3836670" h="106679">
                <a:moveTo>
                  <a:pt x="3284047" y="39781"/>
                </a:moveTo>
                <a:lnTo>
                  <a:pt x="3269129" y="39781"/>
                </a:lnTo>
                <a:lnTo>
                  <a:pt x="3263268" y="45721"/>
                </a:lnTo>
                <a:lnTo>
                  <a:pt x="3263268" y="60361"/>
                </a:lnTo>
                <a:lnTo>
                  <a:pt x="3269129" y="66301"/>
                </a:lnTo>
                <a:lnTo>
                  <a:pt x="3284047" y="66301"/>
                </a:lnTo>
                <a:lnTo>
                  <a:pt x="3289908" y="60361"/>
                </a:lnTo>
                <a:lnTo>
                  <a:pt x="3289908" y="45721"/>
                </a:lnTo>
                <a:lnTo>
                  <a:pt x="3284047" y="39781"/>
                </a:lnTo>
                <a:close/>
              </a:path>
              <a:path w="3836670" h="106679">
                <a:moveTo>
                  <a:pt x="3230500" y="39781"/>
                </a:moveTo>
                <a:lnTo>
                  <a:pt x="3215847" y="39781"/>
                </a:lnTo>
                <a:lnTo>
                  <a:pt x="3209986" y="45721"/>
                </a:lnTo>
                <a:lnTo>
                  <a:pt x="3209986" y="60361"/>
                </a:lnTo>
                <a:lnTo>
                  <a:pt x="3215847" y="66301"/>
                </a:lnTo>
                <a:lnTo>
                  <a:pt x="3230500" y="66301"/>
                </a:lnTo>
                <a:lnTo>
                  <a:pt x="3236627" y="60361"/>
                </a:lnTo>
                <a:lnTo>
                  <a:pt x="3236627" y="45721"/>
                </a:lnTo>
                <a:lnTo>
                  <a:pt x="3230500" y="39781"/>
                </a:lnTo>
                <a:close/>
              </a:path>
              <a:path w="3836670" h="106679">
                <a:moveTo>
                  <a:pt x="3177218" y="39781"/>
                </a:moveTo>
                <a:lnTo>
                  <a:pt x="3162566" y="39781"/>
                </a:lnTo>
                <a:lnTo>
                  <a:pt x="3156705" y="45721"/>
                </a:lnTo>
                <a:lnTo>
                  <a:pt x="3156705" y="60361"/>
                </a:lnTo>
                <a:lnTo>
                  <a:pt x="3162566" y="66301"/>
                </a:lnTo>
                <a:lnTo>
                  <a:pt x="3177218" y="66301"/>
                </a:lnTo>
                <a:lnTo>
                  <a:pt x="3183346" y="60361"/>
                </a:lnTo>
                <a:lnTo>
                  <a:pt x="3183346" y="45721"/>
                </a:lnTo>
                <a:lnTo>
                  <a:pt x="3177218" y="39781"/>
                </a:lnTo>
                <a:close/>
              </a:path>
              <a:path w="3836670" h="106679">
                <a:moveTo>
                  <a:pt x="3123937" y="39781"/>
                </a:moveTo>
                <a:lnTo>
                  <a:pt x="3109285" y="39781"/>
                </a:lnTo>
                <a:lnTo>
                  <a:pt x="3103424" y="45721"/>
                </a:lnTo>
                <a:lnTo>
                  <a:pt x="3103424" y="60361"/>
                </a:lnTo>
                <a:lnTo>
                  <a:pt x="3109285" y="66301"/>
                </a:lnTo>
                <a:lnTo>
                  <a:pt x="3123937" y="66301"/>
                </a:lnTo>
                <a:lnTo>
                  <a:pt x="3130064" y="60361"/>
                </a:lnTo>
                <a:lnTo>
                  <a:pt x="3130064" y="45721"/>
                </a:lnTo>
                <a:lnTo>
                  <a:pt x="3123937" y="39781"/>
                </a:lnTo>
                <a:close/>
              </a:path>
              <a:path w="3836670" h="106679">
                <a:moveTo>
                  <a:pt x="3070656" y="39781"/>
                </a:moveTo>
                <a:lnTo>
                  <a:pt x="3056003" y="39781"/>
                </a:lnTo>
                <a:lnTo>
                  <a:pt x="3049876" y="45721"/>
                </a:lnTo>
                <a:lnTo>
                  <a:pt x="3049876" y="60361"/>
                </a:lnTo>
                <a:lnTo>
                  <a:pt x="3056003" y="66301"/>
                </a:lnTo>
                <a:lnTo>
                  <a:pt x="3070656" y="66301"/>
                </a:lnTo>
                <a:lnTo>
                  <a:pt x="3076517" y="60361"/>
                </a:lnTo>
                <a:lnTo>
                  <a:pt x="3076517" y="45721"/>
                </a:lnTo>
                <a:lnTo>
                  <a:pt x="3070656" y="39781"/>
                </a:lnTo>
                <a:close/>
              </a:path>
              <a:path w="3836670" h="106679">
                <a:moveTo>
                  <a:pt x="3017374" y="39781"/>
                </a:moveTo>
                <a:lnTo>
                  <a:pt x="3002722" y="39781"/>
                </a:lnTo>
                <a:lnTo>
                  <a:pt x="2996595" y="45721"/>
                </a:lnTo>
                <a:lnTo>
                  <a:pt x="2996595" y="60361"/>
                </a:lnTo>
                <a:lnTo>
                  <a:pt x="3002722" y="66301"/>
                </a:lnTo>
                <a:lnTo>
                  <a:pt x="3017374" y="66301"/>
                </a:lnTo>
                <a:lnTo>
                  <a:pt x="3023235" y="60361"/>
                </a:lnTo>
                <a:lnTo>
                  <a:pt x="3023235" y="45721"/>
                </a:lnTo>
                <a:lnTo>
                  <a:pt x="3017374" y="39781"/>
                </a:lnTo>
                <a:close/>
              </a:path>
              <a:path w="3836670" h="106679">
                <a:moveTo>
                  <a:pt x="2964093" y="39781"/>
                </a:moveTo>
                <a:lnTo>
                  <a:pt x="2949441" y="39781"/>
                </a:lnTo>
                <a:lnTo>
                  <a:pt x="2943313" y="45721"/>
                </a:lnTo>
                <a:lnTo>
                  <a:pt x="2943313" y="60361"/>
                </a:lnTo>
                <a:lnTo>
                  <a:pt x="2949441" y="66301"/>
                </a:lnTo>
                <a:lnTo>
                  <a:pt x="2964093" y="66301"/>
                </a:lnTo>
                <a:lnTo>
                  <a:pt x="2969954" y="60361"/>
                </a:lnTo>
                <a:lnTo>
                  <a:pt x="2969954" y="45721"/>
                </a:lnTo>
                <a:lnTo>
                  <a:pt x="2964093" y="39781"/>
                </a:lnTo>
                <a:close/>
              </a:path>
              <a:path w="3836670" h="106679">
                <a:moveTo>
                  <a:pt x="2910812" y="39781"/>
                </a:moveTo>
                <a:lnTo>
                  <a:pt x="2895893" y="39781"/>
                </a:lnTo>
                <a:lnTo>
                  <a:pt x="2890032" y="45721"/>
                </a:lnTo>
                <a:lnTo>
                  <a:pt x="2890032" y="60361"/>
                </a:lnTo>
                <a:lnTo>
                  <a:pt x="2895893" y="66301"/>
                </a:lnTo>
                <a:lnTo>
                  <a:pt x="2910812" y="66301"/>
                </a:lnTo>
                <a:lnTo>
                  <a:pt x="2916673" y="60361"/>
                </a:lnTo>
                <a:lnTo>
                  <a:pt x="2916673" y="45721"/>
                </a:lnTo>
                <a:lnTo>
                  <a:pt x="2910812" y="39781"/>
                </a:lnTo>
                <a:close/>
              </a:path>
              <a:path w="3836670" h="106679">
                <a:moveTo>
                  <a:pt x="2857530" y="39781"/>
                </a:moveTo>
                <a:lnTo>
                  <a:pt x="2842612" y="39781"/>
                </a:lnTo>
                <a:lnTo>
                  <a:pt x="2836751" y="45721"/>
                </a:lnTo>
                <a:lnTo>
                  <a:pt x="2836751" y="60361"/>
                </a:lnTo>
                <a:lnTo>
                  <a:pt x="2842612" y="66301"/>
                </a:lnTo>
                <a:lnTo>
                  <a:pt x="2857530" y="66301"/>
                </a:lnTo>
                <a:lnTo>
                  <a:pt x="2863391" y="60361"/>
                </a:lnTo>
                <a:lnTo>
                  <a:pt x="2863391" y="45721"/>
                </a:lnTo>
                <a:lnTo>
                  <a:pt x="2857530" y="39781"/>
                </a:lnTo>
                <a:close/>
              </a:path>
              <a:path w="3836670" h="106679">
                <a:moveTo>
                  <a:pt x="2804249" y="39781"/>
                </a:moveTo>
                <a:lnTo>
                  <a:pt x="2789330" y="39781"/>
                </a:lnTo>
                <a:lnTo>
                  <a:pt x="2783469" y="45721"/>
                </a:lnTo>
                <a:lnTo>
                  <a:pt x="2783469" y="60361"/>
                </a:lnTo>
                <a:lnTo>
                  <a:pt x="2789330" y="66301"/>
                </a:lnTo>
                <a:lnTo>
                  <a:pt x="2804249" y="66301"/>
                </a:lnTo>
                <a:lnTo>
                  <a:pt x="2810110" y="60361"/>
                </a:lnTo>
                <a:lnTo>
                  <a:pt x="2810110" y="45721"/>
                </a:lnTo>
                <a:lnTo>
                  <a:pt x="2804249" y="39781"/>
                </a:lnTo>
                <a:close/>
              </a:path>
              <a:path w="3836670" h="106679">
                <a:moveTo>
                  <a:pt x="2750701" y="39781"/>
                </a:moveTo>
                <a:lnTo>
                  <a:pt x="2736049" y="39781"/>
                </a:lnTo>
                <a:lnTo>
                  <a:pt x="2730188" y="45721"/>
                </a:lnTo>
                <a:lnTo>
                  <a:pt x="2730188" y="60361"/>
                </a:lnTo>
                <a:lnTo>
                  <a:pt x="2736049" y="66301"/>
                </a:lnTo>
                <a:lnTo>
                  <a:pt x="2750701" y="66301"/>
                </a:lnTo>
                <a:lnTo>
                  <a:pt x="2756829" y="60361"/>
                </a:lnTo>
                <a:lnTo>
                  <a:pt x="2756829" y="45721"/>
                </a:lnTo>
                <a:lnTo>
                  <a:pt x="2750701" y="39781"/>
                </a:lnTo>
                <a:close/>
              </a:path>
              <a:path w="3836670" h="106679">
                <a:moveTo>
                  <a:pt x="2697420" y="39781"/>
                </a:moveTo>
                <a:lnTo>
                  <a:pt x="2682768" y="39781"/>
                </a:lnTo>
                <a:lnTo>
                  <a:pt x="2676907" y="45721"/>
                </a:lnTo>
                <a:lnTo>
                  <a:pt x="2676907" y="60361"/>
                </a:lnTo>
                <a:lnTo>
                  <a:pt x="2682768" y="66301"/>
                </a:lnTo>
                <a:lnTo>
                  <a:pt x="2697420" y="66301"/>
                </a:lnTo>
                <a:lnTo>
                  <a:pt x="2703547" y="60361"/>
                </a:lnTo>
                <a:lnTo>
                  <a:pt x="2703547" y="45721"/>
                </a:lnTo>
                <a:lnTo>
                  <a:pt x="2697420" y="39781"/>
                </a:lnTo>
                <a:close/>
              </a:path>
              <a:path w="3836670" h="106679">
                <a:moveTo>
                  <a:pt x="2644139" y="39781"/>
                </a:moveTo>
                <a:lnTo>
                  <a:pt x="2629486" y="39781"/>
                </a:lnTo>
                <a:lnTo>
                  <a:pt x="2623625" y="45721"/>
                </a:lnTo>
                <a:lnTo>
                  <a:pt x="2623625" y="60361"/>
                </a:lnTo>
                <a:lnTo>
                  <a:pt x="2629486" y="66301"/>
                </a:lnTo>
                <a:lnTo>
                  <a:pt x="2644139" y="66301"/>
                </a:lnTo>
                <a:lnTo>
                  <a:pt x="2650266" y="60361"/>
                </a:lnTo>
                <a:lnTo>
                  <a:pt x="2650266" y="45721"/>
                </a:lnTo>
                <a:lnTo>
                  <a:pt x="2644139" y="39781"/>
                </a:lnTo>
                <a:close/>
              </a:path>
              <a:path w="3836670" h="106679">
                <a:moveTo>
                  <a:pt x="2590857" y="39781"/>
                </a:moveTo>
                <a:lnTo>
                  <a:pt x="2576205" y="39781"/>
                </a:lnTo>
                <a:lnTo>
                  <a:pt x="2570078" y="45721"/>
                </a:lnTo>
                <a:lnTo>
                  <a:pt x="2570078" y="60361"/>
                </a:lnTo>
                <a:lnTo>
                  <a:pt x="2576205" y="66301"/>
                </a:lnTo>
                <a:lnTo>
                  <a:pt x="2590857" y="66301"/>
                </a:lnTo>
                <a:lnTo>
                  <a:pt x="2596985" y="60361"/>
                </a:lnTo>
                <a:lnTo>
                  <a:pt x="2596985" y="45721"/>
                </a:lnTo>
                <a:lnTo>
                  <a:pt x="2590857" y="39781"/>
                </a:lnTo>
                <a:close/>
              </a:path>
              <a:path w="3836670" h="106679">
                <a:moveTo>
                  <a:pt x="2537576" y="39781"/>
                </a:moveTo>
                <a:lnTo>
                  <a:pt x="2522924" y="39781"/>
                </a:lnTo>
                <a:lnTo>
                  <a:pt x="2516796" y="45721"/>
                </a:lnTo>
                <a:lnTo>
                  <a:pt x="2516796" y="60361"/>
                </a:lnTo>
                <a:lnTo>
                  <a:pt x="2522924" y="66301"/>
                </a:lnTo>
                <a:lnTo>
                  <a:pt x="2537576" y="66301"/>
                </a:lnTo>
                <a:lnTo>
                  <a:pt x="2543437" y="60361"/>
                </a:lnTo>
                <a:lnTo>
                  <a:pt x="2543437" y="45721"/>
                </a:lnTo>
                <a:lnTo>
                  <a:pt x="2537576" y="39781"/>
                </a:lnTo>
                <a:close/>
              </a:path>
              <a:path w="3836670" h="106679">
                <a:moveTo>
                  <a:pt x="2484295" y="39781"/>
                </a:moveTo>
                <a:lnTo>
                  <a:pt x="2469642" y="39781"/>
                </a:lnTo>
                <a:lnTo>
                  <a:pt x="2463515" y="45721"/>
                </a:lnTo>
                <a:lnTo>
                  <a:pt x="2463515" y="60361"/>
                </a:lnTo>
                <a:lnTo>
                  <a:pt x="2469642" y="66301"/>
                </a:lnTo>
                <a:lnTo>
                  <a:pt x="2484295" y="66301"/>
                </a:lnTo>
                <a:lnTo>
                  <a:pt x="2490156" y="60361"/>
                </a:lnTo>
                <a:lnTo>
                  <a:pt x="2490156" y="45721"/>
                </a:lnTo>
                <a:lnTo>
                  <a:pt x="2484295" y="39781"/>
                </a:lnTo>
                <a:close/>
              </a:path>
              <a:path w="3836670" h="106679">
                <a:moveTo>
                  <a:pt x="2431013" y="39781"/>
                </a:moveTo>
                <a:lnTo>
                  <a:pt x="2416361" y="39781"/>
                </a:lnTo>
                <a:lnTo>
                  <a:pt x="2410234" y="45721"/>
                </a:lnTo>
                <a:lnTo>
                  <a:pt x="2410234" y="60361"/>
                </a:lnTo>
                <a:lnTo>
                  <a:pt x="2416361" y="66301"/>
                </a:lnTo>
                <a:lnTo>
                  <a:pt x="2431013" y="66301"/>
                </a:lnTo>
                <a:lnTo>
                  <a:pt x="2436874" y="60361"/>
                </a:lnTo>
                <a:lnTo>
                  <a:pt x="2436874" y="45721"/>
                </a:lnTo>
                <a:lnTo>
                  <a:pt x="2431013" y="39781"/>
                </a:lnTo>
                <a:close/>
              </a:path>
              <a:path w="3836670" h="106679">
                <a:moveTo>
                  <a:pt x="2377732" y="39781"/>
                </a:moveTo>
                <a:lnTo>
                  <a:pt x="2362813" y="39781"/>
                </a:lnTo>
                <a:lnTo>
                  <a:pt x="2356952" y="45721"/>
                </a:lnTo>
                <a:lnTo>
                  <a:pt x="2356952" y="60361"/>
                </a:lnTo>
                <a:lnTo>
                  <a:pt x="2362813" y="66301"/>
                </a:lnTo>
                <a:lnTo>
                  <a:pt x="2377732" y="66301"/>
                </a:lnTo>
                <a:lnTo>
                  <a:pt x="2383593" y="60361"/>
                </a:lnTo>
                <a:lnTo>
                  <a:pt x="2383593" y="45721"/>
                </a:lnTo>
                <a:lnTo>
                  <a:pt x="2377732" y="39781"/>
                </a:lnTo>
                <a:close/>
              </a:path>
              <a:path w="3836670" h="106679">
                <a:moveTo>
                  <a:pt x="2324451" y="39781"/>
                </a:moveTo>
                <a:lnTo>
                  <a:pt x="2309532" y="39781"/>
                </a:lnTo>
                <a:lnTo>
                  <a:pt x="2303671" y="45721"/>
                </a:lnTo>
                <a:lnTo>
                  <a:pt x="2303671" y="60361"/>
                </a:lnTo>
                <a:lnTo>
                  <a:pt x="2309532" y="66301"/>
                </a:lnTo>
                <a:lnTo>
                  <a:pt x="2324451" y="66301"/>
                </a:lnTo>
                <a:lnTo>
                  <a:pt x="2330312" y="60361"/>
                </a:lnTo>
                <a:lnTo>
                  <a:pt x="2330312" y="45721"/>
                </a:lnTo>
                <a:lnTo>
                  <a:pt x="2324451" y="39781"/>
                </a:lnTo>
                <a:close/>
              </a:path>
              <a:path w="3836670" h="106679">
                <a:moveTo>
                  <a:pt x="2271169" y="39781"/>
                </a:moveTo>
                <a:lnTo>
                  <a:pt x="2256251" y="39781"/>
                </a:lnTo>
                <a:lnTo>
                  <a:pt x="2250390" y="45721"/>
                </a:lnTo>
                <a:lnTo>
                  <a:pt x="2250390" y="60361"/>
                </a:lnTo>
                <a:lnTo>
                  <a:pt x="2256251" y="66301"/>
                </a:lnTo>
                <a:lnTo>
                  <a:pt x="2271169" y="66301"/>
                </a:lnTo>
                <a:lnTo>
                  <a:pt x="2277030" y="60361"/>
                </a:lnTo>
                <a:lnTo>
                  <a:pt x="2277030" y="45721"/>
                </a:lnTo>
                <a:lnTo>
                  <a:pt x="2271169" y="39781"/>
                </a:lnTo>
                <a:close/>
              </a:path>
              <a:path w="3836670" h="106679">
                <a:moveTo>
                  <a:pt x="2217622" y="39781"/>
                </a:moveTo>
                <a:lnTo>
                  <a:pt x="2202969" y="39781"/>
                </a:lnTo>
                <a:lnTo>
                  <a:pt x="2197108" y="45721"/>
                </a:lnTo>
                <a:lnTo>
                  <a:pt x="2197108" y="60361"/>
                </a:lnTo>
                <a:lnTo>
                  <a:pt x="2202969" y="66301"/>
                </a:lnTo>
                <a:lnTo>
                  <a:pt x="2217622" y="66301"/>
                </a:lnTo>
                <a:lnTo>
                  <a:pt x="2223749" y="60361"/>
                </a:lnTo>
                <a:lnTo>
                  <a:pt x="2223749" y="45721"/>
                </a:lnTo>
                <a:lnTo>
                  <a:pt x="2217622" y="39781"/>
                </a:lnTo>
                <a:close/>
              </a:path>
              <a:path w="3836670" h="106679">
                <a:moveTo>
                  <a:pt x="2164340" y="39781"/>
                </a:moveTo>
                <a:lnTo>
                  <a:pt x="2149688" y="39781"/>
                </a:lnTo>
                <a:lnTo>
                  <a:pt x="2143827" y="45721"/>
                </a:lnTo>
                <a:lnTo>
                  <a:pt x="2143827" y="60361"/>
                </a:lnTo>
                <a:lnTo>
                  <a:pt x="2149688" y="66301"/>
                </a:lnTo>
                <a:lnTo>
                  <a:pt x="2164340" y="66301"/>
                </a:lnTo>
                <a:lnTo>
                  <a:pt x="2170468" y="60361"/>
                </a:lnTo>
                <a:lnTo>
                  <a:pt x="2170468" y="45721"/>
                </a:lnTo>
                <a:lnTo>
                  <a:pt x="2164340" y="39781"/>
                </a:lnTo>
                <a:close/>
              </a:path>
              <a:path w="3836670" h="106679">
                <a:moveTo>
                  <a:pt x="2111059" y="39781"/>
                </a:moveTo>
                <a:lnTo>
                  <a:pt x="2096407" y="39781"/>
                </a:lnTo>
                <a:lnTo>
                  <a:pt x="2090546" y="45721"/>
                </a:lnTo>
                <a:lnTo>
                  <a:pt x="2090546" y="60361"/>
                </a:lnTo>
                <a:lnTo>
                  <a:pt x="2096407" y="66301"/>
                </a:lnTo>
                <a:lnTo>
                  <a:pt x="2111059" y="66301"/>
                </a:lnTo>
                <a:lnTo>
                  <a:pt x="2117186" y="60361"/>
                </a:lnTo>
                <a:lnTo>
                  <a:pt x="2117186" y="45721"/>
                </a:lnTo>
                <a:lnTo>
                  <a:pt x="2111059" y="39781"/>
                </a:lnTo>
                <a:close/>
              </a:path>
              <a:path w="3836670" h="106679">
                <a:moveTo>
                  <a:pt x="2057778" y="39781"/>
                </a:moveTo>
                <a:lnTo>
                  <a:pt x="2043125" y="39781"/>
                </a:lnTo>
                <a:lnTo>
                  <a:pt x="2036998" y="45721"/>
                </a:lnTo>
                <a:lnTo>
                  <a:pt x="2036998" y="60361"/>
                </a:lnTo>
                <a:lnTo>
                  <a:pt x="2043125" y="66301"/>
                </a:lnTo>
                <a:lnTo>
                  <a:pt x="2057778" y="66301"/>
                </a:lnTo>
                <a:lnTo>
                  <a:pt x="2063905" y="60361"/>
                </a:lnTo>
                <a:lnTo>
                  <a:pt x="2063905" y="45721"/>
                </a:lnTo>
                <a:lnTo>
                  <a:pt x="2057778" y="39781"/>
                </a:lnTo>
                <a:close/>
              </a:path>
              <a:path w="3836670" h="106679">
                <a:moveTo>
                  <a:pt x="2004496" y="39781"/>
                </a:moveTo>
                <a:lnTo>
                  <a:pt x="1989844" y="39781"/>
                </a:lnTo>
                <a:lnTo>
                  <a:pt x="1983717" y="45721"/>
                </a:lnTo>
                <a:lnTo>
                  <a:pt x="1983717" y="60361"/>
                </a:lnTo>
                <a:lnTo>
                  <a:pt x="1989844" y="66301"/>
                </a:lnTo>
                <a:lnTo>
                  <a:pt x="2004496" y="66301"/>
                </a:lnTo>
                <a:lnTo>
                  <a:pt x="2010357" y="60361"/>
                </a:lnTo>
                <a:lnTo>
                  <a:pt x="2010357" y="45721"/>
                </a:lnTo>
                <a:lnTo>
                  <a:pt x="2004496" y="39781"/>
                </a:lnTo>
                <a:close/>
              </a:path>
              <a:path w="3836670" h="106679">
                <a:moveTo>
                  <a:pt x="1951215" y="39781"/>
                </a:moveTo>
                <a:lnTo>
                  <a:pt x="1936563" y="39781"/>
                </a:lnTo>
                <a:lnTo>
                  <a:pt x="1930435" y="45721"/>
                </a:lnTo>
                <a:lnTo>
                  <a:pt x="1930435" y="60361"/>
                </a:lnTo>
                <a:lnTo>
                  <a:pt x="1936563" y="66301"/>
                </a:lnTo>
                <a:lnTo>
                  <a:pt x="1951215" y="66301"/>
                </a:lnTo>
                <a:lnTo>
                  <a:pt x="1957076" y="60361"/>
                </a:lnTo>
                <a:lnTo>
                  <a:pt x="1957076" y="45721"/>
                </a:lnTo>
                <a:lnTo>
                  <a:pt x="1951215" y="39781"/>
                </a:lnTo>
                <a:close/>
              </a:path>
              <a:path w="3836670" h="106679">
                <a:moveTo>
                  <a:pt x="1897934" y="39781"/>
                </a:moveTo>
                <a:lnTo>
                  <a:pt x="1883281" y="39781"/>
                </a:lnTo>
                <a:lnTo>
                  <a:pt x="1877154" y="45721"/>
                </a:lnTo>
                <a:lnTo>
                  <a:pt x="1877154" y="60361"/>
                </a:lnTo>
                <a:lnTo>
                  <a:pt x="1883281" y="66301"/>
                </a:lnTo>
                <a:lnTo>
                  <a:pt x="1897934" y="66301"/>
                </a:lnTo>
                <a:lnTo>
                  <a:pt x="1903795" y="60361"/>
                </a:lnTo>
                <a:lnTo>
                  <a:pt x="1903795" y="45721"/>
                </a:lnTo>
                <a:lnTo>
                  <a:pt x="1897934" y="39781"/>
                </a:lnTo>
                <a:close/>
              </a:path>
              <a:path w="3836670" h="106679">
                <a:moveTo>
                  <a:pt x="1844652" y="39781"/>
                </a:moveTo>
                <a:lnTo>
                  <a:pt x="1829734" y="39781"/>
                </a:lnTo>
                <a:lnTo>
                  <a:pt x="1823873" y="45721"/>
                </a:lnTo>
                <a:lnTo>
                  <a:pt x="1823873" y="60361"/>
                </a:lnTo>
                <a:lnTo>
                  <a:pt x="1829734" y="66301"/>
                </a:lnTo>
                <a:lnTo>
                  <a:pt x="1844652" y="66301"/>
                </a:lnTo>
                <a:lnTo>
                  <a:pt x="1850513" y="60361"/>
                </a:lnTo>
                <a:lnTo>
                  <a:pt x="1850513" y="45721"/>
                </a:lnTo>
                <a:lnTo>
                  <a:pt x="1844652" y="39781"/>
                </a:lnTo>
                <a:close/>
              </a:path>
              <a:path w="3836670" h="106679">
                <a:moveTo>
                  <a:pt x="1791371" y="39781"/>
                </a:moveTo>
                <a:lnTo>
                  <a:pt x="1776452" y="39781"/>
                </a:lnTo>
                <a:lnTo>
                  <a:pt x="1770591" y="45721"/>
                </a:lnTo>
                <a:lnTo>
                  <a:pt x="1770591" y="60361"/>
                </a:lnTo>
                <a:lnTo>
                  <a:pt x="1776452" y="66301"/>
                </a:lnTo>
                <a:lnTo>
                  <a:pt x="1791371" y="66301"/>
                </a:lnTo>
                <a:lnTo>
                  <a:pt x="1797232" y="60361"/>
                </a:lnTo>
                <a:lnTo>
                  <a:pt x="1797232" y="45721"/>
                </a:lnTo>
                <a:lnTo>
                  <a:pt x="1791371" y="39781"/>
                </a:lnTo>
                <a:close/>
              </a:path>
              <a:path w="3836670" h="106679">
                <a:moveTo>
                  <a:pt x="1738090" y="39781"/>
                </a:moveTo>
                <a:lnTo>
                  <a:pt x="1723171" y="39781"/>
                </a:lnTo>
                <a:lnTo>
                  <a:pt x="1717310" y="45721"/>
                </a:lnTo>
                <a:lnTo>
                  <a:pt x="1717310" y="60361"/>
                </a:lnTo>
                <a:lnTo>
                  <a:pt x="1723171" y="66301"/>
                </a:lnTo>
                <a:lnTo>
                  <a:pt x="1738090" y="66301"/>
                </a:lnTo>
                <a:lnTo>
                  <a:pt x="1743951" y="60361"/>
                </a:lnTo>
                <a:lnTo>
                  <a:pt x="1743951" y="45721"/>
                </a:lnTo>
                <a:lnTo>
                  <a:pt x="1738090" y="39781"/>
                </a:lnTo>
                <a:close/>
              </a:path>
              <a:path w="3836670" h="106679">
                <a:moveTo>
                  <a:pt x="1684542" y="39781"/>
                </a:moveTo>
                <a:lnTo>
                  <a:pt x="1669890" y="39781"/>
                </a:lnTo>
                <a:lnTo>
                  <a:pt x="1664029" y="45721"/>
                </a:lnTo>
                <a:lnTo>
                  <a:pt x="1664029" y="60361"/>
                </a:lnTo>
                <a:lnTo>
                  <a:pt x="1669890" y="66301"/>
                </a:lnTo>
                <a:lnTo>
                  <a:pt x="1684542" y="66301"/>
                </a:lnTo>
                <a:lnTo>
                  <a:pt x="1690669" y="60361"/>
                </a:lnTo>
                <a:lnTo>
                  <a:pt x="1690669" y="45721"/>
                </a:lnTo>
                <a:lnTo>
                  <a:pt x="1684542" y="39781"/>
                </a:lnTo>
                <a:close/>
              </a:path>
              <a:path w="3836670" h="106679">
                <a:moveTo>
                  <a:pt x="1631261" y="39781"/>
                </a:moveTo>
                <a:lnTo>
                  <a:pt x="1616608" y="39781"/>
                </a:lnTo>
                <a:lnTo>
                  <a:pt x="1610747" y="45721"/>
                </a:lnTo>
                <a:lnTo>
                  <a:pt x="1610747" y="60361"/>
                </a:lnTo>
                <a:lnTo>
                  <a:pt x="1616608" y="66301"/>
                </a:lnTo>
                <a:lnTo>
                  <a:pt x="1631261" y="66301"/>
                </a:lnTo>
                <a:lnTo>
                  <a:pt x="1637388" y="60361"/>
                </a:lnTo>
                <a:lnTo>
                  <a:pt x="1637388" y="45721"/>
                </a:lnTo>
                <a:lnTo>
                  <a:pt x="1631261" y="39781"/>
                </a:lnTo>
                <a:close/>
              </a:path>
              <a:path w="3836670" h="106679">
                <a:moveTo>
                  <a:pt x="1577979" y="39781"/>
                </a:moveTo>
                <a:lnTo>
                  <a:pt x="1563327" y="39781"/>
                </a:lnTo>
                <a:lnTo>
                  <a:pt x="1557466" y="45721"/>
                </a:lnTo>
                <a:lnTo>
                  <a:pt x="1557466" y="60361"/>
                </a:lnTo>
                <a:lnTo>
                  <a:pt x="1563327" y="66301"/>
                </a:lnTo>
                <a:lnTo>
                  <a:pt x="1577979" y="66301"/>
                </a:lnTo>
                <a:lnTo>
                  <a:pt x="1584107" y="60361"/>
                </a:lnTo>
                <a:lnTo>
                  <a:pt x="1584107" y="45721"/>
                </a:lnTo>
                <a:lnTo>
                  <a:pt x="1577979" y="39781"/>
                </a:lnTo>
                <a:close/>
              </a:path>
              <a:path w="3836670" h="106679">
                <a:moveTo>
                  <a:pt x="1524698" y="39781"/>
                </a:moveTo>
                <a:lnTo>
                  <a:pt x="1510046" y="39781"/>
                </a:lnTo>
                <a:lnTo>
                  <a:pt x="1503918" y="45721"/>
                </a:lnTo>
                <a:lnTo>
                  <a:pt x="1503918" y="60361"/>
                </a:lnTo>
                <a:lnTo>
                  <a:pt x="1510046" y="66301"/>
                </a:lnTo>
                <a:lnTo>
                  <a:pt x="1524698" y="66301"/>
                </a:lnTo>
                <a:lnTo>
                  <a:pt x="1530825" y="60361"/>
                </a:lnTo>
                <a:lnTo>
                  <a:pt x="1530825" y="45721"/>
                </a:lnTo>
                <a:lnTo>
                  <a:pt x="1524698" y="39781"/>
                </a:lnTo>
                <a:close/>
              </a:path>
              <a:path w="3836670" h="106679">
                <a:moveTo>
                  <a:pt x="1471417" y="39781"/>
                </a:moveTo>
                <a:lnTo>
                  <a:pt x="1456764" y="39781"/>
                </a:lnTo>
                <a:lnTo>
                  <a:pt x="1450637" y="45721"/>
                </a:lnTo>
                <a:lnTo>
                  <a:pt x="1450637" y="60361"/>
                </a:lnTo>
                <a:lnTo>
                  <a:pt x="1456764" y="66301"/>
                </a:lnTo>
                <a:lnTo>
                  <a:pt x="1471417" y="66301"/>
                </a:lnTo>
                <a:lnTo>
                  <a:pt x="1477278" y="60361"/>
                </a:lnTo>
                <a:lnTo>
                  <a:pt x="1477278" y="45721"/>
                </a:lnTo>
                <a:lnTo>
                  <a:pt x="1471417" y="39781"/>
                </a:lnTo>
                <a:close/>
              </a:path>
              <a:path w="3836670" h="106679">
                <a:moveTo>
                  <a:pt x="1418135" y="39781"/>
                </a:moveTo>
                <a:lnTo>
                  <a:pt x="1403483" y="39781"/>
                </a:lnTo>
                <a:lnTo>
                  <a:pt x="1397356" y="45721"/>
                </a:lnTo>
                <a:lnTo>
                  <a:pt x="1397356" y="60361"/>
                </a:lnTo>
                <a:lnTo>
                  <a:pt x="1403483" y="66301"/>
                </a:lnTo>
                <a:lnTo>
                  <a:pt x="1418135" y="66301"/>
                </a:lnTo>
                <a:lnTo>
                  <a:pt x="1423996" y="60361"/>
                </a:lnTo>
                <a:lnTo>
                  <a:pt x="1423996" y="45721"/>
                </a:lnTo>
                <a:lnTo>
                  <a:pt x="1418135" y="39781"/>
                </a:lnTo>
                <a:close/>
              </a:path>
              <a:path w="3836670" h="106679">
                <a:moveTo>
                  <a:pt x="1364854" y="39781"/>
                </a:moveTo>
                <a:lnTo>
                  <a:pt x="1350202" y="39781"/>
                </a:lnTo>
                <a:lnTo>
                  <a:pt x="1344074" y="45721"/>
                </a:lnTo>
                <a:lnTo>
                  <a:pt x="1344074" y="60361"/>
                </a:lnTo>
                <a:lnTo>
                  <a:pt x="1350202" y="66301"/>
                </a:lnTo>
                <a:lnTo>
                  <a:pt x="1364854" y="66301"/>
                </a:lnTo>
                <a:lnTo>
                  <a:pt x="1370715" y="60361"/>
                </a:lnTo>
                <a:lnTo>
                  <a:pt x="1370715" y="45721"/>
                </a:lnTo>
                <a:lnTo>
                  <a:pt x="1364854" y="39781"/>
                </a:lnTo>
                <a:close/>
              </a:path>
              <a:path w="3836670" h="106679">
                <a:moveTo>
                  <a:pt x="1311573" y="39781"/>
                </a:moveTo>
                <a:lnTo>
                  <a:pt x="1296654" y="39781"/>
                </a:lnTo>
                <a:lnTo>
                  <a:pt x="1290793" y="45721"/>
                </a:lnTo>
                <a:lnTo>
                  <a:pt x="1290793" y="60361"/>
                </a:lnTo>
                <a:lnTo>
                  <a:pt x="1296654" y="66301"/>
                </a:lnTo>
                <a:lnTo>
                  <a:pt x="1311573" y="66301"/>
                </a:lnTo>
                <a:lnTo>
                  <a:pt x="1317434" y="60361"/>
                </a:lnTo>
                <a:lnTo>
                  <a:pt x="1317434" y="45721"/>
                </a:lnTo>
                <a:lnTo>
                  <a:pt x="1311573" y="39781"/>
                </a:lnTo>
                <a:close/>
              </a:path>
              <a:path w="3836670" h="106679">
                <a:moveTo>
                  <a:pt x="1258291" y="39781"/>
                </a:moveTo>
                <a:lnTo>
                  <a:pt x="1243373" y="39781"/>
                </a:lnTo>
                <a:lnTo>
                  <a:pt x="1237512" y="45721"/>
                </a:lnTo>
                <a:lnTo>
                  <a:pt x="1237512" y="60361"/>
                </a:lnTo>
                <a:lnTo>
                  <a:pt x="1243373" y="66301"/>
                </a:lnTo>
                <a:lnTo>
                  <a:pt x="1258291" y="66301"/>
                </a:lnTo>
                <a:lnTo>
                  <a:pt x="1264152" y="60361"/>
                </a:lnTo>
                <a:lnTo>
                  <a:pt x="1264152" y="45721"/>
                </a:lnTo>
                <a:lnTo>
                  <a:pt x="1258291" y="39781"/>
                </a:lnTo>
                <a:close/>
              </a:path>
              <a:path w="3836670" h="106679">
                <a:moveTo>
                  <a:pt x="1205010" y="39781"/>
                </a:moveTo>
                <a:lnTo>
                  <a:pt x="1190091" y="39781"/>
                </a:lnTo>
                <a:lnTo>
                  <a:pt x="1184230" y="45721"/>
                </a:lnTo>
                <a:lnTo>
                  <a:pt x="1184230" y="60361"/>
                </a:lnTo>
                <a:lnTo>
                  <a:pt x="1190091" y="66301"/>
                </a:lnTo>
                <a:lnTo>
                  <a:pt x="1205010" y="66301"/>
                </a:lnTo>
                <a:lnTo>
                  <a:pt x="1210871" y="60361"/>
                </a:lnTo>
                <a:lnTo>
                  <a:pt x="1210871" y="45721"/>
                </a:lnTo>
                <a:lnTo>
                  <a:pt x="1205010" y="39781"/>
                </a:lnTo>
                <a:close/>
              </a:path>
              <a:path w="3836670" h="106679">
                <a:moveTo>
                  <a:pt x="1151462" y="39781"/>
                </a:moveTo>
                <a:lnTo>
                  <a:pt x="1136810" y="39781"/>
                </a:lnTo>
                <a:lnTo>
                  <a:pt x="1130949" y="45721"/>
                </a:lnTo>
                <a:lnTo>
                  <a:pt x="1130949" y="60361"/>
                </a:lnTo>
                <a:lnTo>
                  <a:pt x="1136810" y="66301"/>
                </a:lnTo>
                <a:lnTo>
                  <a:pt x="1151462" y="66301"/>
                </a:lnTo>
                <a:lnTo>
                  <a:pt x="1157590" y="60361"/>
                </a:lnTo>
                <a:lnTo>
                  <a:pt x="1157590" y="45721"/>
                </a:lnTo>
                <a:lnTo>
                  <a:pt x="1151462" y="39781"/>
                </a:lnTo>
                <a:close/>
              </a:path>
              <a:path w="3836670" h="106679">
                <a:moveTo>
                  <a:pt x="1098181" y="39781"/>
                </a:moveTo>
                <a:lnTo>
                  <a:pt x="1083529" y="39781"/>
                </a:lnTo>
                <a:lnTo>
                  <a:pt x="1077668" y="45721"/>
                </a:lnTo>
                <a:lnTo>
                  <a:pt x="1077668" y="60361"/>
                </a:lnTo>
                <a:lnTo>
                  <a:pt x="1083529" y="66301"/>
                </a:lnTo>
                <a:lnTo>
                  <a:pt x="1098181" y="66301"/>
                </a:lnTo>
                <a:lnTo>
                  <a:pt x="1104308" y="60361"/>
                </a:lnTo>
                <a:lnTo>
                  <a:pt x="1104308" y="45721"/>
                </a:lnTo>
                <a:lnTo>
                  <a:pt x="1098181" y="39781"/>
                </a:lnTo>
                <a:close/>
              </a:path>
              <a:path w="3836670" h="106679">
                <a:moveTo>
                  <a:pt x="1044900" y="39781"/>
                </a:moveTo>
                <a:lnTo>
                  <a:pt x="1030247" y="39781"/>
                </a:lnTo>
                <a:lnTo>
                  <a:pt x="1024386" y="45721"/>
                </a:lnTo>
                <a:lnTo>
                  <a:pt x="1024386" y="60361"/>
                </a:lnTo>
                <a:lnTo>
                  <a:pt x="1030247" y="66301"/>
                </a:lnTo>
                <a:lnTo>
                  <a:pt x="1044900" y="66301"/>
                </a:lnTo>
                <a:lnTo>
                  <a:pt x="1051027" y="60361"/>
                </a:lnTo>
                <a:lnTo>
                  <a:pt x="1051027" y="45721"/>
                </a:lnTo>
                <a:lnTo>
                  <a:pt x="1044900" y="39781"/>
                </a:lnTo>
                <a:close/>
              </a:path>
              <a:path w="3836670" h="106679">
                <a:moveTo>
                  <a:pt x="991618" y="39781"/>
                </a:moveTo>
                <a:lnTo>
                  <a:pt x="976966" y="39781"/>
                </a:lnTo>
                <a:lnTo>
                  <a:pt x="970839" y="45721"/>
                </a:lnTo>
                <a:lnTo>
                  <a:pt x="970839" y="60361"/>
                </a:lnTo>
                <a:lnTo>
                  <a:pt x="976966" y="66301"/>
                </a:lnTo>
                <a:lnTo>
                  <a:pt x="991618" y="66301"/>
                </a:lnTo>
                <a:lnTo>
                  <a:pt x="997746" y="60361"/>
                </a:lnTo>
                <a:lnTo>
                  <a:pt x="997746" y="45721"/>
                </a:lnTo>
                <a:lnTo>
                  <a:pt x="991618" y="39781"/>
                </a:lnTo>
                <a:close/>
              </a:path>
              <a:path w="3836670" h="106679">
                <a:moveTo>
                  <a:pt x="938337" y="39781"/>
                </a:moveTo>
                <a:lnTo>
                  <a:pt x="923685" y="39781"/>
                </a:lnTo>
                <a:lnTo>
                  <a:pt x="917557" y="45721"/>
                </a:lnTo>
                <a:lnTo>
                  <a:pt x="917557" y="60361"/>
                </a:lnTo>
                <a:lnTo>
                  <a:pt x="923685" y="66301"/>
                </a:lnTo>
                <a:lnTo>
                  <a:pt x="938337" y="66301"/>
                </a:lnTo>
                <a:lnTo>
                  <a:pt x="944198" y="60361"/>
                </a:lnTo>
                <a:lnTo>
                  <a:pt x="944198" y="45721"/>
                </a:lnTo>
                <a:lnTo>
                  <a:pt x="938337" y="39781"/>
                </a:lnTo>
                <a:close/>
              </a:path>
              <a:path w="3836670" h="106679">
                <a:moveTo>
                  <a:pt x="885056" y="39781"/>
                </a:moveTo>
                <a:lnTo>
                  <a:pt x="870403" y="39781"/>
                </a:lnTo>
                <a:lnTo>
                  <a:pt x="864276" y="45721"/>
                </a:lnTo>
                <a:lnTo>
                  <a:pt x="864276" y="60361"/>
                </a:lnTo>
                <a:lnTo>
                  <a:pt x="870403" y="66301"/>
                </a:lnTo>
                <a:lnTo>
                  <a:pt x="885056" y="66301"/>
                </a:lnTo>
                <a:lnTo>
                  <a:pt x="890917" y="60361"/>
                </a:lnTo>
                <a:lnTo>
                  <a:pt x="890917" y="45721"/>
                </a:lnTo>
                <a:lnTo>
                  <a:pt x="885056" y="39781"/>
                </a:lnTo>
                <a:close/>
              </a:path>
              <a:path w="3836670" h="106679">
                <a:moveTo>
                  <a:pt x="831774" y="39781"/>
                </a:moveTo>
                <a:lnTo>
                  <a:pt x="817122" y="39781"/>
                </a:lnTo>
                <a:lnTo>
                  <a:pt x="810995" y="45721"/>
                </a:lnTo>
                <a:lnTo>
                  <a:pt x="810995" y="60361"/>
                </a:lnTo>
                <a:lnTo>
                  <a:pt x="817122" y="66301"/>
                </a:lnTo>
                <a:lnTo>
                  <a:pt x="831774" y="66301"/>
                </a:lnTo>
                <a:lnTo>
                  <a:pt x="837635" y="60361"/>
                </a:lnTo>
                <a:lnTo>
                  <a:pt x="837635" y="45721"/>
                </a:lnTo>
                <a:lnTo>
                  <a:pt x="831774" y="39781"/>
                </a:lnTo>
                <a:close/>
              </a:path>
              <a:path w="3836670" h="106679">
                <a:moveTo>
                  <a:pt x="778493" y="39781"/>
                </a:moveTo>
                <a:lnTo>
                  <a:pt x="763574" y="39781"/>
                </a:lnTo>
                <a:lnTo>
                  <a:pt x="757713" y="45721"/>
                </a:lnTo>
                <a:lnTo>
                  <a:pt x="757713" y="60361"/>
                </a:lnTo>
                <a:lnTo>
                  <a:pt x="763574" y="66301"/>
                </a:lnTo>
                <a:lnTo>
                  <a:pt x="778493" y="66301"/>
                </a:lnTo>
                <a:lnTo>
                  <a:pt x="784354" y="60361"/>
                </a:lnTo>
                <a:lnTo>
                  <a:pt x="784354" y="45721"/>
                </a:lnTo>
                <a:lnTo>
                  <a:pt x="778493" y="39781"/>
                </a:lnTo>
                <a:close/>
              </a:path>
              <a:path w="3836670" h="106679">
                <a:moveTo>
                  <a:pt x="725212" y="39781"/>
                </a:moveTo>
                <a:lnTo>
                  <a:pt x="710373" y="39781"/>
                </a:lnTo>
                <a:lnTo>
                  <a:pt x="704405" y="45721"/>
                </a:lnTo>
                <a:lnTo>
                  <a:pt x="704405" y="60361"/>
                </a:lnTo>
                <a:lnTo>
                  <a:pt x="710373" y="66301"/>
                </a:lnTo>
                <a:lnTo>
                  <a:pt x="725212" y="66301"/>
                </a:lnTo>
                <a:lnTo>
                  <a:pt x="731073" y="60361"/>
                </a:lnTo>
                <a:lnTo>
                  <a:pt x="731073" y="45721"/>
                </a:lnTo>
                <a:lnTo>
                  <a:pt x="725212" y="39781"/>
                </a:lnTo>
                <a:close/>
              </a:path>
              <a:path w="3836670" h="106679">
                <a:moveTo>
                  <a:pt x="671824" y="39781"/>
                </a:moveTo>
                <a:lnTo>
                  <a:pt x="657065" y="39781"/>
                </a:lnTo>
                <a:lnTo>
                  <a:pt x="651097" y="45721"/>
                </a:lnTo>
                <a:lnTo>
                  <a:pt x="651097" y="60361"/>
                </a:lnTo>
                <a:lnTo>
                  <a:pt x="657065" y="66301"/>
                </a:lnTo>
                <a:lnTo>
                  <a:pt x="671824" y="66301"/>
                </a:lnTo>
                <a:lnTo>
                  <a:pt x="677791" y="60361"/>
                </a:lnTo>
                <a:lnTo>
                  <a:pt x="677791" y="45721"/>
                </a:lnTo>
                <a:lnTo>
                  <a:pt x="671824" y="39781"/>
                </a:lnTo>
                <a:close/>
              </a:path>
              <a:path w="3836670" h="106679">
                <a:moveTo>
                  <a:pt x="618516" y="39781"/>
                </a:moveTo>
                <a:lnTo>
                  <a:pt x="603757" y="39781"/>
                </a:lnTo>
                <a:lnTo>
                  <a:pt x="597816" y="45721"/>
                </a:lnTo>
                <a:lnTo>
                  <a:pt x="597816" y="60361"/>
                </a:lnTo>
                <a:lnTo>
                  <a:pt x="603757" y="66301"/>
                </a:lnTo>
                <a:lnTo>
                  <a:pt x="618516" y="66301"/>
                </a:lnTo>
                <a:lnTo>
                  <a:pt x="624483" y="60361"/>
                </a:lnTo>
                <a:lnTo>
                  <a:pt x="624483" y="45721"/>
                </a:lnTo>
                <a:lnTo>
                  <a:pt x="618516" y="39781"/>
                </a:lnTo>
                <a:close/>
              </a:path>
              <a:path w="3836670" h="106679">
                <a:moveTo>
                  <a:pt x="565208" y="39781"/>
                </a:moveTo>
                <a:lnTo>
                  <a:pt x="550449" y="39781"/>
                </a:lnTo>
                <a:lnTo>
                  <a:pt x="544508" y="45721"/>
                </a:lnTo>
                <a:lnTo>
                  <a:pt x="544508" y="60361"/>
                </a:lnTo>
                <a:lnTo>
                  <a:pt x="550449" y="66301"/>
                </a:lnTo>
                <a:lnTo>
                  <a:pt x="565208" y="66301"/>
                </a:lnTo>
                <a:lnTo>
                  <a:pt x="571175" y="60361"/>
                </a:lnTo>
                <a:lnTo>
                  <a:pt x="571175" y="45721"/>
                </a:lnTo>
                <a:lnTo>
                  <a:pt x="565208" y="39781"/>
                </a:lnTo>
                <a:close/>
              </a:path>
              <a:path w="3836670" h="106679">
                <a:moveTo>
                  <a:pt x="511900" y="39781"/>
                </a:moveTo>
                <a:lnTo>
                  <a:pt x="497141" y="39781"/>
                </a:lnTo>
                <a:lnTo>
                  <a:pt x="491200" y="45721"/>
                </a:lnTo>
                <a:lnTo>
                  <a:pt x="491200" y="60361"/>
                </a:lnTo>
                <a:lnTo>
                  <a:pt x="497141" y="66301"/>
                </a:lnTo>
                <a:lnTo>
                  <a:pt x="511900" y="66301"/>
                </a:lnTo>
                <a:lnTo>
                  <a:pt x="517867" y="60361"/>
                </a:lnTo>
                <a:lnTo>
                  <a:pt x="517867" y="45721"/>
                </a:lnTo>
                <a:lnTo>
                  <a:pt x="511900" y="39781"/>
                </a:lnTo>
                <a:close/>
              </a:path>
              <a:path w="3836670" h="106679">
                <a:moveTo>
                  <a:pt x="458592" y="39781"/>
                </a:moveTo>
                <a:lnTo>
                  <a:pt x="443833" y="39781"/>
                </a:lnTo>
                <a:lnTo>
                  <a:pt x="437892" y="45721"/>
                </a:lnTo>
                <a:lnTo>
                  <a:pt x="437892" y="60361"/>
                </a:lnTo>
                <a:lnTo>
                  <a:pt x="443833" y="66301"/>
                </a:lnTo>
                <a:lnTo>
                  <a:pt x="458592" y="66301"/>
                </a:lnTo>
                <a:lnTo>
                  <a:pt x="464559" y="60361"/>
                </a:lnTo>
                <a:lnTo>
                  <a:pt x="464559" y="45721"/>
                </a:lnTo>
                <a:lnTo>
                  <a:pt x="458592" y="39781"/>
                </a:lnTo>
                <a:close/>
              </a:path>
              <a:path w="3836670" h="106679">
                <a:moveTo>
                  <a:pt x="405284" y="39781"/>
                </a:moveTo>
                <a:lnTo>
                  <a:pt x="390552" y="39781"/>
                </a:lnTo>
                <a:lnTo>
                  <a:pt x="384584" y="45721"/>
                </a:lnTo>
                <a:lnTo>
                  <a:pt x="384584" y="60361"/>
                </a:lnTo>
                <a:lnTo>
                  <a:pt x="390552" y="66301"/>
                </a:lnTo>
                <a:lnTo>
                  <a:pt x="405284" y="66301"/>
                </a:lnTo>
                <a:lnTo>
                  <a:pt x="411251" y="60361"/>
                </a:lnTo>
                <a:lnTo>
                  <a:pt x="411251" y="45721"/>
                </a:lnTo>
                <a:lnTo>
                  <a:pt x="405284" y="39781"/>
                </a:lnTo>
                <a:close/>
              </a:path>
              <a:path w="3836670" h="106679">
                <a:moveTo>
                  <a:pt x="351976" y="39781"/>
                </a:moveTo>
                <a:lnTo>
                  <a:pt x="337244" y="39781"/>
                </a:lnTo>
                <a:lnTo>
                  <a:pt x="331276" y="45721"/>
                </a:lnTo>
                <a:lnTo>
                  <a:pt x="331276" y="60361"/>
                </a:lnTo>
                <a:lnTo>
                  <a:pt x="337244" y="66301"/>
                </a:lnTo>
                <a:lnTo>
                  <a:pt x="351976" y="66301"/>
                </a:lnTo>
                <a:lnTo>
                  <a:pt x="357943" y="60361"/>
                </a:lnTo>
                <a:lnTo>
                  <a:pt x="357943" y="45721"/>
                </a:lnTo>
                <a:lnTo>
                  <a:pt x="351976" y="39781"/>
                </a:lnTo>
                <a:close/>
              </a:path>
              <a:path w="3836670" h="106679">
                <a:moveTo>
                  <a:pt x="298668" y="39781"/>
                </a:moveTo>
                <a:lnTo>
                  <a:pt x="283936" y="39781"/>
                </a:lnTo>
                <a:lnTo>
                  <a:pt x="277968" y="45721"/>
                </a:lnTo>
                <a:lnTo>
                  <a:pt x="277968" y="60361"/>
                </a:lnTo>
                <a:lnTo>
                  <a:pt x="283936" y="66301"/>
                </a:lnTo>
                <a:lnTo>
                  <a:pt x="298668" y="66301"/>
                </a:lnTo>
                <a:lnTo>
                  <a:pt x="304635" y="60361"/>
                </a:lnTo>
                <a:lnTo>
                  <a:pt x="304635" y="45721"/>
                </a:lnTo>
                <a:lnTo>
                  <a:pt x="298668" y="39781"/>
                </a:lnTo>
                <a:close/>
              </a:path>
              <a:path w="3836670" h="106679">
                <a:moveTo>
                  <a:pt x="245360" y="39781"/>
                </a:moveTo>
                <a:lnTo>
                  <a:pt x="230628" y="39781"/>
                </a:lnTo>
                <a:lnTo>
                  <a:pt x="224660" y="45721"/>
                </a:lnTo>
                <a:lnTo>
                  <a:pt x="224660" y="60361"/>
                </a:lnTo>
                <a:lnTo>
                  <a:pt x="230628" y="66301"/>
                </a:lnTo>
                <a:lnTo>
                  <a:pt x="245360" y="66301"/>
                </a:lnTo>
                <a:lnTo>
                  <a:pt x="251328" y="60361"/>
                </a:lnTo>
                <a:lnTo>
                  <a:pt x="251328" y="45721"/>
                </a:lnTo>
                <a:lnTo>
                  <a:pt x="245360" y="39781"/>
                </a:lnTo>
                <a:close/>
              </a:path>
              <a:path w="3836670" h="106679">
                <a:moveTo>
                  <a:pt x="192052" y="39781"/>
                </a:moveTo>
                <a:lnTo>
                  <a:pt x="177320" y="39781"/>
                </a:lnTo>
                <a:lnTo>
                  <a:pt x="171352" y="45721"/>
                </a:lnTo>
                <a:lnTo>
                  <a:pt x="171352" y="60361"/>
                </a:lnTo>
                <a:lnTo>
                  <a:pt x="177320" y="66301"/>
                </a:lnTo>
                <a:lnTo>
                  <a:pt x="192052" y="66301"/>
                </a:lnTo>
                <a:lnTo>
                  <a:pt x="198020" y="60361"/>
                </a:lnTo>
                <a:lnTo>
                  <a:pt x="198020" y="45721"/>
                </a:lnTo>
                <a:lnTo>
                  <a:pt x="192052" y="39781"/>
                </a:lnTo>
                <a:close/>
              </a:path>
              <a:path w="3836670" h="106679">
                <a:moveTo>
                  <a:pt x="138744" y="39781"/>
                </a:moveTo>
                <a:lnTo>
                  <a:pt x="124012" y="39781"/>
                </a:lnTo>
                <a:lnTo>
                  <a:pt x="118044" y="45721"/>
                </a:lnTo>
                <a:lnTo>
                  <a:pt x="118044" y="60361"/>
                </a:lnTo>
                <a:lnTo>
                  <a:pt x="124012" y="66301"/>
                </a:lnTo>
                <a:lnTo>
                  <a:pt x="138744" y="66301"/>
                </a:lnTo>
                <a:lnTo>
                  <a:pt x="144712" y="60361"/>
                </a:lnTo>
                <a:lnTo>
                  <a:pt x="144712" y="45721"/>
                </a:lnTo>
                <a:lnTo>
                  <a:pt x="138744" y="39781"/>
                </a:lnTo>
                <a:close/>
              </a:path>
              <a:path w="3836670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" name="object 62"/>
          <p:cNvSpPr txBox="1"/>
          <p:nvPr/>
        </p:nvSpPr>
        <p:spPr>
          <a:xfrm>
            <a:off x="3155950" y="4319588"/>
            <a:ext cx="2871788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-5" dirty="0">
                <a:latin typeface="Arial"/>
                <a:cs typeface="Arial"/>
              </a:rPr>
              <a:t>Active </a:t>
            </a:r>
            <a:r>
              <a:rPr sz="1450" dirty="0">
                <a:latin typeface="Arial"/>
                <a:cs typeface="Arial"/>
              </a:rPr>
              <a:t>OPEN : </a:t>
            </a:r>
            <a:r>
              <a:rPr sz="1450" spc="5" dirty="0">
                <a:latin typeface="Arial"/>
                <a:cs typeface="Arial"/>
              </a:rPr>
              <a:t>158.108.33.1,</a:t>
            </a:r>
            <a:r>
              <a:rPr sz="1450" spc="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1125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686" name="object 63"/>
          <p:cNvSpPr>
            <a:spLocks/>
          </p:cNvSpPr>
          <p:nvPr/>
        </p:nvSpPr>
        <p:spPr bwMode="auto">
          <a:xfrm>
            <a:off x="5557838" y="2986088"/>
            <a:ext cx="384175" cy="106362"/>
          </a:xfrm>
          <a:custGeom>
            <a:avLst/>
            <a:gdLst/>
            <a:ahLst/>
            <a:cxnLst>
              <a:cxn ang="0">
                <a:pos x="276530" y="0"/>
              </a:cxn>
              <a:cxn ang="0">
                <a:pos x="276530" y="106083"/>
              </a:cxn>
              <a:cxn ang="0">
                <a:pos x="356452" y="66301"/>
              </a:cxn>
              <a:cxn ang="0">
                <a:pos x="303170" y="66301"/>
              </a:cxn>
              <a:cxn ang="0">
                <a:pos x="303170" y="39781"/>
              </a:cxn>
              <a:cxn ang="0">
                <a:pos x="356452" y="39781"/>
              </a:cxn>
              <a:cxn ang="0">
                <a:pos x="276530" y="0"/>
              </a:cxn>
              <a:cxn ang="0">
                <a:pos x="276530" y="39781"/>
              </a:cxn>
              <a:cxn ang="0">
                <a:pos x="0" y="39781"/>
              </a:cxn>
              <a:cxn ang="0">
                <a:pos x="0" y="66301"/>
              </a:cxn>
              <a:cxn ang="0">
                <a:pos x="276530" y="66301"/>
              </a:cxn>
              <a:cxn ang="0">
                <a:pos x="276530" y="39781"/>
              </a:cxn>
              <a:cxn ang="0">
                <a:pos x="356452" y="39781"/>
              </a:cxn>
              <a:cxn ang="0">
                <a:pos x="303170" y="39781"/>
              </a:cxn>
              <a:cxn ang="0">
                <a:pos x="303170" y="66301"/>
              </a:cxn>
              <a:cxn ang="0">
                <a:pos x="356452" y="66301"/>
              </a:cxn>
              <a:cxn ang="0">
                <a:pos x="383092" y="53041"/>
              </a:cxn>
              <a:cxn ang="0">
                <a:pos x="356452" y="39781"/>
              </a:cxn>
            </a:cxnLst>
            <a:rect l="0" t="0" r="r" b="b"/>
            <a:pathLst>
              <a:path w="383539" h="106680">
                <a:moveTo>
                  <a:pt x="276530" y="0"/>
                </a:moveTo>
                <a:lnTo>
                  <a:pt x="276530" y="106083"/>
                </a:lnTo>
                <a:lnTo>
                  <a:pt x="356452" y="66301"/>
                </a:lnTo>
                <a:lnTo>
                  <a:pt x="303170" y="66301"/>
                </a:lnTo>
                <a:lnTo>
                  <a:pt x="303170" y="39781"/>
                </a:lnTo>
                <a:lnTo>
                  <a:pt x="356452" y="39781"/>
                </a:lnTo>
                <a:lnTo>
                  <a:pt x="276530" y="0"/>
                </a:lnTo>
                <a:close/>
              </a:path>
              <a:path w="383539" h="106680">
                <a:moveTo>
                  <a:pt x="276530" y="39781"/>
                </a:moveTo>
                <a:lnTo>
                  <a:pt x="0" y="39781"/>
                </a:lnTo>
                <a:lnTo>
                  <a:pt x="0" y="66301"/>
                </a:lnTo>
                <a:lnTo>
                  <a:pt x="276530" y="66301"/>
                </a:lnTo>
                <a:lnTo>
                  <a:pt x="276530" y="39781"/>
                </a:lnTo>
                <a:close/>
              </a:path>
              <a:path w="383539" h="106680">
                <a:moveTo>
                  <a:pt x="356452" y="39781"/>
                </a:moveTo>
                <a:lnTo>
                  <a:pt x="303170" y="39781"/>
                </a:lnTo>
                <a:lnTo>
                  <a:pt x="303170" y="66301"/>
                </a:lnTo>
                <a:lnTo>
                  <a:pt x="356452" y="66301"/>
                </a:lnTo>
                <a:lnTo>
                  <a:pt x="383092" y="53041"/>
                </a:lnTo>
                <a:lnTo>
                  <a:pt x="356452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7" name="object 64"/>
          <p:cNvSpPr>
            <a:spLocks/>
          </p:cNvSpPr>
          <p:nvPr/>
        </p:nvSpPr>
        <p:spPr bwMode="auto">
          <a:xfrm>
            <a:off x="2714625" y="4387850"/>
            <a:ext cx="360363" cy="106363"/>
          </a:xfrm>
          <a:custGeom>
            <a:avLst/>
            <a:gdLst/>
            <a:ahLst/>
            <a:cxnLst>
              <a:cxn ang="0">
                <a:pos x="106562" y="0"/>
              </a:cxn>
              <a:cxn ang="0">
                <a:pos x="0" y="53041"/>
              </a:cxn>
              <a:cxn ang="0">
                <a:pos x="106562" y="106083"/>
              </a:cxn>
              <a:cxn ang="0">
                <a:pos x="106562" y="66301"/>
              </a:cxn>
              <a:cxn ang="0">
                <a:pos x="79921" y="66301"/>
              </a:cxn>
              <a:cxn ang="0">
                <a:pos x="79921" y="39781"/>
              </a:cxn>
              <a:cxn ang="0">
                <a:pos x="106562" y="39781"/>
              </a:cxn>
              <a:cxn ang="0">
                <a:pos x="106562" y="0"/>
              </a:cxn>
              <a:cxn ang="0">
                <a:pos x="106562" y="39781"/>
              </a:cxn>
              <a:cxn ang="0">
                <a:pos x="79921" y="39781"/>
              </a:cxn>
              <a:cxn ang="0">
                <a:pos x="79921" y="66301"/>
              </a:cxn>
              <a:cxn ang="0">
                <a:pos x="106562" y="66301"/>
              </a:cxn>
              <a:cxn ang="0">
                <a:pos x="106562" y="39781"/>
              </a:cxn>
              <a:cxn ang="0">
                <a:pos x="359648" y="39781"/>
              </a:cxn>
              <a:cxn ang="0">
                <a:pos x="106562" y="39781"/>
              </a:cxn>
              <a:cxn ang="0">
                <a:pos x="106562" y="66301"/>
              </a:cxn>
              <a:cxn ang="0">
                <a:pos x="359648" y="66301"/>
              </a:cxn>
              <a:cxn ang="0">
                <a:pos x="359648" y="39781"/>
              </a:cxn>
            </a:cxnLst>
            <a:rect l="0" t="0" r="r" b="b"/>
            <a:pathLst>
              <a:path w="360044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66301"/>
                </a:lnTo>
                <a:lnTo>
                  <a:pt x="79921" y="66301"/>
                </a:lnTo>
                <a:lnTo>
                  <a:pt x="79921" y="39781"/>
                </a:lnTo>
                <a:lnTo>
                  <a:pt x="106562" y="39781"/>
                </a:lnTo>
                <a:lnTo>
                  <a:pt x="106562" y="0"/>
                </a:lnTo>
                <a:close/>
              </a:path>
              <a:path w="360044" h="106679">
                <a:moveTo>
                  <a:pt x="106562" y="39781"/>
                </a:moveTo>
                <a:lnTo>
                  <a:pt x="79921" y="39781"/>
                </a:lnTo>
                <a:lnTo>
                  <a:pt x="79921" y="66301"/>
                </a:lnTo>
                <a:lnTo>
                  <a:pt x="106562" y="66301"/>
                </a:lnTo>
                <a:lnTo>
                  <a:pt x="106562" y="39781"/>
                </a:lnTo>
                <a:close/>
              </a:path>
              <a:path w="360044" h="106679">
                <a:moveTo>
                  <a:pt x="359648" y="39781"/>
                </a:moveTo>
                <a:lnTo>
                  <a:pt x="106562" y="39781"/>
                </a:lnTo>
                <a:lnTo>
                  <a:pt x="106562" y="66301"/>
                </a:lnTo>
                <a:lnTo>
                  <a:pt x="359648" y="66301"/>
                </a:lnTo>
                <a:lnTo>
                  <a:pt x="359648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8" name="object 65"/>
          <p:cNvSpPr>
            <a:spLocks/>
          </p:cNvSpPr>
          <p:nvPr/>
        </p:nvSpPr>
        <p:spPr bwMode="auto">
          <a:xfrm>
            <a:off x="4822825" y="2913063"/>
            <a:ext cx="663575" cy="261937"/>
          </a:xfrm>
          <a:custGeom>
            <a:avLst/>
            <a:gdLst/>
            <a:ahLst/>
            <a:cxnLst>
              <a:cxn ang="0">
                <a:pos x="331409" y="0"/>
              </a:cxn>
              <a:cxn ang="0">
                <a:pos x="264622" y="2659"/>
              </a:cxn>
              <a:cxn ang="0">
                <a:pos x="202414" y="10287"/>
              </a:cxn>
              <a:cxn ang="0">
                <a:pos x="146120" y="22358"/>
              </a:cxn>
              <a:cxn ang="0">
                <a:pos x="97071" y="38345"/>
              </a:cxn>
              <a:cxn ang="0">
                <a:pos x="56602" y="57722"/>
              </a:cxn>
              <a:cxn ang="0">
                <a:pos x="6733" y="104542"/>
              </a:cxn>
              <a:cxn ang="0">
                <a:pos x="0" y="130933"/>
              </a:cxn>
              <a:cxn ang="0">
                <a:pos x="6733" y="157324"/>
              </a:cxn>
              <a:cxn ang="0">
                <a:pos x="56602" y="204151"/>
              </a:cxn>
              <a:cxn ang="0">
                <a:pos x="97071" y="223533"/>
              </a:cxn>
              <a:cxn ang="0">
                <a:pos x="146120" y="239525"/>
              </a:cxn>
              <a:cxn ang="0">
                <a:pos x="202414" y="251600"/>
              </a:cxn>
              <a:cxn ang="0">
                <a:pos x="264622" y="259231"/>
              </a:cxn>
              <a:cxn ang="0">
                <a:pos x="331409" y="261892"/>
              </a:cxn>
              <a:cxn ang="0">
                <a:pos x="398185" y="259231"/>
              </a:cxn>
              <a:cxn ang="0">
                <a:pos x="460363" y="251600"/>
              </a:cxn>
              <a:cxn ang="0">
                <a:pos x="516615" y="239525"/>
              </a:cxn>
              <a:cxn ang="0">
                <a:pos x="565614" y="223533"/>
              </a:cxn>
              <a:cxn ang="0">
                <a:pos x="606035" y="204151"/>
              </a:cxn>
              <a:cxn ang="0">
                <a:pos x="655831" y="157324"/>
              </a:cxn>
              <a:cxn ang="0">
                <a:pos x="662553" y="130933"/>
              </a:cxn>
              <a:cxn ang="0">
                <a:pos x="655831" y="104542"/>
              </a:cxn>
              <a:cxn ang="0">
                <a:pos x="606035" y="57722"/>
              </a:cxn>
              <a:cxn ang="0">
                <a:pos x="565614" y="38345"/>
              </a:cxn>
              <a:cxn ang="0">
                <a:pos x="516615" y="22358"/>
              </a:cxn>
              <a:cxn ang="0">
                <a:pos x="460363" y="10287"/>
              </a:cxn>
              <a:cxn ang="0">
                <a:pos x="398185" y="2659"/>
              </a:cxn>
              <a:cxn ang="0">
                <a:pos x="331409" y="0"/>
              </a:cxn>
            </a:cxnLst>
            <a:rect l="0" t="0" r="r" b="b"/>
            <a:pathLst>
              <a:path w="662939" h="262255">
                <a:moveTo>
                  <a:pt x="331409" y="0"/>
                </a:moveTo>
                <a:lnTo>
                  <a:pt x="264622" y="2659"/>
                </a:lnTo>
                <a:lnTo>
                  <a:pt x="202414" y="10287"/>
                </a:lnTo>
                <a:lnTo>
                  <a:pt x="146120" y="22358"/>
                </a:lnTo>
                <a:lnTo>
                  <a:pt x="97071" y="38345"/>
                </a:lnTo>
                <a:lnTo>
                  <a:pt x="56602" y="57722"/>
                </a:lnTo>
                <a:lnTo>
                  <a:pt x="6733" y="104542"/>
                </a:lnTo>
                <a:lnTo>
                  <a:pt x="0" y="130933"/>
                </a:lnTo>
                <a:lnTo>
                  <a:pt x="6733" y="157324"/>
                </a:lnTo>
                <a:lnTo>
                  <a:pt x="56602" y="204151"/>
                </a:lnTo>
                <a:lnTo>
                  <a:pt x="97071" y="223533"/>
                </a:lnTo>
                <a:lnTo>
                  <a:pt x="146120" y="239525"/>
                </a:lnTo>
                <a:lnTo>
                  <a:pt x="202414" y="251600"/>
                </a:lnTo>
                <a:lnTo>
                  <a:pt x="264622" y="259231"/>
                </a:lnTo>
                <a:lnTo>
                  <a:pt x="331409" y="261892"/>
                </a:lnTo>
                <a:lnTo>
                  <a:pt x="398185" y="259231"/>
                </a:lnTo>
                <a:lnTo>
                  <a:pt x="460363" y="251600"/>
                </a:lnTo>
                <a:lnTo>
                  <a:pt x="516615" y="239525"/>
                </a:lnTo>
                <a:lnTo>
                  <a:pt x="565614" y="223533"/>
                </a:lnTo>
                <a:lnTo>
                  <a:pt x="606035" y="204151"/>
                </a:lnTo>
                <a:lnTo>
                  <a:pt x="655831" y="157324"/>
                </a:lnTo>
                <a:lnTo>
                  <a:pt x="662553" y="130933"/>
                </a:lnTo>
                <a:lnTo>
                  <a:pt x="655831" y="104542"/>
                </a:lnTo>
                <a:lnTo>
                  <a:pt x="606035" y="57722"/>
                </a:lnTo>
                <a:lnTo>
                  <a:pt x="565614" y="38345"/>
                </a:lnTo>
                <a:lnTo>
                  <a:pt x="516615" y="22358"/>
                </a:lnTo>
                <a:lnTo>
                  <a:pt x="460363" y="10287"/>
                </a:lnTo>
                <a:lnTo>
                  <a:pt x="398185" y="2659"/>
                </a:lnTo>
                <a:lnTo>
                  <a:pt x="331409" y="0"/>
                </a:lnTo>
                <a:close/>
              </a:path>
            </a:pathLst>
          </a:custGeom>
          <a:noFill/>
          <a:ln w="132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" name="object 66"/>
          <p:cNvSpPr txBox="1"/>
          <p:nvPr/>
        </p:nvSpPr>
        <p:spPr>
          <a:xfrm>
            <a:off x="5626100" y="3343275"/>
            <a:ext cx="434975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-5" dirty="0">
                <a:latin typeface="Arial"/>
                <a:cs typeface="Arial"/>
              </a:rPr>
              <a:t>1125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690" name="object 67"/>
          <p:cNvSpPr>
            <a:spLocks/>
          </p:cNvSpPr>
          <p:nvPr/>
        </p:nvSpPr>
        <p:spPr bwMode="auto">
          <a:xfrm>
            <a:off x="5149850" y="3152775"/>
            <a:ext cx="409575" cy="338138"/>
          </a:xfrm>
          <a:custGeom>
            <a:avLst/>
            <a:gdLst/>
            <a:ahLst/>
            <a:cxnLst>
              <a:cxn ang="0">
                <a:pos x="291448" y="336654"/>
              </a:cxn>
              <a:cxn ang="0">
                <a:pos x="400073" y="308463"/>
              </a:cxn>
              <a:cxn ang="0">
                <a:pos x="303054" y="298548"/>
              </a:cxn>
              <a:cxn ang="0">
                <a:pos x="303054" y="298548"/>
              </a:cxn>
              <a:cxn ang="0">
                <a:pos x="342865" y="304511"/>
              </a:cxn>
              <a:cxn ang="0">
                <a:pos x="347394" y="290508"/>
              </a:cxn>
              <a:cxn ang="0">
                <a:pos x="310772" y="273208"/>
              </a:cxn>
              <a:cxn ang="0">
                <a:pos x="310772" y="273208"/>
              </a:cxn>
              <a:cxn ang="0">
                <a:pos x="347394" y="290508"/>
              </a:cxn>
              <a:cxn ang="0">
                <a:pos x="342865" y="304511"/>
              </a:cxn>
              <a:cxn ang="0">
                <a:pos x="400073" y="308463"/>
              </a:cxn>
              <a:cxn ang="0">
                <a:pos x="60474" y="0"/>
              </a:cxn>
              <a:cxn ang="0">
                <a:pos x="48219" y="7664"/>
              </a:cxn>
              <a:cxn ang="0">
                <a:pos x="21845" y="48320"/>
              </a:cxn>
              <a:cxn ang="0">
                <a:pos x="3196" y="91496"/>
              </a:cxn>
              <a:cxn ang="0">
                <a:pos x="2664" y="93538"/>
              </a:cxn>
              <a:cxn ang="0">
                <a:pos x="0" y="114861"/>
              </a:cxn>
              <a:cxn ang="0">
                <a:pos x="14119" y="161882"/>
              </a:cxn>
              <a:cxn ang="0">
                <a:pos x="95639" y="222774"/>
              </a:cxn>
              <a:cxn ang="0">
                <a:pos x="183554" y="259054"/>
              </a:cxn>
              <a:cxn ang="0">
                <a:pos x="289584" y="294433"/>
              </a:cxn>
              <a:cxn ang="0">
                <a:pos x="310772" y="273208"/>
              </a:cxn>
              <a:cxn ang="0">
                <a:pos x="243495" y="251788"/>
              </a:cxn>
              <a:cxn ang="0">
                <a:pos x="147322" y="216727"/>
              </a:cxn>
              <a:cxn ang="0">
                <a:pos x="62605" y="173180"/>
              </a:cxn>
              <a:cxn ang="0">
                <a:pos x="29493" y="133213"/>
              </a:cxn>
              <a:cxn ang="0">
                <a:pos x="28579" y="131137"/>
              </a:cxn>
              <a:cxn ang="0">
                <a:pos x="27439" y="124806"/>
              </a:cxn>
              <a:cxn ang="0">
                <a:pos x="26640" y="116983"/>
              </a:cxn>
              <a:cxn ang="0">
                <a:pos x="28663" y="100168"/>
              </a:cxn>
              <a:cxn ang="0">
                <a:pos x="29038" y="98126"/>
              </a:cxn>
              <a:cxn ang="0">
                <a:pos x="34632" y="81710"/>
              </a:cxn>
              <a:cxn ang="0">
                <a:pos x="56744" y="42565"/>
              </a:cxn>
              <a:cxn ang="0">
                <a:pos x="74327" y="16416"/>
              </a:cxn>
              <a:cxn ang="0">
                <a:pos x="60474" y="0"/>
              </a:cxn>
              <a:cxn ang="0">
                <a:pos x="29038" y="133213"/>
              </a:cxn>
              <a:cxn ang="0">
                <a:pos x="28505" y="130800"/>
              </a:cxn>
              <a:cxn ang="0">
                <a:pos x="29038" y="133213"/>
              </a:cxn>
              <a:cxn ang="0">
                <a:pos x="28643" y="131137"/>
              </a:cxn>
              <a:cxn ang="0">
                <a:pos x="28643" y="131137"/>
              </a:cxn>
              <a:cxn ang="0">
                <a:pos x="26714" y="115779"/>
              </a:cxn>
              <a:cxn ang="0">
                <a:pos x="26811" y="116983"/>
              </a:cxn>
              <a:cxn ang="0">
                <a:pos x="26770" y="114861"/>
              </a:cxn>
              <a:cxn ang="0">
                <a:pos x="26714" y="115779"/>
              </a:cxn>
              <a:cxn ang="0">
                <a:pos x="29038" y="98126"/>
              </a:cxn>
              <a:cxn ang="0">
                <a:pos x="28858" y="99104"/>
              </a:cxn>
              <a:cxn ang="0">
                <a:pos x="28858" y="99104"/>
              </a:cxn>
              <a:cxn ang="0">
                <a:pos x="28663" y="100168"/>
              </a:cxn>
              <a:cxn ang="0">
                <a:pos x="29183" y="98126"/>
              </a:cxn>
              <a:cxn ang="0">
                <a:pos x="28858" y="99104"/>
              </a:cxn>
            </a:cxnLst>
            <a:rect l="0" t="0" r="r" b="b"/>
            <a:pathLst>
              <a:path w="408939" h="337185">
                <a:moveTo>
                  <a:pt x="303054" y="298548"/>
                </a:moveTo>
                <a:lnTo>
                  <a:pt x="291448" y="336654"/>
                </a:lnTo>
                <a:lnTo>
                  <a:pt x="408934" y="316817"/>
                </a:lnTo>
                <a:lnTo>
                  <a:pt x="400073" y="308463"/>
                </a:lnTo>
                <a:lnTo>
                  <a:pt x="335672" y="308463"/>
                </a:lnTo>
                <a:lnTo>
                  <a:pt x="303054" y="298548"/>
                </a:lnTo>
                <a:close/>
              </a:path>
              <a:path w="408939" h="337185">
                <a:moveTo>
                  <a:pt x="310772" y="273208"/>
                </a:moveTo>
                <a:lnTo>
                  <a:pt x="303054" y="298548"/>
                </a:lnTo>
                <a:lnTo>
                  <a:pt x="335672" y="308463"/>
                </a:lnTo>
                <a:lnTo>
                  <a:pt x="342865" y="304511"/>
                </a:lnTo>
                <a:lnTo>
                  <a:pt x="345263" y="297510"/>
                </a:lnTo>
                <a:lnTo>
                  <a:pt x="347394" y="290508"/>
                </a:lnTo>
                <a:lnTo>
                  <a:pt x="343398" y="283109"/>
                </a:lnTo>
                <a:lnTo>
                  <a:pt x="310772" y="273208"/>
                </a:lnTo>
                <a:close/>
              </a:path>
              <a:path w="408939" h="337185">
                <a:moveTo>
                  <a:pt x="322352" y="235186"/>
                </a:moveTo>
                <a:lnTo>
                  <a:pt x="310772" y="273208"/>
                </a:lnTo>
                <a:lnTo>
                  <a:pt x="343398" y="283109"/>
                </a:lnTo>
                <a:lnTo>
                  <a:pt x="347394" y="290508"/>
                </a:lnTo>
                <a:lnTo>
                  <a:pt x="345263" y="297510"/>
                </a:lnTo>
                <a:lnTo>
                  <a:pt x="342865" y="304511"/>
                </a:lnTo>
                <a:lnTo>
                  <a:pt x="335672" y="308463"/>
                </a:lnTo>
                <a:lnTo>
                  <a:pt x="400073" y="308463"/>
                </a:lnTo>
                <a:lnTo>
                  <a:pt x="322352" y="235186"/>
                </a:lnTo>
                <a:close/>
              </a:path>
              <a:path w="408939" h="337185">
                <a:moveTo>
                  <a:pt x="60474" y="0"/>
                </a:moveTo>
                <a:lnTo>
                  <a:pt x="52215" y="1591"/>
                </a:lnTo>
                <a:lnTo>
                  <a:pt x="48219" y="7664"/>
                </a:lnTo>
                <a:lnTo>
                  <a:pt x="34632" y="27767"/>
                </a:lnTo>
                <a:lnTo>
                  <a:pt x="21845" y="48320"/>
                </a:lnTo>
                <a:lnTo>
                  <a:pt x="10922" y="69776"/>
                </a:lnTo>
                <a:lnTo>
                  <a:pt x="3196" y="91496"/>
                </a:lnTo>
                <a:lnTo>
                  <a:pt x="2930" y="92159"/>
                </a:lnTo>
                <a:lnTo>
                  <a:pt x="2664" y="93538"/>
                </a:lnTo>
                <a:lnTo>
                  <a:pt x="1065" y="103669"/>
                </a:lnTo>
                <a:lnTo>
                  <a:pt x="0" y="114861"/>
                </a:lnTo>
                <a:lnTo>
                  <a:pt x="0" y="116983"/>
                </a:lnTo>
                <a:lnTo>
                  <a:pt x="14119" y="161882"/>
                </a:lnTo>
                <a:lnTo>
                  <a:pt x="46088" y="193919"/>
                </a:lnTo>
                <a:lnTo>
                  <a:pt x="95639" y="222774"/>
                </a:lnTo>
                <a:lnTo>
                  <a:pt x="136933" y="241100"/>
                </a:lnTo>
                <a:lnTo>
                  <a:pt x="183554" y="259054"/>
                </a:lnTo>
                <a:lnTo>
                  <a:pt x="234970" y="276823"/>
                </a:lnTo>
                <a:lnTo>
                  <a:pt x="289584" y="294433"/>
                </a:lnTo>
                <a:lnTo>
                  <a:pt x="303054" y="298548"/>
                </a:lnTo>
                <a:lnTo>
                  <a:pt x="310772" y="273208"/>
                </a:lnTo>
                <a:lnTo>
                  <a:pt x="297576" y="269185"/>
                </a:lnTo>
                <a:lnTo>
                  <a:pt x="243495" y="251788"/>
                </a:lnTo>
                <a:lnTo>
                  <a:pt x="192878" y="234178"/>
                </a:lnTo>
                <a:lnTo>
                  <a:pt x="147322" y="216727"/>
                </a:lnTo>
                <a:lnTo>
                  <a:pt x="107894" y="199224"/>
                </a:lnTo>
                <a:lnTo>
                  <a:pt x="62605" y="173180"/>
                </a:lnTo>
                <a:lnTo>
                  <a:pt x="32501" y="140560"/>
                </a:lnTo>
                <a:lnTo>
                  <a:pt x="29493" y="133213"/>
                </a:lnTo>
                <a:lnTo>
                  <a:pt x="29038" y="133213"/>
                </a:lnTo>
                <a:lnTo>
                  <a:pt x="28579" y="131137"/>
                </a:lnTo>
                <a:lnTo>
                  <a:pt x="28579" y="130800"/>
                </a:lnTo>
                <a:lnTo>
                  <a:pt x="27439" y="124806"/>
                </a:lnTo>
                <a:lnTo>
                  <a:pt x="26811" y="116983"/>
                </a:lnTo>
                <a:lnTo>
                  <a:pt x="26640" y="116983"/>
                </a:lnTo>
                <a:lnTo>
                  <a:pt x="27173" y="108284"/>
                </a:lnTo>
                <a:lnTo>
                  <a:pt x="28663" y="100168"/>
                </a:lnTo>
                <a:lnTo>
                  <a:pt x="28505" y="100168"/>
                </a:lnTo>
                <a:lnTo>
                  <a:pt x="29038" y="98126"/>
                </a:lnTo>
                <a:lnTo>
                  <a:pt x="29183" y="98126"/>
                </a:lnTo>
                <a:lnTo>
                  <a:pt x="34632" y="81710"/>
                </a:lnTo>
                <a:lnTo>
                  <a:pt x="44489" y="62191"/>
                </a:lnTo>
                <a:lnTo>
                  <a:pt x="56744" y="42565"/>
                </a:lnTo>
                <a:lnTo>
                  <a:pt x="70331" y="22489"/>
                </a:lnTo>
                <a:lnTo>
                  <a:pt x="74327" y="16416"/>
                </a:lnTo>
                <a:lnTo>
                  <a:pt x="72729" y="8168"/>
                </a:lnTo>
                <a:lnTo>
                  <a:pt x="60474" y="0"/>
                </a:lnTo>
                <a:close/>
              </a:path>
              <a:path w="408939" h="337185">
                <a:moveTo>
                  <a:pt x="28505" y="130800"/>
                </a:moveTo>
                <a:lnTo>
                  <a:pt x="29038" y="133213"/>
                </a:lnTo>
                <a:lnTo>
                  <a:pt x="28643" y="131137"/>
                </a:lnTo>
                <a:lnTo>
                  <a:pt x="28505" y="130800"/>
                </a:lnTo>
                <a:close/>
              </a:path>
              <a:path w="408939" h="337185">
                <a:moveTo>
                  <a:pt x="28643" y="131137"/>
                </a:moveTo>
                <a:lnTo>
                  <a:pt x="29038" y="133213"/>
                </a:lnTo>
                <a:lnTo>
                  <a:pt x="29493" y="133213"/>
                </a:lnTo>
                <a:lnTo>
                  <a:pt x="28643" y="131137"/>
                </a:lnTo>
                <a:close/>
              </a:path>
              <a:path w="408939" h="337185">
                <a:moveTo>
                  <a:pt x="28579" y="130800"/>
                </a:moveTo>
                <a:lnTo>
                  <a:pt x="28643" y="131137"/>
                </a:lnTo>
                <a:lnTo>
                  <a:pt x="28579" y="130800"/>
                </a:lnTo>
                <a:close/>
              </a:path>
              <a:path w="408939" h="337185">
                <a:moveTo>
                  <a:pt x="26714" y="115779"/>
                </a:moveTo>
                <a:lnTo>
                  <a:pt x="26640" y="116983"/>
                </a:lnTo>
                <a:lnTo>
                  <a:pt x="26811" y="116983"/>
                </a:lnTo>
                <a:lnTo>
                  <a:pt x="26714" y="115779"/>
                </a:lnTo>
                <a:close/>
              </a:path>
              <a:path w="408939" h="337185">
                <a:moveTo>
                  <a:pt x="26770" y="114861"/>
                </a:moveTo>
                <a:lnTo>
                  <a:pt x="26640" y="114861"/>
                </a:lnTo>
                <a:lnTo>
                  <a:pt x="26714" y="115779"/>
                </a:lnTo>
                <a:lnTo>
                  <a:pt x="26770" y="114861"/>
                </a:lnTo>
                <a:close/>
              </a:path>
              <a:path w="408939" h="337185">
                <a:moveTo>
                  <a:pt x="29038" y="98126"/>
                </a:moveTo>
                <a:lnTo>
                  <a:pt x="28505" y="100168"/>
                </a:lnTo>
                <a:lnTo>
                  <a:pt x="28858" y="99104"/>
                </a:lnTo>
                <a:lnTo>
                  <a:pt x="29038" y="98126"/>
                </a:lnTo>
                <a:close/>
              </a:path>
              <a:path w="408939" h="337185">
                <a:moveTo>
                  <a:pt x="28858" y="99104"/>
                </a:moveTo>
                <a:lnTo>
                  <a:pt x="28505" y="100168"/>
                </a:lnTo>
                <a:lnTo>
                  <a:pt x="28663" y="100168"/>
                </a:lnTo>
                <a:lnTo>
                  <a:pt x="28858" y="99104"/>
                </a:lnTo>
                <a:close/>
              </a:path>
              <a:path w="408939" h="337185">
                <a:moveTo>
                  <a:pt x="29183" y="98126"/>
                </a:moveTo>
                <a:lnTo>
                  <a:pt x="29038" y="98126"/>
                </a:lnTo>
                <a:lnTo>
                  <a:pt x="28858" y="99104"/>
                </a:lnTo>
                <a:lnTo>
                  <a:pt x="29183" y="981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" name="object 68"/>
          <p:cNvSpPr txBox="1"/>
          <p:nvPr/>
        </p:nvSpPr>
        <p:spPr>
          <a:xfrm>
            <a:off x="5222875" y="3605213"/>
            <a:ext cx="2303463" cy="636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625"/>
              </a:lnSpc>
            </a:pPr>
            <a:endParaRPr lang="th-TH" sz="2700">
              <a:latin typeface="BrowalliaUPC" pitchFamily="34" charset="-34"/>
              <a:cs typeface="BrowalliaUPC" pitchFamily="34" charset="-34"/>
            </a:endParaRPr>
          </a:p>
          <a:p>
            <a:pPr marL="12700">
              <a:lnSpc>
                <a:spcPts val="2388"/>
              </a:lnSpc>
            </a:pPr>
            <a:r>
              <a:rPr lang="th-TH" sz="2500">
                <a:latin typeface="BrowalliaUPC" pitchFamily="34" charset="-34"/>
                <a:cs typeface="BrowalliaUPC" pitchFamily="34" charset="-34"/>
              </a:rPr>
              <a:t>พอรต์	20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7831138" y="6419850"/>
            <a:ext cx="690562" cy="220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ordia New"/>
                <a:cs typeface="Cordia New"/>
              </a:rPr>
              <a:t>ัดิ</a:t>
            </a:r>
            <a:r>
              <a:rPr sz="2100" baseline="5952" dirty="0">
                <a:latin typeface="Cordia New"/>
                <a:cs typeface="Cordia New"/>
              </a:rPr>
              <a:t>์</a:t>
            </a:r>
            <a:r>
              <a:rPr sz="2100" spc="-142" baseline="5952" dirty="0">
                <a:latin typeface="Cordia New"/>
                <a:cs typeface="Cordia New"/>
              </a:rPr>
              <a:t> </a:t>
            </a:r>
            <a:r>
              <a:rPr sz="1400" dirty="0">
                <a:latin typeface="Cordia New"/>
                <a:cs typeface="Cordia New"/>
              </a:rPr>
              <a:t>สงวนพงษ</a:t>
            </a:r>
            <a:endParaRPr sz="1400">
              <a:latin typeface="Cordia New"/>
              <a:cs typeface="Cordia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523038" y="6435725"/>
            <a:ext cx="642937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5" dirty="0">
                <a:latin typeface="Cordia New"/>
                <a:cs typeface="Cordia New"/>
              </a:rPr>
              <a:t>รูปจากหนงสอ</a:t>
            </a:r>
            <a:endParaRPr sz="1400">
              <a:latin typeface="Cordia New"/>
              <a:cs typeface="Cordia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40575" y="6435725"/>
            <a:ext cx="715963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ordia New"/>
                <a:cs typeface="Cordia New"/>
              </a:rPr>
              <a:t>ื</a:t>
            </a:r>
            <a:r>
              <a:rPr sz="1400" spc="-5" dirty="0">
                <a:latin typeface="Cordia New"/>
                <a:cs typeface="Cordia New"/>
              </a:rPr>
              <a:t>TCP/IP</a:t>
            </a:r>
            <a:r>
              <a:rPr sz="1400" spc="-45" dirty="0">
                <a:latin typeface="Cordia New"/>
                <a:cs typeface="Cordia New"/>
              </a:rPr>
              <a:t> </a:t>
            </a:r>
            <a:r>
              <a:rPr sz="1400" spc="-135" dirty="0">
                <a:latin typeface="Cordia New"/>
                <a:cs typeface="Cordia New"/>
              </a:rPr>
              <a:t>สรุ </a:t>
            </a:r>
            <a:r>
              <a:rPr sz="1400" spc="-35" dirty="0">
                <a:latin typeface="Cordia New"/>
                <a:cs typeface="Cordia New"/>
              </a:rPr>
              <a:t> </a:t>
            </a:r>
            <a:r>
              <a:rPr sz="1400" spc="-265" dirty="0">
                <a:latin typeface="Cordia New"/>
                <a:cs typeface="Cordia New"/>
              </a:rPr>
              <a:t>ศก</a:t>
            </a:r>
            <a:endParaRPr sz="1400">
              <a:latin typeface="Cordia New"/>
              <a:cs typeface="Cordia New"/>
            </a:endParaRPr>
          </a:p>
        </p:txBody>
      </p:sp>
      <p:sp>
        <p:nvSpPr>
          <p:cNvPr id="26695" name="object 7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700">
              <a:lnSpc>
                <a:spcPts val="1563"/>
              </a:lnSpc>
              <a:tabLst>
                <a:tab pos="171450" algn="l"/>
              </a:tabLst>
            </a:pPr>
            <a:r>
              <a:rPr lang="th-TH" sz="2100" baseline="4000">
                <a:latin typeface="Cordia New" pitchFamily="34" charset="-34"/>
                <a:cs typeface="Cordia New" pitchFamily="34" charset="-34"/>
              </a:rPr>
              <a:t>์		</a:t>
            </a:r>
            <a:fld id="{F49B05E1-A3F2-4456-B445-3CC7E73628B9}" type="slidenum">
              <a:rPr lang="th-TH"/>
              <a:pPr marL="12700">
                <a:lnSpc>
                  <a:spcPts val="1563"/>
                </a:lnSpc>
                <a:tabLst>
                  <a:tab pos="171450" algn="l"/>
                </a:tabLst>
              </a:pPr>
              <a:t>20</a:t>
            </a:fld>
            <a:endParaRPr lang="th-TH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60425" y="3860800"/>
            <a:ext cx="1279525" cy="1116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7314" algn="ctr" fontAlgn="auto">
              <a:spcBef>
                <a:spcPts val="0"/>
              </a:spcBef>
              <a:spcAft>
                <a:spcPts val="0"/>
              </a:spcAft>
              <a:tabLst>
                <a:tab pos="70167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1125</a:t>
            </a:r>
            <a:endParaRPr sz="2500">
              <a:latin typeface="BrowalliaUPC"/>
              <a:cs typeface="BrowalliaUPC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3200">
              <a:latin typeface="Times New Roman"/>
              <a:cs typeface="Times New Roman"/>
            </a:endParaRPr>
          </a:p>
          <a:p>
            <a:pPr algn="ctr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650" b="1" spc="15" dirty="0">
                <a:latin typeface="Arial"/>
                <a:cs typeface="Arial"/>
              </a:rPr>
              <a:t>158.108.33.1</a:t>
            </a:r>
            <a:endParaRPr sz="16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48375" y="2859088"/>
            <a:ext cx="311150" cy="392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00" spc="20" dirty="0">
                <a:latin typeface="Wingdings"/>
                <a:cs typeface="Wingdings"/>
              </a:rPr>
              <a:t>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47963" y="4486275"/>
            <a:ext cx="311150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00" spc="20" dirty="0">
                <a:latin typeface="Wingdings"/>
                <a:cs typeface="Wingdings"/>
              </a:rPr>
              <a:t>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22363" y="5784850"/>
            <a:ext cx="3160712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89405" algn="l"/>
              </a:tabLst>
              <a:defRPr/>
            </a:pPr>
            <a:r>
              <a:rPr sz="2400" spc="-70" dirty="0">
                <a:latin typeface="Cordia New"/>
                <a:cs typeface="Cordia New"/>
              </a:rPr>
              <a:t>(เลขพอร์ตเป็นรหสั	</a:t>
            </a:r>
            <a:r>
              <a:rPr sz="2400" dirty="0">
                <a:latin typeface="Cordia New"/>
                <a:cs typeface="Cordia New"/>
              </a:rPr>
              <a:t>16  บิต</a:t>
            </a:r>
            <a:r>
              <a:rPr sz="2400" spc="-15" dirty="0">
                <a:latin typeface="Cordia New"/>
                <a:cs typeface="Cordia New"/>
              </a:rPr>
              <a:t> </a:t>
            </a:r>
            <a:r>
              <a:rPr sz="2400" spc="-155" dirty="0">
                <a:latin typeface="Cordia New"/>
                <a:cs typeface="Cordia New"/>
              </a:rPr>
              <a:t>สองชดติดกน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57675" y="5784850"/>
            <a:ext cx="3994150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94945" algn="l"/>
              </a:tabLst>
              <a:defRPr/>
            </a:pPr>
            <a:r>
              <a:rPr sz="2400" dirty="0">
                <a:latin typeface="Cordia New"/>
                <a:cs typeface="Cordia New"/>
              </a:rPr>
              <a:t>ั		</a:t>
            </a:r>
            <a:r>
              <a:rPr sz="2400" spc="-155" dirty="0">
                <a:latin typeface="Cordia New"/>
                <a:cs typeface="Cordia New"/>
              </a:rPr>
              <a:t>ดงนน้   </a:t>
            </a:r>
            <a:r>
              <a:rPr sz="2400" spc="-5" dirty="0">
                <a:latin typeface="Cordia New"/>
                <a:cs typeface="Cordia New"/>
              </a:rPr>
              <a:t>ตวเลข </a:t>
            </a:r>
            <a:r>
              <a:rPr sz="2400" dirty="0">
                <a:latin typeface="Cordia New"/>
                <a:cs typeface="Cordia New"/>
              </a:rPr>
              <a:t>4, 101 คือ 4*256 +101 =</a:t>
            </a:r>
            <a:r>
              <a:rPr sz="2400" spc="-170" dirty="0">
                <a:latin typeface="Cordia New"/>
                <a:cs typeface="Cordia New"/>
              </a:rPr>
              <a:t> </a:t>
            </a:r>
            <a:r>
              <a:rPr sz="2400" dirty="0">
                <a:latin typeface="Cordia New"/>
                <a:cs typeface="Cordia New"/>
              </a:rPr>
              <a:t>1125)</a:t>
            </a:r>
            <a:endParaRPr sz="2400">
              <a:latin typeface="Cordia New"/>
              <a:cs typeface="Cordia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5194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FTP</a:t>
            </a:r>
            <a:r>
              <a:rPr spc="-65" dirty="0"/>
              <a:t> </a:t>
            </a:r>
            <a:r>
              <a:rPr spc="-5" dirty="0"/>
              <a:t>Commands</a:t>
            </a:r>
          </a:p>
        </p:txBody>
      </p:sp>
      <p:sp>
        <p:nvSpPr>
          <p:cNvPr id="276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8C316DF6-3255-4F16-897C-08ED0327B268}" type="slidenum">
              <a:rPr lang="th-TH"/>
              <a:pPr marL="171450"/>
              <a:t>21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866775" y="1744663"/>
            <a:ext cx="7624763" cy="3719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34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dir</a:t>
            </a:r>
            <a:r>
              <a:rPr spc="-5" dirty="0">
                <a:latin typeface="Tahoma"/>
                <a:cs typeface="Tahoma"/>
              </a:rPr>
              <a:t>:</a:t>
            </a:r>
            <a:endParaRPr>
              <a:latin typeface="Tahoma"/>
              <a:cs typeface="Tahoma"/>
            </a:endParaRPr>
          </a:p>
          <a:p>
            <a:pPr marL="3556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remote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sends directory </a:t>
            </a:r>
            <a:r>
              <a:rPr sz="2400" dirty="0">
                <a:latin typeface="Tahoma"/>
                <a:cs typeface="Tahoma"/>
              </a:rPr>
              <a:t>listing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40"/>
              </a:lnSpc>
              <a:spcBef>
                <a:spcPts val="9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get</a:t>
            </a:r>
            <a:r>
              <a:rPr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&lt;file-name&gt;</a:t>
            </a:r>
            <a:r>
              <a:rPr spc="-5" dirty="0">
                <a:latin typeface="Tahoma"/>
                <a:cs typeface="Tahoma"/>
              </a:rPr>
              <a:t>:</a:t>
            </a:r>
            <a:endParaRPr>
              <a:latin typeface="Tahoma"/>
              <a:cs typeface="Tahoma"/>
            </a:endParaRPr>
          </a:p>
          <a:p>
            <a:pPr marL="3556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remote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sends </a:t>
            </a:r>
            <a:r>
              <a:rPr sz="2400" dirty="0">
                <a:latin typeface="Tahoma"/>
                <a:cs typeface="Tahoma"/>
              </a:rPr>
              <a:t>&lt;file-name&gt; </a:t>
            </a:r>
            <a:r>
              <a:rPr sz="2400" spc="-5" dirty="0">
                <a:latin typeface="Tahoma"/>
                <a:cs typeface="Tahoma"/>
              </a:rPr>
              <a:t>to local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40"/>
              </a:lnSpc>
              <a:spcBef>
                <a:spcPts val="9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put</a:t>
            </a:r>
            <a:r>
              <a:rPr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&lt;file-name&gt;</a:t>
            </a:r>
            <a:r>
              <a:rPr spc="-5" dirty="0">
                <a:latin typeface="Tahoma"/>
                <a:cs typeface="Tahoma"/>
              </a:rPr>
              <a:t>:</a:t>
            </a:r>
            <a:endParaRPr>
              <a:latin typeface="Tahoma"/>
              <a:cs typeface="Tahoma"/>
            </a:endParaRPr>
          </a:p>
          <a:p>
            <a:pPr marL="3556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local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sends </a:t>
            </a:r>
            <a:r>
              <a:rPr sz="2400" dirty="0">
                <a:latin typeface="Tahoma"/>
                <a:cs typeface="Tahoma"/>
              </a:rPr>
              <a:t>&lt;file-name&gt; </a:t>
            </a:r>
            <a:r>
              <a:rPr sz="2400" spc="-5" dirty="0">
                <a:latin typeface="Tahoma"/>
                <a:cs typeface="Tahoma"/>
              </a:rPr>
              <a:t>to remote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40"/>
              </a:lnSpc>
              <a:spcBef>
                <a:spcPts val="9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cd</a:t>
            </a:r>
            <a:r>
              <a:rPr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&lt;directory-name&gt;</a:t>
            </a:r>
            <a:r>
              <a:rPr spc="-10" dirty="0">
                <a:latin typeface="Tahoma"/>
                <a:cs typeface="Tahoma"/>
              </a:rPr>
              <a:t>:</a:t>
            </a:r>
            <a:endParaRPr>
              <a:latin typeface="Tahoma"/>
              <a:cs typeface="Tahoma"/>
            </a:endParaRPr>
          </a:p>
          <a:p>
            <a:pPr marL="3556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change </a:t>
            </a:r>
            <a:r>
              <a:rPr sz="2400" dirty="0">
                <a:latin typeface="Tahoma"/>
                <a:cs typeface="Tahoma"/>
              </a:rPr>
              <a:t>directory of </a:t>
            </a:r>
            <a:r>
              <a:rPr sz="2400" spc="-5" dirty="0">
                <a:latin typeface="Tahoma"/>
                <a:cs typeface="Tahoma"/>
              </a:rPr>
              <a:t>remote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&lt;directory-name&gt;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375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File </a:t>
            </a:r>
            <a:r>
              <a:rPr spc="-10" dirty="0"/>
              <a:t>Types </a:t>
            </a:r>
            <a:r>
              <a:rPr spc="-5" dirty="0"/>
              <a:t>and Transfer</a:t>
            </a:r>
            <a:r>
              <a:rPr spc="5" dirty="0"/>
              <a:t> </a:t>
            </a:r>
            <a:r>
              <a:rPr spc="-5" dirty="0"/>
              <a:t>Modes</a:t>
            </a:r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7C27C0C1-4A70-4DAA-BB61-E19AC685E785}" type="slidenum">
              <a:rPr lang="th-TH"/>
              <a:pPr marL="171450"/>
              <a:t>22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70063"/>
            <a:ext cx="7315200" cy="3203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Two basic </a:t>
            </a:r>
            <a:r>
              <a:rPr sz="3200" spc="-5" dirty="0">
                <a:latin typeface="Tahoma"/>
                <a:cs typeface="Tahoma"/>
              </a:rPr>
              <a:t>transfer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types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texture </a:t>
            </a:r>
            <a:r>
              <a:rPr sz="3200" dirty="0">
                <a:latin typeface="Tahoma"/>
                <a:cs typeface="Tahoma"/>
              </a:rPr>
              <a:t>(text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files)</a:t>
            </a:r>
            <a:endParaRPr sz="3200">
              <a:latin typeface="Tahoma"/>
              <a:cs typeface="Tahoma"/>
            </a:endParaRPr>
          </a:p>
          <a:p>
            <a:pPr marL="867410" lvl="1" indent="-39751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867410" algn="l"/>
                <a:tab pos="868044" algn="l"/>
              </a:tabLst>
              <a:defRPr/>
            </a:pPr>
            <a:r>
              <a:rPr spc="-5" dirty="0">
                <a:latin typeface="Tahoma"/>
                <a:cs typeface="Tahoma"/>
              </a:rPr>
              <a:t>ASCII or EBCDIC </a:t>
            </a:r>
            <a:r>
              <a:rPr spc="-10" dirty="0">
                <a:latin typeface="Tahoma"/>
                <a:cs typeface="Tahoma"/>
              </a:rPr>
              <a:t>character</a:t>
            </a:r>
            <a:r>
              <a:rPr spc="7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set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binary </a:t>
            </a:r>
            <a:r>
              <a:rPr sz="3200" spc="-5" dirty="0">
                <a:latin typeface="Tahoma"/>
                <a:cs typeface="Tahoma"/>
              </a:rPr>
              <a:t>(non-text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files)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not interpret content – just </a:t>
            </a:r>
            <a:r>
              <a:rPr spc="-10" dirty="0">
                <a:latin typeface="Tahoma"/>
                <a:cs typeface="Tahoma"/>
              </a:rPr>
              <a:t>exact </a:t>
            </a:r>
            <a:r>
              <a:rPr dirty="0">
                <a:latin typeface="Tahoma"/>
                <a:cs typeface="Tahoma"/>
              </a:rPr>
              <a:t>copy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bit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do not convert local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representative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900113" y="1628775"/>
            <a:ext cx="7681912" cy="49228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7F8EEA9-180D-43BA-AAA4-B77548B05F44}" type="slidenum">
              <a:rPr lang="th-TH"/>
              <a:pPr marL="171450"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34791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FTP</a:t>
            </a:r>
            <a:r>
              <a:rPr spc="-90" dirty="0"/>
              <a:t> </a:t>
            </a:r>
            <a:r>
              <a:rPr spc="-5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6888" y="6380163"/>
            <a:ext cx="41751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tabLst>
                <a:tab pos="671830" algn="l"/>
              </a:tabLst>
              <a:defRPr/>
            </a:pPr>
            <a:r>
              <a:rPr sz="1800" spc="-5" dirty="0">
                <a:latin typeface="Tahoma"/>
                <a:cs typeface="Tahoma"/>
              </a:rPr>
              <a:t>From	</a:t>
            </a:r>
            <a:r>
              <a:rPr sz="1800" spc="-5" dirty="0">
                <a:latin typeface="Tahoma"/>
                <a:cs typeface="Tahoma"/>
                <a:hlinkClick r:id="rId3"/>
              </a:rPr>
              <a:t>http://slacksite.com/other/ftp.html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723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9702562-4CD4-4B38-A0AA-9BDB438890A2}" type="slidenum">
              <a:rPr lang="th-TH"/>
              <a:pPr marL="171450"/>
              <a:t>24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2479675" cy="1074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Active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FTP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Passive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FTP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3701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Active</a:t>
            </a:r>
            <a:r>
              <a:rPr spc="-85" dirty="0"/>
              <a:t> </a:t>
            </a:r>
            <a:r>
              <a:rPr spc="-10" dirty="0"/>
              <a:t>FTP</a:t>
            </a: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5364163" y="198438"/>
            <a:ext cx="3649662" cy="3375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2855913"/>
            <a:ext cx="7305675" cy="3303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Client initiates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connection</a:t>
            </a:r>
            <a:endParaRPr sz="2400">
              <a:latin typeface="Tahoma"/>
              <a:cs typeface="Tahoma"/>
            </a:endParaRPr>
          </a:p>
          <a:p>
            <a:pPr marL="812800" lvl="1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812800" algn="l"/>
                <a:tab pos="81343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1026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10" dirty="0">
                <a:latin typeface="Tahoma"/>
                <a:cs typeface="Tahoma"/>
              </a:rPr>
              <a:t>serve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21</a:t>
            </a:r>
            <a:endParaRPr sz="2400">
              <a:latin typeface="Tahoma"/>
              <a:cs typeface="Tahoma"/>
            </a:endParaRPr>
          </a:p>
          <a:p>
            <a:pPr marL="812800" lvl="1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812800" algn="l"/>
                <a:tab pos="813435" algn="l"/>
              </a:tabLst>
              <a:defRPr/>
            </a:pPr>
            <a:r>
              <a:rPr sz="2400" spc="-60" dirty="0">
                <a:latin typeface="Tahoma"/>
                <a:cs typeface="Tahoma"/>
              </a:rPr>
              <a:t>Tell </a:t>
            </a: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N+1 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1027</a:t>
            </a:r>
            <a:endParaRPr sz="2400">
              <a:latin typeface="Tahoma"/>
              <a:cs typeface="Tahoma"/>
            </a:endParaRPr>
          </a:p>
          <a:p>
            <a:pPr marL="366395" indent="-35369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703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spc="-5" dirty="0">
                <a:latin typeface="Tahoma"/>
                <a:cs typeface="Tahoma"/>
              </a:rPr>
              <a:t>responds to client's control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957580" lvl="1" indent="-48768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957580" algn="l"/>
                <a:tab pos="958215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21 -&gt; </a:t>
            </a: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1026</a:t>
            </a:r>
            <a:endParaRPr sz="2400">
              <a:latin typeface="Tahoma"/>
              <a:cs typeface="Tahoma"/>
            </a:endParaRPr>
          </a:p>
          <a:p>
            <a:pPr marL="366395" indent="-35369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703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spc="-5" dirty="0">
                <a:latin typeface="Tahoma"/>
                <a:cs typeface="Tahoma"/>
              </a:rPr>
              <a:t>initiates </a:t>
            </a:r>
            <a:r>
              <a:rPr sz="2400" dirty="0">
                <a:latin typeface="Tahoma"/>
                <a:cs typeface="Tahoma"/>
              </a:rPr>
              <a:t>data </a:t>
            </a:r>
            <a:r>
              <a:rPr sz="2400" spc="-5" dirty="0">
                <a:latin typeface="Tahoma"/>
                <a:cs typeface="Tahoma"/>
              </a:rPr>
              <a:t>connection to client's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957580" lvl="1" indent="-48768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957580" algn="l"/>
                <a:tab pos="958215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20 -&gt; </a:t>
            </a: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1027</a:t>
            </a:r>
            <a:endParaRPr sz="2400">
              <a:latin typeface="Tahoma"/>
              <a:cs typeface="Tahoma"/>
            </a:endParaRPr>
          </a:p>
          <a:p>
            <a:pPr marL="363220" indent="-35052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385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Client sends </a:t>
            </a:r>
            <a:r>
              <a:rPr sz="2400" dirty="0">
                <a:latin typeface="Tahoma"/>
                <a:cs typeface="Tahoma"/>
              </a:rPr>
              <a:t>ACKs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spc="-10" dirty="0">
                <a:latin typeface="Tahoma"/>
                <a:cs typeface="Tahoma"/>
              </a:rPr>
              <a:t>server's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957580" lvl="1" indent="-48768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957580" algn="l"/>
                <a:tab pos="95821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1027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10" dirty="0">
                <a:latin typeface="Tahoma"/>
                <a:cs typeface="Tahoma"/>
              </a:rPr>
              <a:t>serve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74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17C856DF-B77E-4094-B0D2-DE611DD1CBF7}" type="slidenum">
              <a:rPr lang="th-TH"/>
              <a:pPr marL="171450"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3701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Active</a:t>
            </a:r>
            <a:r>
              <a:rPr spc="-85" dirty="0"/>
              <a:t> </a:t>
            </a:r>
            <a:r>
              <a:rPr spc="-10" dirty="0"/>
              <a:t>FTP</a:t>
            </a:r>
          </a:p>
        </p:txBody>
      </p:sp>
      <p:sp>
        <p:nvSpPr>
          <p:cNvPr id="327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8259008-2DAA-4558-9E05-3CA96C91ED45}" type="slidenum">
              <a:rPr lang="th-TH"/>
              <a:pPr marL="171450"/>
              <a:t>26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06463" y="1816100"/>
            <a:ext cx="7820025" cy="273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Problem</a:t>
            </a:r>
            <a:r>
              <a:rPr sz="32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70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Client </a:t>
            </a:r>
            <a:r>
              <a:rPr sz="3200" spc="-5" dirty="0">
                <a:latin typeface="Tahoma"/>
                <a:cs typeface="Tahoma"/>
              </a:rPr>
              <a:t>side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firewall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an outside </a:t>
            </a:r>
            <a:r>
              <a:rPr sz="3200" spc="-5" dirty="0">
                <a:latin typeface="Tahoma"/>
                <a:cs typeface="Tahoma"/>
              </a:rPr>
              <a:t>system </a:t>
            </a:r>
            <a:r>
              <a:rPr sz="3200" dirty="0">
                <a:latin typeface="Tahoma"/>
                <a:cs typeface="Tahoma"/>
              </a:rPr>
              <a:t>initiating a</a:t>
            </a:r>
            <a:r>
              <a:rPr sz="3200" spc="-5" dirty="0">
                <a:latin typeface="Tahoma"/>
                <a:cs typeface="Tahoma"/>
              </a:rPr>
              <a:t> connection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an internal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client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Usually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blocked.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1588"/>
            <a:ext cx="265906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Passive</a:t>
            </a:r>
            <a:r>
              <a:rPr spc="-80" dirty="0"/>
              <a:t> </a:t>
            </a:r>
            <a:r>
              <a:rPr spc="-10" dirty="0"/>
              <a:t>FTP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3" y="611188"/>
            <a:ext cx="1585912" cy="608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(PASV)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5178425" y="188913"/>
            <a:ext cx="3786188" cy="3024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663" y="3113088"/>
            <a:ext cx="8075612" cy="3303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Client initiates </a:t>
            </a:r>
            <a:r>
              <a:rPr sz="2400" spc="-5" dirty="0">
                <a:latin typeface="Tahoma"/>
                <a:cs typeface="Tahoma"/>
              </a:rPr>
              <a:t>connection with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PASV</a:t>
            </a:r>
            <a:endParaRPr sz="2400">
              <a:latin typeface="Tahoma"/>
              <a:cs typeface="Tahoma"/>
            </a:endParaRPr>
          </a:p>
          <a:p>
            <a:pPr marL="812800" lvl="1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812800" algn="l"/>
                <a:tab pos="81343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1026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10" dirty="0">
                <a:latin typeface="Tahoma"/>
                <a:cs typeface="Tahoma"/>
              </a:rPr>
              <a:t>serve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21</a:t>
            </a:r>
            <a:endParaRPr sz="2400">
              <a:latin typeface="Tahoma"/>
              <a:cs typeface="Tahoma"/>
            </a:endParaRPr>
          </a:p>
          <a:p>
            <a:pPr marL="812800" lvl="1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812800" algn="l"/>
                <a:tab pos="813435" algn="l"/>
              </a:tabLst>
              <a:defRPr/>
            </a:pPr>
            <a:r>
              <a:rPr sz="2400" spc="-60" dirty="0">
                <a:latin typeface="Tahoma"/>
                <a:cs typeface="Tahoma"/>
              </a:rPr>
              <a:t>Tell </a:t>
            </a: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N+1 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1027</a:t>
            </a:r>
            <a:endParaRPr sz="2400">
              <a:latin typeface="Tahoma"/>
              <a:cs typeface="Tahoma"/>
            </a:endParaRPr>
          </a:p>
          <a:p>
            <a:pPr marL="366395" indent="-35369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703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spc="-5" dirty="0">
                <a:latin typeface="Tahoma"/>
                <a:cs typeface="Tahoma"/>
              </a:rPr>
              <a:t>responds to client's control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957580" lvl="1" indent="-48768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957580" algn="l"/>
                <a:tab pos="958215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21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1026 with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2024</a:t>
            </a:r>
            <a:endParaRPr sz="2400">
              <a:latin typeface="Tahoma"/>
              <a:cs typeface="Tahoma"/>
            </a:endParaRPr>
          </a:p>
          <a:p>
            <a:pPr marL="366395" indent="-35369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7030" algn="l"/>
              </a:tabLst>
              <a:defRPr/>
            </a:pPr>
            <a:r>
              <a:rPr sz="2400" dirty="0">
                <a:latin typeface="Tahoma"/>
                <a:cs typeface="Tahoma"/>
              </a:rPr>
              <a:t>Client </a:t>
            </a:r>
            <a:r>
              <a:rPr sz="2400" spc="-5" dirty="0">
                <a:latin typeface="Tahoma"/>
                <a:cs typeface="Tahoma"/>
              </a:rPr>
              <a:t>initiates </a:t>
            </a:r>
            <a:r>
              <a:rPr sz="2400" dirty="0">
                <a:latin typeface="Tahoma"/>
                <a:cs typeface="Tahoma"/>
              </a:rPr>
              <a:t>data </a:t>
            </a:r>
            <a:r>
              <a:rPr sz="2400" spc="-5" dirty="0">
                <a:latin typeface="Tahoma"/>
                <a:cs typeface="Tahoma"/>
              </a:rPr>
              <a:t>connection to </a:t>
            </a:r>
            <a:r>
              <a:rPr sz="2400" spc="-10" dirty="0">
                <a:latin typeface="Tahoma"/>
                <a:cs typeface="Tahoma"/>
              </a:rPr>
              <a:t>server's </a:t>
            </a:r>
            <a:r>
              <a:rPr sz="2400" dirty="0">
                <a:latin typeface="Tahoma"/>
                <a:cs typeface="Tahoma"/>
              </a:rPr>
              <a:t>data port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2024</a:t>
            </a:r>
            <a:endParaRPr sz="2400">
              <a:latin typeface="Tahoma"/>
              <a:cs typeface="Tahoma"/>
            </a:endParaRPr>
          </a:p>
          <a:p>
            <a:pPr marL="1052195" lvl="1" indent="-582295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052195" algn="l"/>
                <a:tab pos="105283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1027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10" dirty="0">
                <a:latin typeface="Tahoma"/>
                <a:cs typeface="Tahoma"/>
              </a:rPr>
              <a:t>serve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2024</a:t>
            </a:r>
            <a:endParaRPr sz="2400">
              <a:latin typeface="Tahoma"/>
              <a:cs typeface="Tahoma"/>
            </a:endParaRPr>
          </a:p>
          <a:p>
            <a:pPr marL="363220" indent="-35052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3855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spc="-5" dirty="0">
                <a:latin typeface="Tahoma"/>
                <a:cs typeface="Tahoma"/>
              </a:rPr>
              <a:t>sends </a:t>
            </a:r>
            <a:r>
              <a:rPr sz="2400" dirty="0">
                <a:latin typeface="Tahoma"/>
                <a:cs typeface="Tahoma"/>
              </a:rPr>
              <a:t>ACKs </a:t>
            </a:r>
            <a:r>
              <a:rPr sz="2400" spc="-5" dirty="0">
                <a:latin typeface="Tahoma"/>
                <a:cs typeface="Tahoma"/>
              </a:rPr>
              <a:t>to client's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1052195" lvl="1" indent="-582295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052195" algn="l"/>
                <a:tab pos="105283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2024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1027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79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69FC0473-1925-413C-936B-A967524780E9}" type="slidenum">
              <a:rPr lang="th-TH"/>
              <a:pPr marL="171450"/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3783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Passive FTP</a:t>
            </a:r>
            <a:r>
              <a:rPr spc="-70" dirty="0"/>
              <a:t> </a:t>
            </a:r>
            <a:r>
              <a:rPr spc="-5" dirty="0"/>
              <a:t>(PASV)</a:t>
            </a:r>
          </a:p>
        </p:txBody>
      </p:sp>
      <p:sp>
        <p:nvSpPr>
          <p:cNvPr id="348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84494A12-B764-4B63-AEB7-EA49CC8436D5}" type="slidenum">
              <a:rPr lang="th-TH"/>
              <a:pPr marL="171450"/>
              <a:t>28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150100" cy="4294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Problem</a:t>
            </a:r>
            <a:r>
              <a:rPr sz="32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70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ahoma"/>
                <a:cs typeface="Tahoma"/>
              </a:rPr>
              <a:t>Server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side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need to allow any </a:t>
            </a:r>
            <a:r>
              <a:rPr sz="3200" spc="-5" dirty="0">
                <a:latin typeface="Tahoma"/>
                <a:cs typeface="Tahoma"/>
              </a:rPr>
              <a:t>remote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connection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high numbered ports on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server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some (such </a:t>
            </a:r>
            <a:r>
              <a:rPr sz="3200" spc="-5" dirty="0">
                <a:latin typeface="Tahoma"/>
                <a:cs typeface="Tahoma"/>
              </a:rPr>
              <a:t>as Solaris </a:t>
            </a:r>
            <a:r>
              <a:rPr sz="3200" dirty="0">
                <a:latin typeface="Tahoma"/>
                <a:cs typeface="Tahoma"/>
              </a:rPr>
              <a:t>?) does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not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support </a:t>
            </a:r>
            <a:r>
              <a:rPr sz="3200" dirty="0">
                <a:latin typeface="Tahoma"/>
                <a:cs typeface="Tahoma"/>
              </a:rPr>
              <a:t>passive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mode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Most browsers only support</a:t>
            </a:r>
            <a:r>
              <a:rPr sz="3200" spc="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passive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mode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19192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1331913" y="1484313"/>
            <a:ext cx="6480175" cy="5229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/>
          </p:cNvSpPr>
          <p:nvPr/>
        </p:nvSpPr>
        <p:spPr bwMode="auto">
          <a:xfrm>
            <a:off x="1330325" y="2565400"/>
            <a:ext cx="504825" cy="360363"/>
          </a:xfrm>
          <a:custGeom>
            <a:avLst/>
            <a:gdLst/>
            <a:ahLst/>
            <a:cxnLst>
              <a:cxn ang="0">
                <a:pos x="0" y="180594"/>
              </a:cxn>
              <a:cxn ang="0">
                <a:pos x="6660" y="139199"/>
              </a:cxn>
              <a:cxn ang="0">
                <a:pos x="25632" y="101192"/>
              </a:cxn>
              <a:cxn ang="0">
                <a:pos x="55403" y="67660"/>
              </a:cxn>
              <a:cxn ang="0">
                <a:pos x="94461" y="39688"/>
              </a:cxn>
              <a:cxn ang="0">
                <a:pos x="141292" y="18363"/>
              </a:cxn>
              <a:cxn ang="0">
                <a:pos x="194383" y="4771"/>
              </a:cxn>
              <a:cxn ang="0">
                <a:pos x="252222" y="0"/>
              </a:cxn>
              <a:cxn ang="0">
                <a:pos x="310060" y="4771"/>
              </a:cxn>
              <a:cxn ang="0">
                <a:pos x="363151" y="18363"/>
              </a:cxn>
              <a:cxn ang="0">
                <a:pos x="409982" y="39688"/>
              </a:cxn>
              <a:cxn ang="0">
                <a:pos x="449040" y="67660"/>
              </a:cxn>
              <a:cxn ang="0">
                <a:pos x="478811" y="101192"/>
              </a:cxn>
              <a:cxn ang="0">
                <a:pos x="497783" y="139199"/>
              </a:cxn>
              <a:cxn ang="0">
                <a:pos x="504443" y="180594"/>
              </a:cxn>
              <a:cxn ang="0">
                <a:pos x="497783" y="221988"/>
              </a:cxn>
              <a:cxn ang="0">
                <a:pos x="478811" y="259995"/>
              </a:cxn>
              <a:cxn ang="0">
                <a:pos x="449040" y="293527"/>
              </a:cxn>
              <a:cxn ang="0">
                <a:pos x="409982" y="321499"/>
              </a:cxn>
              <a:cxn ang="0">
                <a:pos x="363151" y="342824"/>
              </a:cxn>
              <a:cxn ang="0">
                <a:pos x="310060" y="356416"/>
              </a:cxn>
              <a:cxn ang="0">
                <a:pos x="252222" y="361188"/>
              </a:cxn>
              <a:cxn ang="0">
                <a:pos x="194383" y="356416"/>
              </a:cxn>
              <a:cxn ang="0">
                <a:pos x="141292" y="342824"/>
              </a:cxn>
              <a:cxn ang="0">
                <a:pos x="94461" y="321499"/>
              </a:cxn>
              <a:cxn ang="0">
                <a:pos x="55403" y="293527"/>
              </a:cxn>
              <a:cxn ang="0">
                <a:pos x="25632" y="259995"/>
              </a:cxn>
              <a:cxn ang="0">
                <a:pos x="6660" y="221988"/>
              </a:cxn>
              <a:cxn ang="0">
                <a:pos x="0" y="180594"/>
              </a:cxn>
            </a:cxnLst>
            <a:rect l="0" t="0" r="r" b="b"/>
            <a:pathLst>
              <a:path w="504825" h="361314">
                <a:moveTo>
                  <a:pt x="0" y="180594"/>
                </a:moveTo>
                <a:lnTo>
                  <a:pt x="6660" y="139199"/>
                </a:lnTo>
                <a:lnTo>
                  <a:pt x="25632" y="101192"/>
                </a:lnTo>
                <a:lnTo>
                  <a:pt x="55403" y="67660"/>
                </a:lnTo>
                <a:lnTo>
                  <a:pt x="94461" y="39688"/>
                </a:lnTo>
                <a:lnTo>
                  <a:pt x="141292" y="18363"/>
                </a:lnTo>
                <a:lnTo>
                  <a:pt x="194383" y="4771"/>
                </a:lnTo>
                <a:lnTo>
                  <a:pt x="252222" y="0"/>
                </a:lnTo>
                <a:lnTo>
                  <a:pt x="310060" y="4771"/>
                </a:lnTo>
                <a:lnTo>
                  <a:pt x="363151" y="18363"/>
                </a:lnTo>
                <a:lnTo>
                  <a:pt x="409982" y="39688"/>
                </a:lnTo>
                <a:lnTo>
                  <a:pt x="449040" y="67660"/>
                </a:lnTo>
                <a:lnTo>
                  <a:pt x="478811" y="101192"/>
                </a:lnTo>
                <a:lnTo>
                  <a:pt x="497783" y="139199"/>
                </a:lnTo>
                <a:lnTo>
                  <a:pt x="504443" y="180594"/>
                </a:lnTo>
                <a:lnTo>
                  <a:pt x="497783" y="221988"/>
                </a:lnTo>
                <a:lnTo>
                  <a:pt x="478811" y="259995"/>
                </a:lnTo>
                <a:lnTo>
                  <a:pt x="449040" y="293527"/>
                </a:lnTo>
                <a:lnTo>
                  <a:pt x="409982" y="321499"/>
                </a:lnTo>
                <a:lnTo>
                  <a:pt x="363151" y="342824"/>
                </a:lnTo>
                <a:lnTo>
                  <a:pt x="310060" y="356416"/>
                </a:lnTo>
                <a:lnTo>
                  <a:pt x="252222" y="361188"/>
                </a:lnTo>
                <a:lnTo>
                  <a:pt x="194383" y="356416"/>
                </a:lnTo>
                <a:lnTo>
                  <a:pt x="141292" y="342824"/>
                </a:lnTo>
                <a:lnTo>
                  <a:pt x="94461" y="321499"/>
                </a:lnTo>
                <a:lnTo>
                  <a:pt x="55403" y="293527"/>
                </a:lnTo>
                <a:lnTo>
                  <a:pt x="25632" y="259995"/>
                </a:lnTo>
                <a:lnTo>
                  <a:pt x="6660" y="221988"/>
                </a:lnTo>
                <a:lnTo>
                  <a:pt x="0" y="180594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971550" y="2854325"/>
            <a:ext cx="358775" cy="144463"/>
          </a:xfrm>
          <a:custGeom>
            <a:avLst/>
            <a:gdLst/>
            <a:ahLst/>
            <a:cxnLst>
              <a:cxn ang="0">
                <a:pos x="358140" y="0"/>
              </a:cxn>
              <a:cxn ang="0">
                <a:pos x="0" y="144780"/>
              </a:cxn>
            </a:cxnLst>
            <a:rect l="0" t="0" r="r" b="b"/>
            <a:pathLst>
              <a:path w="358140" h="144780">
                <a:moveTo>
                  <a:pt x="358140" y="0"/>
                </a:moveTo>
                <a:lnTo>
                  <a:pt x="0" y="14478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/>
          </p:cNvSpPr>
          <p:nvPr/>
        </p:nvSpPr>
        <p:spPr bwMode="auto">
          <a:xfrm>
            <a:off x="1258888" y="3284538"/>
            <a:ext cx="576262" cy="360362"/>
          </a:xfrm>
          <a:custGeom>
            <a:avLst/>
            <a:gdLst/>
            <a:ahLst/>
            <a:cxnLst>
              <a:cxn ang="0">
                <a:pos x="0" y="179831"/>
              </a:cxn>
              <a:cxn ang="0">
                <a:pos x="22627" y="109835"/>
              </a:cxn>
              <a:cxn ang="0">
                <a:pos x="49178" y="79288"/>
              </a:cxn>
              <a:cxn ang="0">
                <a:pos x="84343" y="52673"/>
              </a:cxn>
              <a:cxn ang="0">
                <a:pos x="126968" y="30713"/>
              </a:cxn>
              <a:cxn ang="0">
                <a:pos x="175896" y="14132"/>
              </a:cxn>
              <a:cxn ang="0">
                <a:pos x="229971" y="3653"/>
              </a:cxn>
              <a:cxn ang="0">
                <a:pos x="288035" y="0"/>
              </a:cxn>
              <a:cxn ang="0">
                <a:pos x="346100" y="3653"/>
              </a:cxn>
              <a:cxn ang="0">
                <a:pos x="400175" y="14132"/>
              </a:cxn>
              <a:cxn ang="0">
                <a:pos x="449103" y="30713"/>
              </a:cxn>
              <a:cxn ang="0">
                <a:pos x="491728" y="52673"/>
              </a:cxn>
              <a:cxn ang="0">
                <a:pos x="526893" y="79288"/>
              </a:cxn>
              <a:cxn ang="0">
                <a:pos x="553444" y="109835"/>
              </a:cxn>
              <a:cxn ang="0">
                <a:pos x="576071" y="179831"/>
              </a:cxn>
              <a:cxn ang="0">
                <a:pos x="570222" y="216073"/>
              </a:cxn>
              <a:cxn ang="0">
                <a:pos x="526893" y="280375"/>
              </a:cxn>
              <a:cxn ang="0">
                <a:pos x="491728" y="306990"/>
              </a:cxn>
              <a:cxn ang="0">
                <a:pos x="449103" y="328950"/>
              </a:cxn>
              <a:cxn ang="0">
                <a:pos x="400175" y="345531"/>
              </a:cxn>
              <a:cxn ang="0">
                <a:pos x="346100" y="356010"/>
              </a:cxn>
              <a:cxn ang="0">
                <a:pos x="288035" y="359663"/>
              </a:cxn>
              <a:cxn ang="0">
                <a:pos x="229971" y="356010"/>
              </a:cxn>
              <a:cxn ang="0">
                <a:pos x="175896" y="345531"/>
              </a:cxn>
              <a:cxn ang="0">
                <a:pos x="126968" y="328950"/>
              </a:cxn>
              <a:cxn ang="0">
                <a:pos x="84343" y="306990"/>
              </a:cxn>
              <a:cxn ang="0">
                <a:pos x="49178" y="280375"/>
              </a:cxn>
              <a:cxn ang="0">
                <a:pos x="22627" y="249828"/>
              </a:cxn>
              <a:cxn ang="0">
                <a:pos x="0" y="179831"/>
              </a:cxn>
            </a:cxnLst>
            <a:rect l="0" t="0" r="r" b="b"/>
            <a:pathLst>
              <a:path w="576580" h="360045">
                <a:moveTo>
                  <a:pt x="0" y="179831"/>
                </a:moveTo>
                <a:lnTo>
                  <a:pt x="22627" y="109835"/>
                </a:lnTo>
                <a:lnTo>
                  <a:pt x="49178" y="79288"/>
                </a:lnTo>
                <a:lnTo>
                  <a:pt x="84343" y="52673"/>
                </a:lnTo>
                <a:lnTo>
                  <a:pt x="126968" y="30713"/>
                </a:lnTo>
                <a:lnTo>
                  <a:pt x="175896" y="14132"/>
                </a:lnTo>
                <a:lnTo>
                  <a:pt x="229971" y="3653"/>
                </a:lnTo>
                <a:lnTo>
                  <a:pt x="288035" y="0"/>
                </a:lnTo>
                <a:lnTo>
                  <a:pt x="346100" y="3653"/>
                </a:lnTo>
                <a:lnTo>
                  <a:pt x="400175" y="14132"/>
                </a:lnTo>
                <a:lnTo>
                  <a:pt x="449103" y="30713"/>
                </a:lnTo>
                <a:lnTo>
                  <a:pt x="491728" y="52673"/>
                </a:lnTo>
                <a:lnTo>
                  <a:pt x="526893" y="79288"/>
                </a:lnTo>
                <a:lnTo>
                  <a:pt x="553444" y="109835"/>
                </a:lnTo>
                <a:lnTo>
                  <a:pt x="576071" y="179831"/>
                </a:lnTo>
                <a:lnTo>
                  <a:pt x="570222" y="216073"/>
                </a:lnTo>
                <a:lnTo>
                  <a:pt x="526893" y="280375"/>
                </a:lnTo>
                <a:lnTo>
                  <a:pt x="491728" y="306990"/>
                </a:lnTo>
                <a:lnTo>
                  <a:pt x="449103" y="328950"/>
                </a:lnTo>
                <a:lnTo>
                  <a:pt x="400175" y="345531"/>
                </a:lnTo>
                <a:lnTo>
                  <a:pt x="346100" y="356010"/>
                </a:lnTo>
                <a:lnTo>
                  <a:pt x="288035" y="359663"/>
                </a:lnTo>
                <a:lnTo>
                  <a:pt x="229971" y="356010"/>
                </a:lnTo>
                <a:lnTo>
                  <a:pt x="175896" y="345531"/>
                </a:lnTo>
                <a:lnTo>
                  <a:pt x="126968" y="328950"/>
                </a:lnTo>
                <a:lnTo>
                  <a:pt x="84343" y="306990"/>
                </a:lnTo>
                <a:lnTo>
                  <a:pt x="49178" y="280375"/>
                </a:lnTo>
                <a:lnTo>
                  <a:pt x="22627" y="249828"/>
                </a:lnTo>
                <a:lnTo>
                  <a:pt x="0" y="179831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6" name="object 7"/>
          <p:cNvSpPr>
            <a:spLocks/>
          </p:cNvSpPr>
          <p:nvPr/>
        </p:nvSpPr>
        <p:spPr bwMode="auto">
          <a:xfrm>
            <a:off x="1331913" y="3860800"/>
            <a:ext cx="576262" cy="358775"/>
          </a:xfrm>
          <a:custGeom>
            <a:avLst/>
            <a:gdLst/>
            <a:ahLst/>
            <a:cxnLst>
              <a:cxn ang="0">
                <a:pos x="0" y="179831"/>
              </a:cxn>
              <a:cxn ang="0">
                <a:pos x="22627" y="109835"/>
              </a:cxn>
              <a:cxn ang="0">
                <a:pos x="49178" y="79288"/>
              </a:cxn>
              <a:cxn ang="0">
                <a:pos x="84343" y="52673"/>
              </a:cxn>
              <a:cxn ang="0">
                <a:pos x="126968" y="30713"/>
              </a:cxn>
              <a:cxn ang="0">
                <a:pos x="175896" y="14132"/>
              </a:cxn>
              <a:cxn ang="0">
                <a:pos x="229971" y="3653"/>
              </a:cxn>
              <a:cxn ang="0">
                <a:pos x="288036" y="0"/>
              </a:cxn>
              <a:cxn ang="0">
                <a:pos x="346100" y="3653"/>
              </a:cxn>
              <a:cxn ang="0">
                <a:pos x="400175" y="14132"/>
              </a:cxn>
              <a:cxn ang="0">
                <a:pos x="449103" y="30713"/>
              </a:cxn>
              <a:cxn ang="0">
                <a:pos x="491728" y="52673"/>
              </a:cxn>
              <a:cxn ang="0">
                <a:pos x="526893" y="79288"/>
              </a:cxn>
              <a:cxn ang="0">
                <a:pos x="553444" y="109835"/>
              </a:cxn>
              <a:cxn ang="0">
                <a:pos x="576072" y="179831"/>
              </a:cxn>
              <a:cxn ang="0">
                <a:pos x="570222" y="216073"/>
              </a:cxn>
              <a:cxn ang="0">
                <a:pos x="526893" y="280375"/>
              </a:cxn>
              <a:cxn ang="0">
                <a:pos x="491728" y="306990"/>
              </a:cxn>
              <a:cxn ang="0">
                <a:pos x="449103" y="328950"/>
              </a:cxn>
              <a:cxn ang="0">
                <a:pos x="400175" y="345531"/>
              </a:cxn>
              <a:cxn ang="0">
                <a:pos x="346100" y="356010"/>
              </a:cxn>
              <a:cxn ang="0">
                <a:pos x="288036" y="359663"/>
              </a:cxn>
              <a:cxn ang="0">
                <a:pos x="229971" y="356010"/>
              </a:cxn>
              <a:cxn ang="0">
                <a:pos x="175896" y="345531"/>
              </a:cxn>
              <a:cxn ang="0">
                <a:pos x="126968" y="328950"/>
              </a:cxn>
              <a:cxn ang="0">
                <a:pos x="84343" y="306990"/>
              </a:cxn>
              <a:cxn ang="0">
                <a:pos x="49178" y="280375"/>
              </a:cxn>
              <a:cxn ang="0">
                <a:pos x="22627" y="249828"/>
              </a:cxn>
              <a:cxn ang="0">
                <a:pos x="0" y="179831"/>
              </a:cxn>
            </a:cxnLst>
            <a:rect l="0" t="0" r="r" b="b"/>
            <a:pathLst>
              <a:path w="576580" h="360045">
                <a:moveTo>
                  <a:pt x="0" y="179831"/>
                </a:moveTo>
                <a:lnTo>
                  <a:pt x="22627" y="109835"/>
                </a:lnTo>
                <a:lnTo>
                  <a:pt x="49178" y="79288"/>
                </a:lnTo>
                <a:lnTo>
                  <a:pt x="84343" y="52673"/>
                </a:lnTo>
                <a:lnTo>
                  <a:pt x="126968" y="30713"/>
                </a:lnTo>
                <a:lnTo>
                  <a:pt x="175896" y="14132"/>
                </a:lnTo>
                <a:lnTo>
                  <a:pt x="229971" y="3653"/>
                </a:lnTo>
                <a:lnTo>
                  <a:pt x="288036" y="0"/>
                </a:lnTo>
                <a:lnTo>
                  <a:pt x="346100" y="3653"/>
                </a:lnTo>
                <a:lnTo>
                  <a:pt x="400175" y="14132"/>
                </a:lnTo>
                <a:lnTo>
                  <a:pt x="449103" y="30713"/>
                </a:lnTo>
                <a:lnTo>
                  <a:pt x="491728" y="52673"/>
                </a:lnTo>
                <a:lnTo>
                  <a:pt x="526893" y="79288"/>
                </a:lnTo>
                <a:lnTo>
                  <a:pt x="553444" y="109835"/>
                </a:lnTo>
                <a:lnTo>
                  <a:pt x="576072" y="179831"/>
                </a:lnTo>
                <a:lnTo>
                  <a:pt x="570222" y="216073"/>
                </a:lnTo>
                <a:lnTo>
                  <a:pt x="526893" y="280375"/>
                </a:lnTo>
                <a:lnTo>
                  <a:pt x="491728" y="306990"/>
                </a:lnTo>
                <a:lnTo>
                  <a:pt x="449103" y="328950"/>
                </a:lnTo>
                <a:lnTo>
                  <a:pt x="400175" y="345531"/>
                </a:lnTo>
                <a:lnTo>
                  <a:pt x="346100" y="356010"/>
                </a:lnTo>
                <a:lnTo>
                  <a:pt x="288036" y="359663"/>
                </a:lnTo>
                <a:lnTo>
                  <a:pt x="229971" y="356010"/>
                </a:lnTo>
                <a:lnTo>
                  <a:pt x="175896" y="345531"/>
                </a:lnTo>
                <a:lnTo>
                  <a:pt x="126968" y="328950"/>
                </a:lnTo>
                <a:lnTo>
                  <a:pt x="84343" y="306990"/>
                </a:lnTo>
                <a:lnTo>
                  <a:pt x="49178" y="280375"/>
                </a:lnTo>
                <a:lnTo>
                  <a:pt x="22627" y="249828"/>
                </a:lnTo>
                <a:lnTo>
                  <a:pt x="0" y="179831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7" name="object 8"/>
          <p:cNvSpPr>
            <a:spLocks/>
          </p:cNvSpPr>
          <p:nvPr/>
        </p:nvSpPr>
        <p:spPr bwMode="auto">
          <a:xfrm>
            <a:off x="1804988" y="5281613"/>
            <a:ext cx="3240087" cy="214312"/>
          </a:xfrm>
          <a:custGeom>
            <a:avLst/>
            <a:gdLst/>
            <a:ahLst/>
            <a:cxnLst>
              <a:cxn ang="0">
                <a:pos x="3204210" y="0"/>
              </a:cxn>
              <a:cxn ang="0">
                <a:pos x="35814" y="0"/>
              </a:cxn>
              <a:cxn ang="0">
                <a:pos x="21859" y="2809"/>
              </a:cxn>
              <a:cxn ang="0">
                <a:pos x="10477" y="10477"/>
              </a:cxn>
              <a:cxn ang="0">
                <a:pos x="2809" y="21859"/>
              </a:cxn>
              <a:cxn ang="0">
                <a:pos x="0" y="35813"/>
              </a:cxn>
              <a:cxn ang="0">
                <a:pos x="0" y="179069"/>
              </a:cxn>
              <a:cxn ang="0">
                <a:pos x="2809" y="193024"/>
              </a:cxn>
              <a:cxn ang="0">
                <a:pos x="10477" y="204406"/>
              </a:cxn>
              <a:cxn ang="0">
                <a:pos x="21859" y="212074"/>
              </a:cxn>
              <a:cxn ang="0">
                <a:pos x="35814" y="214883"/>
              </a:cxn>
              <a:cxn ang="0">
                <a:pos x="3204210" y="214883"/>
              </a:cxn>
              <a:cxn ang="0">
                <a:pos x="3218164" y="212074"/>
              </a:cxn>
              <a:cxn ang="0">
                <a:pos x="3229546" y="204406"/>
              </a:cxn>
              <a:cxn ang="0">
                <a:pos x="3237214" y="193024"/>
              </a:cxn>
              <a:cxn ang="0">
                <a:pos x="3240024" y="179069"/>
              </a:cxn>
              <a:cxn ang="0">
                <a:pos x="3240024" y="35813"/>
              </a:cxn>
              <a:cxn ang="0">
                <a:pos x="3237214" y="21859"/>
              </a:cxn>
              <a:cxn ang="0">
                <a:pos x="3229546" y="10477"/>
              </a:cxn>
              <a:cxn ang="0">
                <a:pos x="3218164" y="2809"/>
              </a:cxn>
              <a:cxn ang="0">
                <a:pos x="3204210" y="0"/>
              </a:cxn>
            </a:cxnLst>
            <a:rect l="0" t="0" r="r" b="b"/>
            <a:pathLst>
              <a:path w="3240404" h="215264">
                <a:moveTo>
                  <a:pt x="3204210" y="0"/>
                </a:moveTo>
                <a:lnTo>
                  <a:pt x="35814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179069"/>
                </a:lnTo>
                <a:lnTo>
                  <a:pt x="2809" y="193024"/>
                </a:lnTo>
                <a:lnTo>
                  <a:pt x="10477" y="204406"/>
                </a:lnTo>
                <a:lnTo>
                  <a:pt x="21859" y="212074"/>
                </a:lnTo>
                <a:lnTo>
                  <a:pt x="35814" y="214883"/>
                </a:lnTo>
                <a:lnTo>
                  <a:pt x="3204210" y="214883"/>
                </a:lnTo>
                <a:lnTo>
                  <a:pt x="3218164" y="212074"/>
                </a:lnTo>
                <a:lnTo>
                  <a:pt x="3229546" y="204406"/>
                </a:lnTo>
                <a:lnTo>
                  <a:pt x="3237214" y="193024"/>
                </a:lnTo>
                <a:lnTo>
                  <a:pt x="3240024" y="179069"/>
                </a:lnTo>
                <a:lnTo>
                  <a:pt x="3240024" y="35813"/>
                </a:lnTo>
                <a:lnTo>
                  <a:pt x="3237214" y="21859"/>
                </a:lnTo>
                <a:lnTo>
                  <a:pt x="3229546" y="10477"/>
                </a:lnTo>
                <a:lnTo>
                  <a:pt x="3218164" y="2809"/>
                </a:lnTo>
                <a:lnTo>
                  <a:pt x="3204210" y="0"/>
                </a:lnTo>
                <a:close/>
              </a:path>
            </a:pathLst>
          </a:custGeom>
          <a:solidFill>
            <a:srgbClr val="CCFFFF">
              <a:alpha val="12157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8" name="object 9"/>
          <p:cNvSpPr>
            <a:spLocks/>
          </p:cNvSpPr>
          <p:nvPr/>
        </p:nvSpPr>
        <p:spPr bwMode="auto">
          <a:xfrm>
            <a:off x="1804988" y="5281613"/>
            <a:ext cx="3240087" cy="214312"/>
          </a:xfrm>
          <a:custGeom>
            <a:avLst/>
            <a:gdLst/>
            <a:ahLst/>
            <a:cxnLst>
              <a:cxn ang="0">
                <a:pos x="0" y="35813"/>
              </a:cxn>
              <a:cxn ang="0">
                <a:pos x="2809" y="21859"/>
              </a:cxn>
              <a:cxn ang="0">
                <a:pos x="10477" y="10477"/>
              </a:cxn>
              <a:cxn ang="0">
                <a:pos x="21859" y="2809"/>
              </a:cxn>
              <a:cxn ang="0">
                <a:pos x="35814" y="0"/>
              </a:cxn>
              <a:cxn ang="0">
                <a:pos x="3204210" y="0"/>
              </a:cxn>
              <a:cxn ang="0">
                <a:pos x="3218164" y="2809"/>
              </a:cxn>
              <a:cxn ang="0">
                <a:pos x="3229546" y="10477"/>
              </a:cxn>
              <a:cxn ang="0">
                <a:pos x="3237214" y="21859"/>
              </a:cxn>
              <a:cxn ang="0">
                <a:pos x="3240024" y="35813"/>
              </a:cxn>
              <a:cxn ang="0">
                <a:pos x="3240024" y="179069"/>
              </a:cxn>
              <a:cxn ang="0">
                <a:pos x="3237214" y="193024"/>
              </a:cxn>
              <a:cxn ang="0">
                <a:pos x="3229546" y="204406"/>
              </a:cxn>
              <a:cxn ang="0">
                <a:pos x="3218164" y="212074"/>
              </a:cxn>
              <a:cxn ang="0">
                <a:pos x="3204210" y="214883"/>
              </a:cxn>
              <a:cxn ang="0">
                <a:pos x="35814" y="214883"/>
              </a:cxn>
              <a:cxn ang="0">
                <a:pos x="21859" y="212074"/>
              </a:cxn>
              <a:cxn ang="0">
                <a:pos x="10477" y="204406"/>
              </a:cxn>
              <a:cxn ang="0">
                <a:pos x="2809" y="193024"/>
              </a:cxn>
              <a:cxn ang="0">
                <a:pos x="0" y="179069"/>
              </a:cxn>
              <a:cxn ang="0">
                <a:pos x="0" y="35813"/>
              </a:cxn>
            </a:cxnLst>
            <a:rect l="0" t="0" r="r" b="b"/>
            <a:pathLst>
              <a:path w="3240404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3204210" y="0"/>
                </a:lnTo>
                <a:lnTo>
                  <a:pt x="3218164" y="2809"/>
                </a:lnTo>
                <a:lnTo>
                  <a:pt x="3229546" y="10477"/>
                </a:lnTo>
                <a:lnTo>
                  <a:pt x="3237214" y="21859"/>
                </a:lnTo>
                <a:lnTo>
                  <a:pt x="3240024" y="35813"/>
                </a:lnTo>
                <a:lnTo>
                  <a:pt x="3240024" y="179069"/>
                </a:lnTo>
                <a:lnTo>
                  <a:pt x="3237214" y="193024"/>
                </a:lnTo>
                <a:lnTo>
                  <a:pt x="3229546" y="204406"/>
                </a:lnTo>
                <a:lnTo>
                  <a:pt x="3218164" y="212074"/>
                </a:lnTo>
                <a:lnTo>
                  <a:pt x="320421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noFill/>
          <a:ln w="19812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9" name="object 10"/>
          <p:cNvSpPr>
            <a:spLocks/>
          </p:cNvSpPr>
          <p:nvPr/>
        </p:nvSpPr>
        <p:spPr bwMode="auto">
          <a:xfrm>
            <a:off x="4213225" y="5446713"/>
            <a:ext cx="2159000" cy="287337"/>
          </a:xfrm>
          <a:custGeom>
            <a:avLst/>
            <a:gdLst/>
            <a:ahLst/>
            <a:cxnLst>
              <a:cxn ang="0">
                <a:pos x="23848" y="113783"/>
              </a:cxn>
              <a:cxn ang="0">
                <a:pos x="123877" y="76989"/>
              </a:cxn>
              <a:cxn ang="0">
                <a:pos x="243680" y="52889"/>
              </a:cxn>
              <a:cxn ang="0">
                <a:pos x="342134" y="38852"/>
              </a:cxn>
              <a:cxn ang="0">
                <a:pos x="453751" y="26668"/>
              </a:cxn>
              <a:cxn ang="0">
                <a:pos x="577071" y="16531"/>
              </a:cxn>
              <a:cxn ang="0">
                <a:pos x="710632" y="8638"/>
              </a:cxn>
              <a:cxn ang="0">
                <a:pos x="852974" y="3182"/>
              </a:cxn>
              <a:cxn ang="0">
                <a:pos x="1002635" y="361"/>
              </a:cxn>
              <a:cxn ang="0">
                <a:pos x="1156872" y="361"/>
              </a:cxn>
              <a:cxn ang="0">
                <a:pos x="1306533" y="3182"/>
              </a:cxn>
              <a:cxn ang="0">
                <a:pos x="1448875" y="8638"/>
              </a:cxn>
              <a:cxn ang="0">
                <a:pos x="1582436" y="16531"/>
              </a:cxn>
              <a:cxn ang="0">
                <a:pos x="1705756" y="26668"/>
              </a:cxn>
              <a:cxn ang="0">
                <a:pos x="1817373" y="38852"/>
              </a:cxn>
              <a:cxn ang="0">
                <a:pos x="1915827" y="52889"/>
              </a:cxn>
              <a:cxn ang="0">
                <a:pos x="1999656" y="68582"/>
              </a:cxn>
              <a:cxn ang="0">
                <a:pos x="2117597" y="104159"/>
              </a:cxn>
              <a:cxn ang="0">
                <a:pos x="2159507" y="144018"/>
              </a:cxn>
              <a:cxn ang="0">
                <a:pos x="2117597" y="183890"/>
              </a:cxn>
              <a:cxn ang="0">
                <a:pos x="1999656" y="219470"/>
              </a:cxn>
              <a:cxn ang="0">
                <a:pos x="1915827" y="235162"/>
              </a:cxn>
              <a:cxn ang="0">
                <a:pos x="1817373" y="249197"/>
              </a:cxn>
              <a:cxn ang="0">
                <a:pos x="1705756" y="261378"/>
              </a:cxn>
              <a:cxn ang="0">
                <a:pos x="1582436" y="271511"/>
              </a:cxn>
              <a:cxn ang="0">
                <a:pos x="1448875" y="279402"/>
              </a:cxn>
              <a:cxn ang="0">
                <a:pos x="1306533" y="284854"/>
              </a:cxn>
              <a:cxn ang="0">
                <a:pos x="1156872" y="287674"/>
              </a:cxn>
              <a:cxn ang="0">
                <a:pos x="1002635" y="287674"/>
              </a:cxn>
              <a:cxn ang="0">
                <a:pos x="852974" y="284854"/>
              </a:cxn>
              <a:cxn ang="0">
                <a:pos x="710632" y="279402"/>
              </a:cxn>
              <a:cxn ang="0">
                <a:pos x="577071" y="271511"/>
              </a:cxn>
              <a:cxn ang="0">
                <a:pos x="453751" y="261378"/>
              </a:cxn>
              <a:cxn ang="0">
                <a:pos x="342134" y="249197"/>
              </a:cxn>
              <a:cxn ang="0">
                <a:pos x="243680" y="235162"/>
              </a:cxn>
              <a:cxn ang="0">
                <a:pos x="159851" y="219470"/>
              </a:cxn>
              <a:cxn ang="0">
                <a:pos x="41910" y="183890"/>
              </a:cxn>
              <a:cxn ang="0">
                <a:pos x="0" y="144018"/>
              </a:cxn>
            </a:cxnLst>
            <a:rect l="0" t="0" r="r" b="b"/>
            <a:pathLst>
              <a:path w="2159635" h="288289">
                <a:moveTo>
                  <a:pt x="0" y="144018"/>
                </a:moveTo>
                <a:lnTo>
                  <a:pt x="23848" y="113783"/>
                </a:lnTo>
                <a:lnTo>
                  <a:pt x="64724" y="94802"/>
                </a:lnTo>
                <a:lnTo>
                  <a:pt x="123877" y="76989"/>
                </a:lnTo>
                <a:lnTo>
                  <a:pt x="199846" y="60541"/>
                </a:lnTo>
                <a:lnTo>
                  <a:pt x="243680" y="52889"/>
                </a:lnTo>
                <a:lnTo>
                  <a:pt x="291170" y="45651"/>
                </a:lnTo>
                <a:lnTo>
                  <a:pt x="342134" y="38852"/>
                </a:lnTo>
                <a:lnTo>
                  <a:pt x="396388" y="32516"/>
                </a:lnTo>
                <a:lnTo>
                  <a:pt x="453751" y="26668"/>
                </a:lnTo>
                <a:lnTo>
                  <a:pt x="514039" y="21331"/>
                </a:lnTo>
                <a:lnTo>
                  <a:pt x="577071" y="16531"/>
                </a:lnTo>
                <a:lnTo>
                  <a:pt x="642662" y="12292"/>
                </a:lnTo>
                <a:lnTo>
                  <a:pt x="710632" y="8638"/>
                </a:lnTo>
                <a:lnTo>
                  <a:pt x="780796" y="5593"/>
                </a:lnTo>
                <a:lnTo>
                  <a:pt x="852974" y="3182"/>
                </a:lnTo>
                <a:lnTo>
                  <a:pt x="926980" y="1430"/>
                </a:lnTo>
                <a:lnTo>
                  <a:pt x="1002635" y="361"/>
                </a:lnTo>
                <a:lnTo>
                  <a:pt x="1079753" y="0"/>
                </a:lnTo>
                <a:lnTo>
                  <a:pt x="1156872" y="361"/>
                </a:lnTo>
                <a:lnTo>
                  <a:pt x="1232527" y="1430"/>
                </a:lnTo>
                <a:lnTo>
                  <a:pt x="1306533" y="3182"/>
                </a:lnTo>
                <a:lnTo>
                  <a:pt x="1378711" y="5593"/>
                </a:lnTo>
                <a:lnTo>
                  <a:pt x="1448875" y="8638"/>
                </a:lnTo>
                <a:lnTo>
                  <a:pt x="1516845" y="12292"/>
                </a:lnTo>
                <a:lnTo>
                  <a:pt x="1582436" y="16531"/>
                </a:lnTo>
                <a:lnTo>
                  <a:pt x="1645468" y="21331"/>
                </a:lnTo>
                <a:lnTo>
                  <a:pt x="1705756" y="26668"/>
                </a:lnTo>
                <a:lnTo>
                  <a:pt x="1763119" y="32516"/>
                </a:lnTo>
                <a:lnTo>
                  <a:pt x="1817373" y="38852"/>
                </a:lnTo>
                <a:lnTo>
                  <a:pt x="1868337" y="45651"/>
                </a:lnTo>
                <a:lnTo>
                  <a:pt x="1915827" y="52889"/>
                </a:lnTo>
                <a:lnTo>
                  <a:pt x="1959661" y="60541"/>
                </a:lnTo>
                <a:lnTo>
                  <a:pt x="1999656" y="68582"/>
                </a:lnTo>
                <a:lnTo>
                  <a:pt x="2067399" y="85737"/>
                </a:lnTo>
                <a:lnTo>
                  <a:pt x="2117597" y="104159"/>
                </a:lnTo>
                <a:lnTo>
                  <a:pt x="2156797" y="133737"/>
                </a:lnTo>
                <a:lnTo>
                  <a:pt x="2159507" y="144018"/>
                </a:lnTo>
                <a:lnTo>
                  <a:pt x="2156797" y="154303"/>
                </a:lnTo>
                <a:lnTo>
                  <a:pt x="2117597" y="183890"/>
                </a:lnTo>
                <a:lnTo>
                  <a:pt x="2067399" y="202314"/>
                </a:lnTo>
                <a:lnTo>
                  <a:pt x="1999656" y="219470"/>
                </a:lnTo>
                <a:lnTo>
                  <a:pt x="1959661" y="227511"/>
                </a:lnTo>
                <a:lnTo>
                  <a:pt x="1915827" y="235162"/>
                </a:lnTo>
                <a:lnTo>
                  <a:pt x="1868337" y="242399"/>
                </a:lnTo>
                <a:lnTo>
                  <a:pt x="1817373" y="249197"/>
                </a:lnTo>
                <a:lnTo>
                  <a:pt x="1763119" y="255531"/>
                </a:lnTo>
                <a:lnTo>
                  <a:pt x="1705756" y="261378"/>
                </a:lnTo>
                <a:lnTo>
                  <a:pt x="1645468" y="266713"/>
                </a:lnTo>
                <a:lnTo>
                  <a:pt x="1582436" y="271511"/>
                </a:lnTo>
                <a:lnTo>
                  <a:pt x="1516845" y="275749"/>
                </a:lnTo>
                <a:lnTo>
                  <a:pt x="1448875" y="279402"/>
                </a:lnTo>
                <a:lnTo>
                  <a:pt x="1378711" y="282445"/>
                </a:lnTo>
                <a:lnTo>
                  <a:pt x="1306533" y="284854"/>
                </a:lnTo>
                <a:lnTo>
                  <a:pt x="1232527" y="286605"/>
                </a:lnTo>
                <a:lnTo>
                  <a:pt x="1156872" y="287674"/>
                </a:lnTo>
                <a:lnTo>
                  <a:pt x="1079753" y="288036"/>
                </a:lnTo>
                <a:lnTo>
                  <a:pt x="1002635" y="287674"/>
                </a:lnTo>
                <a:lnTo>
                  <a:pt x="926980" y="286605"/>
                </a:lnTo>
                <a:lnTo>
                  <a:pt x="852974" y="284854"/>
                </a:lnTo>
                <a:lnTo>
                  <a:pt x="780796" y="282445"/>
                </a:lnTo>
                <a:lnTo>
                  <a:pt x="710632" y="279402"/>
                </a:lnTo>
                <a:lnTo>
                  <a:pt x="642662" y="275749"/>
                </a:lnTo>
                <a:lnTo>
                  <a:pt x="577071" y="271511"/>
                </a:lnTo>
                <a:lnTo>
                  <a:pt x="514039" y="266713"/>
                </a:lnTo>
                <a:lnTo>
                  <a:pt x="453751" y="261378"/>
                </a:lnTo>
                <a:lnTo>
                  <a:pt x="396388" y="255531"/>
                </a:lnTo>
                <a:lnTo>
                  <a:pt x="342134" y="249197"/>
                </a:lnTo>
                <a:lnTo>
                  <a:pt x="291170" y="242399"/>
                </a:lnTo>
                <a:lnTo>
                  <a:pt x="243680" y="235162"/>
                </a:lnTo>
                <a:lnTo>
                  <a:pt x="199846" y="227511"/>
                </a:lnTo>
                <a:lnTo>
                  <a:pt x="159851" y="219470"/>
                </a:lnTo>
                <a:lnTo>
                  <a:pt x="92108" y="202314"/>
                </a:lnTo>
                <a:lnTo>
                  <a:pt x="41910" y="183890"/>
                </a:lnTo>
                <a:lnTo>
                  <a:pt x="2710" y="154303"/>
                </a:lnTo>
                <a:lnTo>
                  <a:pt x="0" y="144018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6156325" y="4719638"/>
            <a:ext cx="512763" cy="798512"/>
          </a:xfrm>
          <a:custGeom>
            <a:avLst/>
            <a:gdLst/>
            <a:ahLst/>
            <a:cxnLst>
              <a:cxn ang="0">
                <a:pos x="8889" y="682625"/>
              </a:cxn>
              <a:cxn ang="0">
                <a:pos x="4190" y="686816"/>
              </a:cxn>
              <a:cxn ang="0">
                <a:pos x="4029" y="693166"/>
              </a:cxn>
              <a:cxn ang="0">
                <a:pos x="0" y="797433"/>
              </a:cxn>
              <a:cxn ang="0">
                <a:pos x="21703" y="786257"/>
              </a:cxn>
              <a:cxn ang="0">
                <a:pos x="18923" y="786257"/>
              </a:cxn>
              <a:cxn ang="0">
                <a:pos x="2159" y="775589"/>
              </a:cxn>
              <a:cxn ang="0">
                <a:pos x="21874" y="744604"/>
              </a:cxn>
              <a:cxn ang="0">
                <a:pos x="23875" y="693166"/>
              </a:cxn>
              <a:cxn ang="0">
                <a:pos x="24002" y="687578"/>
              </a:cxn>
              <a:cxn ang="0">
                <a:pos x="19812" y="683006"/>
              </a:cxn>
              <a:cxn ang="0">
                <a:pos x="14350" y="682879"/>
              </a:cxn>
              <a:cxn ang="0">
                <a:pos x="8889" y="682625"/>
              </a:cxn>
              <a:cxn ang="0">
                <a:pos x="21874" y="744604"/>
              </a:cxn>
              <a:cxn ang="0">
                <a:pos x="2159" y="775589"/>
              </a:cxn>
              <a:cxn ang="0">
                <a:pos x="18923" y="786257"/>
              </a:cxn>
              <a:cxn ang="0">
                <a:pos x="22074" y="781304"/>
              </a:cxn>
              <a:cxn ang="0">
                <a:pos x="20447" y="781304"/>
              </a:cxn>
              <a:cxn ang="0">
                <a:pos x="5968" y="772033"/>
              </a:cxn>
              <a:cxn ang="0">
                <a:pos x="21110" y="764241"/>
              </a:cxn>
              <a:cxn ang="0">
                <a:pos x="21874" y="744604"/>
              </a:cxn>
              <a:cxn ang="0">
                <a:pos x="89280" y="729107"/>
              </a:cxn>
              <a:cxn ang="0">
                <a:pos x="84454" y="731647"/>
              </a:cxn>
              <a:cxn ang="0">
                <a:pos x="38686" y="755197"/>
              </a:cxn>
              <a:cxn ang="0">
                <a:pos x="18923" y="786257"/>
              </a:cxn>
              <a:cxn ang="0">
                <a:pos x="21703" y="786257"/>
              </a:cxn>
              <a:cxn ang="0">
                <a:pos x="93472" y="749300"/>
              </a:cxn>
              <a:cxn ang="0">
                <a:pos x="98298" y="746760"/>
              </a:cxn>
              <a:cxn ang="0">
                <a:pos x="100202" y="740791"/>
              </a:cxn>
              <a:cxn ang="0">
                <a:pos x="97789" y="735965"/>
              </a:cxn>
              <a:cxn ang="0">
                <a:pos x="95250" y="731012"/>
              </a:cxn>
              <a:cxn ang="0">
                <a:pos x="89280" y="729107"/>
              </a:cxn>
              <a:cxn ang="0">
                <a:pos x="21110" y="764241"/>
              </a:cxn>
              <a:cxn ang="0">
                <a:pos x="5968" y="772033"/>
              </a:cxn>
              <a:cxn ang="0">
                <a:pos x="20447" y="781304"/>
              </a:cxn>
              <a:cxn ang="0">
                <a:pos x="21110" y="764241"/>
              </a:cxn>
              <a:cxn ang="0">
                <a:pos x="38686" y="755197"/>
              </a:cxn>
              <a:cxn ang="0">
                <a:pos x="21110" y="764241"/>
              </a:cxn>
              <a:cxn ang="0">
                <a:pos x="20447" y="781304"/>
              </a:cxn>
              <a:cxn ang="0">
                <a:pos x="22074" y="781304"/>
              </a:cxn>
              <a:cxn ang="0">
                <a:pos x="38686" y="755197"/>
              </a:cxn>
              <a:cxn ang="0">
                <a:pos x="495680" y="0"/>
              </a:cxn>
              <a:cxn ang="0">
                <a:pos x="21874" y="744604"/>
              </a:cxn>
              <a:cxn ang="0">
                <a:pos x="21110" y="764241"/>
              </a:cxn>
              <a:cxn ang="0">
                <a:pos x="38686" y="755197"/>
              </a:cxn>
              <a:cxn ang="0">
                <a:pos x="512445" y="10668"/>
              </a:cxn>
              <a:cxn ang="0">
                <a:pos x="495680" y="0"/>
              </a:cxn>
            </a:cxnLst>
            <a:rect l="0" t="0" r="r" b="b"/>
            <a:pathLst>
              <a:path w="512445" h="797560">
                <a:moveTo>
                  <a:pt x="8889" y="682625"/>
                </a:moveTo>
                <a:lnTo>
                  <a:pt x="4190" y="686816"/>
                </a:lnTo>
                <a:lnTo>
                  <a:pt x="4029" y="693166"/>
                </a:lnTo>
                <a:lnTo>
                  <a:pt x="0" y="797433"/>
                </a:lnTo>
                <a:lnTo>
                  <a:pt x="21703" y="786257"/>
                </a:lnTo>
                <a:lnTo>
                  <a:pt x="18923" y="786257"/>
                </a:lnTo>
                <a:lnTo>
                  <a:pt x="2159" y="775589"/>
                </a:lnTo>
                <a:lnTo>
                  <a:pt x="21874" y="744604"/>
                </a:lnTo>
                <a:lnTo>
                  <a:pt x="23875" y="693166"/>
                </a:lnTo>
                <a:lnTo>
                  <a:pt x="24002" y="687578"/>
                </a:lnTo>
                <a:lnTo>
                  <a:pt x="19812" y="683006"/>
                </a:lnTo>
                <a:lnTo>
                  <a:pt x="14350" y="682879"/>
                </a:lnTo>
                <a:lnTo>
                  <a:pt x="8889" y="682625"/>
                </a:lnTo>
                <a:close/>
              </a:path>
              <a:path w="512445" h="797560">
                <a:moveTo>
                  <a:pt x="21874" y="744604"/>
                </a:moveTo>
                <a:lnTo>
                  <a:pt x="2159" y="775589"/>
                </a:lnTo>
                <a:lnTo>
                  <a:pt x="18923" y="786257"/>
                </a:lnTo>
                <a:lnTo>
                  <a:pt x="22074" y="781304"/>
                </a:lnTo>
                <a:lnTo>
                  <a:pt x="20447" y="781304"/>
                </a:lnTo>
                <a:lnTo>
                  <a:pt x="5968" y="772033"/>
                </a:lnTo>
                <a:lnTo>
                  <a:pt x="21110" y="764241"/>
                </a:lnTo>
                <a:lnTo>
                  <a:pt x="21874" y="744604"/>
                </a:lnTo>
                <a:close/>
              </a:path>
              <a:path w="512445" h="797560">
                <a:moveTo>
                  <a:pt x="89280" y="729107"/>
                </a:moveTo>
                <a:lnTo>
                  <a:pt x="84454" y="731647"/>
                </a:lnTo>
                <a:lnTo>
                  <a:pt x="38686" y="755197"/>
                </a:lnTo>
                <a:lnTo>
                  <a:pt x="18923" y="786257"/>
                </a:lnTo>
                <a:lnTo>
                  <a:pt x="21703" y="786257"/>
                </a:lnTo>
                <a:lnTo>
                  <a:pt x="93472" y="749300"/>
                </a:lnTo>
                <a:lnTo>
                  <a:pt x="98298" y="746760"/>
                </a:lnTo>
                <a:lnTo>
                  <a:pt x="100202" y="740791"/>
                </a:lnTo>
                <a:lnTo>
                  <a:pt x="97789" y="735965"/>
                </a:lnTo>
                <a:lnTo>
                  <a:pt x="95250" y="731012"/>
                </a:lnTo>
                <a:lnTo>
                  <a:pt x="89280" y="729107"/>
                </a:lnTo>
                <a:close/>
              </a:path>
              <a:path w="512445" h="797560">
                <a:moveTo>
                  <a:pt x="21110" y="764241"/>
                </a:moveTo>
                <a:lnTo>
                  <a:pt x="5968" y="772033"/>
                </a:lnTo>
                <a:lnTo>
                  <a:pt x="20447" y="781304"/>
                </a:lnTo>
                <a:lnTo>
                  <a:pt x="21110" y="764241"/>
                </a:lnTo>
                <a:close/>
              </a:path>
              <a:path w="512445" h="797560">
                <a:moveTo>
                  <a:pt x="38686" y="755197"/>
                </a:moveTo>
                <a:lnTo>
                  <a:pt x="21110" y="764241"/>
                </a:lnTo>
                <a:lnTo>
                  <a:pt x="20447" y="781304"/>
                </a:lnTo>
                <a:lnTo>
                  <a:pt x="22074" y="781304"/>
                </a:lnTo>
                <a:lnTo>
                  <a:pt x="38686" y="755197"/>
                </a:lnTo>
                <a:close/>
              </a:path>
              <a:path w="512445" h="797560">
                <a:moveTo>
                  <a:pt x="495680" y="0"/>
                </a:moveTo>
                <a:lnTo>
                  <a:pt x="21874" y="744604"/>
                </a:lnTo>
                <a:lnTo>
                  <a:pt x="21110" y="764241"/>
                </a:lnTo>
                <a:lnTo>
                  <a:pt x="38686" y="755197"/>
                </a:lnTo>
                <a:lnTo>
                  <a:pt x="512445" y="10668"/>
                </a:lnTo>
                <a:lnTo>
                  <a:pt x="49568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1" name="object 12"/>
          <p:cNvSpPr>
            <a:spLocks/>
          </p:cNvSpPr>
          <p:nvPr/>
        </p:nvSpPr>
        <p:spPr bwMode="auto">
          <a:xfrm>
            <a:off x="3973513" y="5295900"/>
            <a:ext cx="815975" cy="173038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815339" y="172212"/>
              </a:cxn>
              <a:cxn ang="0">
                <a:pos x="815339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815339" h="172720">
                <a:moveTo>
                  <a:pt x="0" y="172212"/>
                </a:moveTo>
                <a:lnTo>
                  <a:pt x="815339" y="172212"/>
                </a:lnTo>
                <a:lnTo>
                  <a:pt x="8153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2" name="object 13"/>
          <p:cNvSpPr>
            <a:spLocks/>
          </p:cNvSpPr>
          <p:nvPr/>
        </p:nvSpPr>
        <p:spPr bwMode="auto">
          <a:xfrm>
            <a:off x="3973513" y="5295900"/>
            <a:ext cx="815975" cy="173038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815339" y="172212"/>
              </a:cxn>
              <a:cxn ang="0">
                <a:pos x="815339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815339" h="172720">
                <a:moveTo>
                  <a:pt x="0" y="172212"/>
                </a:moveTo>
                <a:lnTo>
                  <a:pt x="815339" y="172212"/>
                </a:lnTo>
                <a:lnTo>
                  <a:pt x="8153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3" name="object 14"/>
          <p:cNvSpPr txBox="1">
            <a:spLocks noChangeArrowheads="1"/>
          </p:cNvSpPr>
          <p:nvPr/>
        </p:nvSpPr>
        <p:spPr bwMode="auto">
          <a:xfrm>
            <a:off x="4052888" y="5289550"/>
            <a:ext cx="65722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222,177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638" y="2784475"/>
            <a:ext cx="8621712" cy="1844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963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Reply  code</a:t>
            </a:r>
          </a:p>
          <a:p>
            <a:pPr marL="12700"/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50"/>
              </a:spcBef>
            </a:pP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400" b="1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14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222 </a:t>
            </a:r>
            <a:r>
              <a:rPr lang="th-TH" sz="1400" b="1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x 256)+</a:t>
            </a:r>
            <a:r>
              <a:rPr lang="th-TH" sz="14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177 </a:t>
            </a:r>
            <a:r>
              <a:rPr lang="th-TH" sz="1400" b="1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= 57009</a:t>
            </a:r>
            <a:endParaRPr lang="th-TH" sz="14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50"/>
              </a:spcBef>
            </a:pP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675"/>
              </a:lnSpc>
            </a:pPr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Now running in Active mode</a:t>
            </a:r>
            <a:endParaRPr lang="th-TH" sz="1400">
              <a:latin typeface="Tahoma" pitchFamily="34" charset="0"/>
              <a:cs typeface="Tahoma" pitchFamily="34" charset="0"/>
            </a:endParaRPr>
          </a:p>
          <a:p>
            <a:pPr marL="12700">
              <a:lnSpc>
                <a:spcPts val="1675"/>
              </a:lnSpc>
            </a:pPr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To change to passive mode </a:t>
            </a:r>
            <a:r>
              <a:rPr lang="th-TH" sz="14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key in “passive”</a:t>
            </a:r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55" name="object 16"/>
          <p:cNvSpPr>
            <a:spLocks/>
          </p:cNvSpPr>
          <p:nvPr/>
        </p:nvSpPr>
        <p:spPr bwMode="auto">
          <a:xfrm>
            <a:off x="4522788" y="4005263"/>
            <a:ext cx="131762" cy="1225550"/>
          </a:xfrm>
          <a:custGeom>
            <a:avLst/>
            <a:gdLst/>
            <a:ahLst/>
            <a:cxnLst>
              <a:cxn ang="0">
                <a:pos x="11684" y="1115187"/>
              </a:cxn>
              <a:cxn ang="0">
                <a:pos x="6858" y="1117727"/>
              </a:cxn>
              <a:cxn ang="0">
                <a:pos x="1904" y="1120139"/>
              </a:cxn>
              <a:cxn ang="0">
                <a:pos x="0" y="1126108"/>
              </a:cxn>
              <a:cxn ang="0">
                <a:pos x="2412" y="1130934"/>
              </a:cxn>
              <a:cxn ang="0">
                <a:pos x="50037" y="1224788"/>
              </a:cxn>
              <a:cxn ang="0">
                <a:pos x="62710" y="1205738"/>
              </a:cxn>
              <a:cxn ang="0">
                <a:pos x="61087" y="1205738"/>
              </a:cxn>
              <a:cxn ang="0">
                <a:pos x="41275" y="1204595"/>
              </a:cxn>
              <a:cxn ang="0">
                <a:pos x="43430" y="1167957"/>
              </a:cxn>
              <a:cxn ang="0">
                <a:pos x="20065" y="1122045"/>
              </a:cxn>
              <a:cxn ang="0">
                <a:pos x="17652" y="1117092"/>
              </a:cxn>
              <a:cxn ang="0">
                <a:pos x="11684" y="1115187"/>
              </a:cxn>
              <a:cxn ang="0">
                <a:pos x="43430" y="1167957"/>
              </a:cxn>
              <a:cxn ang="0">
                <a:pos x="41275" y="1204595"/>
              </a:cxn>
              <a:cxn ang="0">
                <a:pos x="61087" y="1205738"/>
              </a:cxn>
              <a:cxn ang="0">
                <a:pos x="61385" y="1200658"/>
              </a:cxn>
              <a:cxn ang="0">
                <a:pos x="60071" y="1200658"/>
              </a:cxn>
              <a:cxn ang="0">
                <a:pos x="42925" y="1199642"/>
              </a:cxn>
              <a:cxn ang="0">
                <a:pos x="52352" y="1185490"/>
              </a:cxn>
              <a:cxn ang="0">
                <a:pos x="43430" y="1167957"/>
              </a:cxn>
              <a:cxn ang="0">
                <a:pos x="100964" y="1120394"/>
              </a:cxn>
              <a:cxn ang="0">
                <a:pos x="94868" y="1121664"/>
              </a:cxn>
              <a:cxn ang="0">
                <a:pos x="63239" y="1169146"/>
              </a:cxn>
              <a:cxn ang="0">
                <a:pos x="61087" y="1205738"/>
              </a:cxn>
              <a:cxn ang="0">
                <a:pos x="62710" y="1205738"/>
              </a:cxn>
              <a:cxn ang="0">
                <a:pos x="108330" y="1137158"/>
              </a:cxn>
              <a:cxn ang="0">
                <a:pos x="111251" y="1132713"/>
              </a:cxn>
              <a:cxn ang="0">
                <a:pos x="110109" y="1126489"/>
              </a:cxn>
              <a:cxn ang="0">
                <a:pos x="100964" y="1120394"/>
              </a:cxn>
              <a:cxn ang="0">
                <a:pos x="52352" y="1185490"/>
              </a:cxn>
              <a:cxn ang="0">
                <a:pos x="42925" y="1199642"/>
              </a:cxn>
              <a:cxn ang="0">
                <a:pos x="60071" y="1200658"/>
              </a:cxn>
              <a:cxn ang="0">
                <a:pos x="52352" y="1185490"/>
              </a:cxn>
              <a:cxn ang="0">
                <a:pos x="63239" y="1169146"/>
              </a:cxn>
              <a:cxn ang="0">
                <a:pos x="52352" y="1185490"/>
              </a:cxn>
              <a:cxn ang="0">
                <a:pos x="60071" y="1200658"/>
              </a:cxn>
              <a:cxn ang="0">
                <a:pos x="61385" y="1200658"/>
              </a:cxn>
              <a:cxn ang="0">
                <a:pos x="63239" y="1169146"/>
              </a:cxn>
              <a:cxn ang="0">
                <a:pos x="112140" y="0"/>
              </a:cxn>
              <a:cxn ang="0">
                <a:pos x="43430" y="1167957"/>
              </a:cxn>
              <a:cxn ang="0">
                <a:pos x="52352" y="1185490"/>
              </a:cxn>
              <a:cxn ang="0">
                <a:pos x="63239" y="1169146"/>
              </a:cxn>
              <a:cxn ang="0">
                <a:pos x="131952" y="1269"/>
              </a:cxn>
              <a:cxn ang="0">
                <a:pos x="112140" y="0"/>
              </a:cxn>
            </a:cxnLst>
            <a:rect l="0" t="0" r="r" b="b"/>
            <a:pathLst>
              <a:path w="132079" h="1224914">
                <a:moveTo>
                  <a:pt x="11684" y="1115187"/>
                </a:moveTo>
                <a:lnTo>
                  <a:pt x="6858" y="1117727"/>
                </a:lnTo>
                <a:lnTo>
                  <a:pt x="1904" y="1120139"/>
                </a:lnTo>
                <a:lnTo>
                  <a:pt x="0" y="1126108"/>
                </a:lnTo>
                <a:lnTo>
                  <a:pt x="2412" y="1130934"/>
                </a:lnTo>
                <a:lnTo>
                  <a:pt x="50037" y="1224788"/>
                </a:lnTo>
                <a:lnTo>
                  <a:pt x="62710" y="1205738"/>
                </a:lnTo>
                <a:lnTo>
                  <a:pt x="61087" y="1205738"/>
                </a:lnTo>
                <a:lnTo>
                  <a:pt x="41275" y="1204595"/>
                </a:lnTo>
                <a:lnTo>
                  <a:pt x="43430" y="1167957"/>
                </a:lnTo>
                <a:lnTo>
                  <a:pt x="20065" y="1122045"/>
                </a:lnTo>
                <a:lnTo>
                  <a:pt x="17652" y="1117092"/>
                </a:lnTo>
                <a:lnTo>
                  <a:pt x="11684" y="1115187"/>
                </a:lnTo>
                <a:close/>
              </a:path>
              <a:path w="132079" h="1224914">
                <a:moveTo>
                  <a:pt x="43430" y="1167957"/>
                </a:moveTo>
                <a:lnTo>
                  <a:pt x="41275" y="1204595"/>
                </a:lnTo>
                <a:lnTo>
                  <a:pt x="61087" y="1205738"/>
                </a:lnTo>
                <a:lnTo>
                  <a:pt x="61385" y="1200658"/>
                </a:lnTo>
                <a:lnTo>
                  <a:pt x="60071" y="1200658"/>
                </a:lnTo>
                <a:lnTo>
                  <a:pt x="42925" y="1199642"/>
                </a:lnTo>
                <a:lnTo>
                  <a:pt x="52352" y="1185490"/>
                </a:lnTo>
                <a:lnTo>
                  <a:pt x="43430" y="1167957"/>
                </a:lnTo>
                <a:close/>
              </a:path>
              <a:path w="132079" h="1224914">
                <a:moveTo>
                  <a:pt x="100964" y="1120394"/>
                </a:moveTo>
                <a:lnTo>
                  <a:pt x="94868" y="1121664"/>
                </a:lnTo>
                <a:lnTo>
                  <a:pt x="63239" y="1169146"/>
                </a:lnTo>
                <a:lnTo>
                  <a:pt x="61087" y="1205738"/>
                </a:lnTo>
                <a:lnTo>
                  <a:pt x="62710" y="1205738"/>
                </a:lnTo>
                <a:lnTo>
                  <a:pt x="108330" y="1137158"/>
                </a:lnTo>
                <a:lnTo>
                  <a:pt x="111251" y="1132713"/>
                </a:lnTo>
                <a:lnTo>
                  <a:pt x="110109" y="1126489"/>
                </a:lnTo>
                <a:lnTo>
                  <a:pt x="100964" y="1120394"/>
                </a:lnTo>
                <a:close/>
              </a:path>
              <a:path w="132079" h="1224914">
                <a:moveTo>
                  <a:pt x="52352" y="1185490"/>
                </a:moveTo>
                <a:lnTo>
                  <a:pt x="42925" y="1199642"/>
                </a:lnTo>
                <a:lnTo>
                  <a:pt x="60071" y="1200658"/>
                </a:lnTo>
                <a:lnTo>
                  <a:pt x="52352" y="1185490"/>
                </a:lnTo>
                <a:close/>
              </a:path>
              <a:path w="132079" h="1224914">
                <a:moveTo>
                  <a:pt x="63239" y="1169146"/>
                </a:moveTo>
                <a:lnTo>
                  <a:pt x="52352" y="1185490"/>
                </a:lnTo>
                <a:lnTo>
                  <a:pt x="60071" y="1200658"/>
                </a:lnTo>
                <a:lnTo>
                  <a:pt x="61385" y="1200658"/>
                </a:lnTo>
                <a:lnTo>
                  <a:pt x="63239" y="1169146"/>
                </a:lnTo>
                <a:close/>
              </a:path>
              <a:path w="132079" h="1224914">
                <a:moveTo>
                  <a:pt x="112140" y="0"/>
                </a:moveTo>
                <a:lnTo>
                  <a:pt x="43430" y="1167957"/>
                </a:lnTo>
                <a:lnTo>
                  <a:pt x="52352" y="1185490"/>
                </a:lnTo>
                <a:lnTo>
                  <a:pt x="63239" y="1169146"/>
                </a:lnTo>
                <a:lnTo>
                  <a:pt x="131952" y="1269"/>
                </a:lnTo>
                <a:lnTo>
                  <a:pt x="11214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6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6ED9DB7-5372-47EB-A95F-22090F1D268E}" type="slidenum">
              <a:rPr lang="th-TH"/>
              <a:pPr marL="171450"/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Te</a:t>
            </a:r>
            <a:r>
              <a:rPr spc="-20" dirty="0"/>
              <a:t>l</a:t>
            </a:r>
            <a:r>
              <a:rPr spc="-5" dirty="0"/>
              <a:t>net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71E27E2A-E15C-467B-95AA-CCDA9517D3BD}" type="slidenum">
              <a:rPr lang="th-TH"/>
              <a:pPr marL="171450"/>
              <a:t>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783387" cy="2351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Tel</a:t>
            </a:r>
            <a:r>
              <a:rPr lang="th-TH">
                <a:latin typeface="Tahoma" pitchFamily="34" charset="0"/>
                <a:cs typeface="Tahoma" pitchFamily="34" charset="0"/>
              </a:rPr>
              <a:t>ecommunications </a:t>
            </a: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Net</a:t>
            </a:r>
            <a:r>
              <a:rPr lang="th-TH">
                <a:latin typeface="Tahoma" pitchFamily="34" charset="0"/>
                <a:cs typeface="Tahoma" pitchFamily="34" charset="0"/>
              </a:rPr>
              <a:t>work Protocol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Standard communication for terminals to  remote host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Character-based command interface</a:t>
            </a:r>
          </a:p>
          <a:p>
            <a:pPr marL="355600" indent="-342900">
              <a:spcBef>
                <a:spcPts val="3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General purpose client-server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FTP</a:t>
            </a:r>
            <a:r>
              <a:rPr spc="-30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368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E756CEC-1A8D-4A92-BE60-FC06DF216A70}" type="slidenum">
              <a:rPr lang="th-TH"/>
              <a:pPr marL="171450"/>
              <a:t>30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200900" cy="2101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FTP is complex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FTP </a:t>
            </a:r>
            <a:r>
              <a:rPr sz="3200" dirty="0">
                <a:latin typeface="Tahoma"/>
                <a:cs typeface="Tahoma"/>
              </a:rPr>
              <a:t>uses TCP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(heavyweight)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for large </a:t>
            </a:r>
            <a:r>
              <a:rPr spc="-10" dirty="0">
                <a:latin typeface="Tahoma"/>
                <a:cs typeface="Tahoma"/>
              </a:rPr>
              <a:t>file transfer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not </a:t>
            </a:r>
            <a:r>
              <a:rPr spc="-10" dirty="0">
                <a:latin typeface="Tahoma"/>
                <a:cs typeface="Tahoma"/>
              </a:rPr>
              <a:t>suitable </a:t>
            </a:r>
            <a:r>
              <a:rPr spc="-5" dirty="0">
                <a:latin typeface="Tahoma"/>
                <a:cs typeface="Tahoma"/>
              </a:rPr>
              <a:t>for simple/small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transactions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0162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50" y="2343150"/>
            <a:ext cx="609600" cy="581025"/>
          </a:xfrm>
          <a:prstGeom prst="rect">
            <a:avLst/>
          </a:prstGeom>
        </p:spPr>
        <p:txBody>
          <a:bodyPr lIns="0" tIns="4445" rIns="0" bIns="0">
            <a:spAutoFit/>
          </a:bodyPr>
          <a:lstStyle/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150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Telnet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defRPr/>
            </a:pPr>
            <a:r>
              <a:rPr spc="-5" dirty="0"/>
              <a:t>File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40" dirty="0"/>
              <a:t> </a:t>
            </a:r>
            <a:r>
              <a:rPr dirty="0"/>
              <a:t>(FTP)</a:t>
            </a:r>
          </a:p>
          <a:p>
            <a:pPr marL="355600" indent="-3429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Trivial </a:t>
            </a:r>
            <a:r>
              <a:rPr spc="-5" dirty="0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(TFTP)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(HTTP)</a:t>
            </a:r>
          </a:p>
          <a:p>
            <a:pPr marL="355600" indent="-342900" eaLnBrk="1" fontAlgn="auto" hangingPunct="1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Electronic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37893" name="object 6"/>
          <p:cNvSpPr>
            <a:spLocks noChangeArrowheads="1"/>
          </p:cNvSpPr>
          <p:nvPr/>
        </p:nvSpPr>
        <p:spPr bwMode="auto">
          <a:xfrm>
            <a:off x="971550" y="1700213"/>
            <a:ext cx="609600" cy="581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4" name="object 7"/>
          <p:cNvSpPr>
            <a:spLocks noChangeArrowheads="1"/>
          </p:cNvSpPr>
          <p:nvPr/>
        </p:nvSpPr>
        <p:spPr bwMode="auto">
          <a:xfrm>
            <a:off x="971550" y="2343150"/>
            <a:ext cx="609600" cy="581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5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88E8C7E-E07F-4AF7-845D-83FC74768B0B}" type="slidenum">
              <a:rPr lang="th-TH"/>
              <a:pPr marL="171450"/>
              <a:t>31</a:t>
            </a:fld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Trivial FTP</a:t>
            </a:r>
            <a:r>
              <a:rPr spc="-45" dirty="0"/>
              <a:t> </a:t>
            </a:r>
            <a:r>
              <a:rPr spc="-5" dirty="0"/>
              <a:t>(TFTP)</a:t>
            </a:r>
          </a:p>
        </p:txBody>
      </p:sp>
      <p:sp>
        <p:nvSpPr>
          <p:cNvPr id="389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BE29F02-6A5B-4F52-9132-CB9ABCC73024}" type="slidenum">
              <a:rPr lang="th-TH"/>
              <a:pPr marL="171450"/>
              <a:t>32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74825"/>
            <a:ext cx="6927850" cy="4387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Lightweight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protocol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Only </a:t>
            </a:r>
            <a:r>
              <a:rPr spc="-10" dirty="0">
                <a:latin typeface="Tahoma"/>
                <a:cs typeface="Tahoma"/>
              </a:rPr>
              <a:t>support </a:t>
            </a:r>
            <a:r>
              <a:rPr spc="-5" dirty="0">
                <a:latin typeface="Tahoma"/>
                <a:cs typeface="Tahoma"/>
              </a:rPr>
              <a:t>file transfer (no</a:t>
            </a:r>
            <a:r>
              <a:rPr spc="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interaction)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No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authorization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Use only subset of FTP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command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190"/>
              </a:spcBef>
              <a:spcAft>
                <a:spcPts val="0"/>
              </a:spcAft>
              <a:buClr>
                <a:srgbClr val="FF0000"/>
              </a:buClr>
              <a:buSzPct val="52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500" i="1" spc="-45" dirty="0">
                <a:latin typeface="Tahoma"/>
                <a:cs typeface="Tahoma"/>
              </a:rPr>
              <a:t>connect</a:t>
            </a:r>
            <a:r>
              <a:rPr sz="2400" spc="-45" dirty="0">
                <a:latin typeface="Tahoma"/>
                <a:cs typeface="Tahoma"/>
              </a:rPr>
              <a:t>, </a:t>
            </a:r>
            <a:r>
              <a:rPr sz="2500" i="1" spc="-40" dirty="0">
                <a:latin typeface="Tahoma"/>
                <a:cs typeface="Tahoma"/>
              </a:rPr>
              <a:t>get</a:t>
            </a:r>
            <a:r>
              <a:rPr sz="2400" spc="-40" dirty="0">
                <a:latin typeface="Tahoma"/>
                <a:cs typeface="Tahoma"/>
              </a:rPr>
              <a:t>, </a:t>
            </a:r>
            <a:r>
              <a:rPr sz="2500" i="1" spc="-35" dirty="0">
                <a:latin typeface="Tahoma"/>
                <a:cs typeface="Tahoma"/>
              </a:rPr>
              <a:t>put</a:t>
            </a:r>
            <a:r>
              <a:rPr sz="2400" spc="-35" dirty="0">
                <a:latin typeface="Tahoma"/>
                <a:cs typeface="Tahoma"/>
              </a:rPr>
              <a:t>, </a:t>
            </a:r>
            <a:r>
              <a:rPr sz="2500" i="1" spc="-35" dirty="0">
                <a:latin typeface="Tahoma"/>
                <a:cs typeface="Tahoma"/>
              </a:rPr>
              <a:t>ascii</a:t>
            </a:r>
            <a:r>
              <a:rPr sz="2400" spc="-35" dirty="0">
                <a:latin typeface="Tahoma"/>
                <a:cs typeface="Tahoma"/>
              </a:rPr>
              <a:t>,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75" dirty="0">
                <a:latin typeface="Tahoma"/>
                <a:cs typeface="Tahoma"/>
              </a:rPr>
              <a:t> </a:t>
            </a:r>
            <a:r>
              <a:rPr sz="2500" i="1" spc="-45" dirty="0">
                <a:latin typeface="Tahoma"/>
                <a:cs typeface="Tahoma"/>
              </a:rPr>
              <a:t>binary</a:t>
            </a:r>
            <a:endParaRPr sz="2500">
              <a:latin typeface="Tahoma"/>
              <a:cs typeface="Tahoma"/>
            </a:endParaRPr>
          </a:p>
          <a:p>
            <a:pPr marL="355600" indent="-342900" fontAlgn="auto">
              <a:spcBef>
                <a:spcPts val="31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Use UDP </a:t>
            </a:r>
            <a:r>
              <a:rPr spc="-10" dirty="0">
                <a:latin typeface="Tahoma"/>
                <a:cs typeface="Tahoma"/>
              </a:rPr>
              <a:t>with </a:t>
            </a:r>
            <a:r>
              <a:rPr spc="-5" dirty="0">
                <a:latin typeface="Tahoma"/>
                <a:cs typeface="Tahoma"/>
              </a:rPr>
              <a:t>port</a:t>
            </a:r>
            <a:r>
              <a:rPr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69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less </a:t>
            </a:r>
            <a:r>
              <a:rPr sz="2400" spc="-5" dirty="0">
                <a:latin typeface="Tahoma"/>
                <a:cs typeface="Tahoma"/>
              </a:rPr>
              <a:t>reliable </a:t>
            </a:r>
            <a:r>
              <a:rPr sz="2400" dirty="0">
                <a:latin typeface="Tahoma"/>
                <a:cs typeface="Tahoma"/>
              </a:rPr>
              <a:t>but low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Usage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bootstrap (diskless HW)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e.g.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Router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only need network </a:t>
            </a:r>
            <a:r>
              <a:rPr sz="2400" spc="-5" dirty="0">
                <a:latin typeface="Tahoma"/>
                <a:cs typeface="Tahoma"/>
              </a:rPr>
              <a:t>connection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small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ROM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TFTP</a:t>
            </a:r>
            <a:r>
              <a:rPr spc="-50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39938" name="object 3"/>
          <p:cNvSpPr>
            <a:spLocks noChangeArrowheads="1"/>
          </p:cNvSpPr>
          <p:nvPr/>
        </p:nvSpPr>
        <p:spPr bwMode="auto">
          <a:xfrm>
            <a:off x="1187450" y="1557338"/>
            <a:ext cx="7297738" cy="4641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3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D70FC27-05A4-4BD8-BE55-1D22870F6E27}" type="slidenum">
              <a:rPr lang="th-TH"/>
              <a:pPr marL="171450"/>
              <a:t>33</a:t>
            </a:fld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TFTP</a:t>
            </a:r>
            <a:r>
              <a:rPr spc="-50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40962" name="object 3"/>
          <p:cNvSpPr>
            <a:spLocks noChangeArrowheads="1"/>
          </p:cNvSpPr>
          <p:nvPr/>
        </p:nvSpPr>
        <p:spPr bwMode="auto">
          <a:xfrm>
            <a:off x="468313" y="1557338"/>
            <a:ext cx="990600" cy="923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3" name="object 4"/>
          <p:cNvSpPr>
            <a:spLocks noChangeArrowheads="1"/>
          </p:cNvSpPr>
          <p:nvPr/>
        </p:nvSpPr>
        <p:spPr bwMode="auto">
          <a:xfrm>
            <a:off x="7970838" y="1557338"/>
            <a:ext cx="704850" cy="933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4" name="object 5"/>
          <p:cNvSpPr>
            <a:spLocks/>
          </p:cNvSpPr>
          <p:nvPr/>
        </p:nvSpPr>
        <p:spPr bwMode="auto">
          <a:xfrm>
            <a:off x="974725" y="2492375"/>
            <a:ext cx="0" cy="396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60876"/>
              </a:cxn>
            </a:cxnLst>
            <a:rect l="0" t="0" r="r" b="b"/>
            <a:pathLst>
              <a:path h="3961129">
                <a:moveTo>
                  <a:pt x="0" y="0"/>
                </a:moveTo>
                <a:lnTo>
                  <a:pt x="0" y="39608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5" name="object 6"/>
          <p:cNvSpPr>
            <a:spLocks/>
          </p:cNvSpPr>
          <p:nvPr/>
        </p:nvSpPr>
        <p:spPr bwMode="auto">
          <a:xfrm>
            <a:off x="8404225" y="2492375"/>
            <a:ext cx="0" cy="396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60876"/>
              </a:cxn>
            </a:cxnLst>
            <a:rect l="0" t="0" r="r" b="b"/>
            <a:pathLst>
              <a:path h="3961129">
                <a:moveTo>
                  <a:pt x="0" y="0"/>
                </a:moveTo>
                <a:lnTo>
                  <a:pt x="0" y="39608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973138" y="2998788"/>
            <a:ext cx="7416800" cy="144462"/>
          </a:xfrm>
          <a:custGeom>
            <a:avLst/>
            <a:gdLst/>
            <a:ahLst/>
            <a:cxnLst>
              <a:cxn ang="0">
                <a:pos x="7271004" y="0"/>
              </a:cxn>
              <a:cxn ang="0">
                <a:pos x="7271004" y="144779"/>
              </a:cxn>
              <a:cxn ang="0">
                <a:pos x="7386828" y="86867"/>
              </a:cxn>
              <a:cxn ang="0">
                <a:pos x="7285482" y="86867"/>
              </a:cxn>
              <a:cxn ang="0">
                <a:pos x="7285482" y="57912"/>
              </a:cxn>
              <a:cxn ang="0">
                <a:pos x="7386828" y="57912"/>
              </a:cxn>
              <a:cxn ang="0">
                <a:pos x="7271004" y="0"/>
              </a:cxn>
              <a:cxn ang="0">
                <a:pos x="7271004" y="57912"/>
              </a:cxn>
              <a:cxn ang="0">
                <a:pos x="0" y="57912"/>
              </a:cxn>
              <a:cxn ang="0">
                <a:pos x="0" y="86867"/>
              </a:cxn>
              <a:cxn ang="0">
                <a:pos x="7271004" y="86867"/>
              </a:cxn>
              <a:cxn ang="0">
                <a:pos x="7271004" y="57912"/>
              </a:cxn>
              <a:cxn ang="0">
                <a:pos x="7386828" y="57912"/>
              </a:cxn>
              <a:cxn ang="0">
                <a:pos x="7285482" y="57912"/>
              </a:cxn>
              <a:cxn ang="0">
                <a:pos x="7285482" y="86867"/>
              </a:cxn>
              <a:cxn ang="0">
                <a:pos x="7386828" y="86867"/>
              </a:cxn>
              <a:cxn ang="0">
                <a:pos x="7415783" y="72389"/>
              </a:cxn>
              <a:cxn ang="0">
                <a:pos x="7386828" y="57912"/>
              </a:cxn>
            </a:cxnLst>
            <a:rect l="0" t="0" r="r" b="b"/>
            <a:pathLst>
              <a:path w="7416165" h="144780">
                <a:moveTo>
                  <a:pt x="7271004" y="0"/>
                </a:moveTo>
                <a:lnTo>
                  <a:pt x="7271004" y="144779"/>
                </a:lnTo>
                <a:lnTo>
                  <a:pt x="7386828" y="86867"/>
                </a:lnTo>
                <a:lnTo>
                  <a:pt x="7285482" y="86867"/>
                </a:lnTo>
                <a:lnTo>
                  <a:pt x="7285482" y="57912"/>
                </a:lnTo>
                <a:lnTo>
                  <a:pt x="7386828" y="57912"/>
                </a:lnTo>
                <a:lnTo>
                  <a:pt x="7271004" y="0"/>
                </a:lnTo>
                <a:close/>
              </a:path>
              <a:path w="7416165" h="144780">
                <a:moveTo>
                  <a:pt x="7271004" y="57912"/>
                </a:moveTo>
                <a:lnTo>
                  <a:pt x="0" y="57912"/>
                </a:lnTo>
                <a:lnTo>
                  <a:pt x="0" y="86867"/>
                </a:lnTo>
                <a:lnTo>
                  <a:pt x="7271004" y="86867"/>
                </a:lnTo>
                <a:lnTo>
                  <a:pt x="7271004" y="57912"/>
                </a:lnTo>
                <a:close/>
              </a:path>
              <a:path w="7416165" h="144780">
                <a:moveTo>
                  <a:pt x="7386828" y="57912"/>
                </a:moveTo>
                <a:lnTo>
                  <a:pt x="7285482" y="57912"/>
                </a:lnTo>
                <a:lnTo>
                  <a:pt x="7285482" y="86867"/>
                </a:lnTo>
                <a:lnTo>
                  <a:pt x="7386828" y="86867"/>
                </a:lnTo>
                <a:lnTo>
                  <a:pt x="7415783" y="72389"/>
                </a:lnTo>
                <a:lnTo>
                  <a:pt x="7386828" y="579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7" name="object 8"/>
          <p:cNvSpPr>
            <a:spLocks/>
          </p:cNvSpPr>
          <p:nvPr/>
        </p:nvSpPr>
        <p:spPr bwMode="auto">
          <a:xfrm>
            <a:off x="973138" y="3716338"/>
            <a:ext cx="7343775" cy="146050"/>
          </a:xfrm>
          <a:custGeom>
            <a:avLst/>
            <a:gdLst/>
            <a:ahLst/>
            <a:cxnLst>
              <a:cxn ang="0">
                <a:pos x="144779" y="0"/>
              </a:cxn>
              <a:cxn ang="0">
                <a:pos x="0" y="72389"/>
              </a:cxn>
              <a:cxn ang="0">
                <a:pos x="144779" y="144780"/>
              </a:cxn>
              <a:cxn ang="0">
                <a:pos x="144779" y="86868"/>
              </a:cxn>
              <a:cxn ang="0">
                <a:pos x="130301" y="86868"/>
              </a:cxn>
              <a:cxn ang="0">
                <a:pos x="130301" y="57912"/>
              </a:cxn>
              <a:cxn ang="0">
                <a:pos x="144779" y="57912"/>
              </a:cxn>
              <a:cxn ang="0">
                <a:pos x="144779" y="0"/>
              </a:cxn>
              <a:cxn ang="0">
                <a:pos x="144779" y="57912"/>
              </a:cxn>
              <a:cxn ang="0">
                <a:pos x="130301" y="57912"/>
              </a:cxn>
              <a:cxn ang="0">
                <a:pos x="130301" y="86868"/>
              </a:cxn>
              <a:cxn ang="0">
                <a:pos x="144779" y="86868"/>
              </a:cxn>
              <a:cxn ang="0">
                <a:pos x="144779" y="57912"/>
              </a:cxn>
              <a:cxn ang="0">
                <a:pos x="7344156" y="57912"/>
              </a:cxn>
              <a:cxn ang="0">
                <a:pos x="144779" y="57912"/>
              </a:cxn>
              <a:cxn ang="0">
                <a:pos x="144779" y="86868"/>
              </a:cxn>
              <a:cxn ang="0">
                <a:pos x="7344156" y="86868"/>
              </a:cxn>
              <a:cxn ang="0">
                <a:pos x="7344156" y="57912"/>
              </a:cxn>
            </a:cxnLst>
            <a:rect l="0" t="0" r="r" b="b"/>
            <a:pathLst>
              <a:path w="7344409" h="144779">
                <a:moveTo>
                  <a:pt x="144779" y="0"/>
                </a:moveTo>
                <a:lnTo>
                  <a:pt x="0" y="72389"/>
                </a:lnTo>
                <a:lnTo>
                  <a:pt x="144779" y="144780"/>
                </a:lnTo>
                <a:lnTo>
                  <a:pt x="144779" y="86868"/>
                </a:lnTo>
                <a:lnTo>
                  <a:pt x="130301" y="86868"/>
                </a:lnTo>
                <a:lnTo>
                  <a:pt x="130301" y="57912"/>
                </a:lnTo>
                <a:lnTo>
                  <a:pt x="144779" y="57912"/>
                </a:lnTo>
                <a:lnTo>
                  <a:pt x="144779" y="0"/>
                </a:lnTo>
                <a:close/>
              </a:path>
              <a:path w="7344409" h="144779">
                <a:moveTo>
                  <a:pt x="144779" y="57912"/>
                </a:moveTo>
                <a:lnTo>
                  <a:pt x="130301" y="57912"/>
                </a:lnTo>
                <a:lnTo>
                  <a:pt x="130301" y="86868"/>
                </a:lnTo>
                <a:lnTo>
                  <a:pt x="144779" y="86868"/>
                </a:lnTo>
                <a:lnTo>
                  <a:pt x="144779" y="57912"/>
                </a:lnTo>
                <a:close/>
              </a:path>
              <a:path w="7344409" h="144779">
                <a:moveTo>
                  <a:pt x="7344156" y="57912"/>
                </a:moveTo>
                <a:lnTo>
                  <a:pt x="144779" y="57912"/>
                </a:lnTo>
                <a:lnTo>
                  <a:pt x="144779" y="86868"/>
                </a:lnTo>
                <a:lnTo>
                  <a:pt x="7344156" y="86868"/>
                </a:lnTo>
                <a:lnTo>
                  <a:pt x="7344156" y="57912"/>
                </a:lnTo>
                <a:close/>
              </a:path>
            </a:pathLst>
          </a:cu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8" name="object 9"/>
          <p:cNvSpPr>
            <a:spLocks/>
          </p:cNvSpPr>
          <p:nvPr/>
        </p:nvSpPr>
        <p:spPr bwMode="auto">
          <a:xfrm>
            <a:off x="973138" y="4510088"/>
            <a:ext cx="7416800" cy="144462"/>
          </a:xfrm>
          <a:custGeom>
            <a:avLst/>
            <a:gdLst/>
            <a:ahLst/>
            <a:cxnLst>
              <a:cxn ang="0">
                <a:pos x="7271004" y="0"/>
              </a:cxn>
              <a:cxn ang="0">
                <a:pos x="7271004" y="144779"/>
              </a:cxn>
              <a:cxn ang="0">
                <a:pos x="7386828" y="86867"/>
              </a:cxn>
              <a:cxn ang="0">
                <a:pos x="7285482" y="86867"/>
              </a:cxn>
              <a:cxn ang="0">
                <a:pos x="7285482" y="57911"/>
              </a:cxn>
              <a:cxn ang="0">
                <a:pos x="7386828" y="57911"/>
              </a:cxn>
              <a:cxn ang="0">
                <a:pos x="7271004" y="0"/>
              </a:cxn>
              <a:cxn ang="0">
                <a:pos x="7271004" y="57911"/>
              </a:cxn>
              <a:cxn ang="0">
                <a:pos x="0" y="57911"/>
              </a:cxn>
              <a:cxn ang="0">
                <a:pos x="0" y="86867"/>
              </a:cxn>
              <a:cxn ang="0">
                <a:pos x="7271004" y="86867"/>
              </a:cxn>
              <a:cxn ang="0">
                <a:pos x="7271004" y="57911"/>
              </a:cxn>
              <a:cxn ang="0">
                <a:pos x="7386828" y="57911"/>
              </a:cxn>
              <a:cxn ang="0">
                <a:pos x="7285482" y="57911"/>
              </a:cxn>
              <a:cxn ang="0">
                <a:pos x="7285482" y="86867"/>
              </a:cxn>
              <a:cxn ang="0">
                <a:pos x="7386828" y="86867"/>
              </a:cxn>
              <a:cxn ang="0">
                <a:pos x="7415783" y="72389"/>
              </a:cxn>
              <a:cxn ang="0">
                <a:pos x="7386828" y="57911"/>
              </a:cxn>
            </a:cxnLst>
            <a:rect l="0" t="0" r="r" b="b"/>
            <a:pathLst>
              <a:path w="7416165" h="144779">
                <a:moveTo>
                  <a:pt x="7271004" y="0"/>
                </a:moveTo>
                <a:lnTo>
                  <a:pt x="7271004" y="144779"/>
                </a:lnTo>
                <a:lnTo>
                  <a:pt x="7386828" y="86867"/>
                </a:lnTo>
                <a:lnTo>
                  <a:pt x="7285482" y="86867"/>
                </a:lnTo>
                <a:lnTo>
                  <a:pt x="7285482" y="57911"/>
                </a:lnTo>
                <a:lnTo>
                  <a:pt x="7386828" y="57911"/>
                </a:lnTo>
                <a:lnTo>
                  <a:pt x="7271004" y="0"/>
                </a:lnTo>
                <a:close/>
              </a:path>
              <a:path w="7416165" h="144779">
                <a:moveTo>
                  <a:pt x="7271004" y="57911"/>
                </a:moveTo>
                <a:lnTo>
                  <a:pt x="0" y="57911"/>
                </a:lnTo>
                <a:lnTo>
                  <a:pt x="0" y="86867"/>
                </a:lnTo>
                <a:lnTo>
                  <a:pt x="7271004" y="86867"/>
                </a:lnTo>
                <a:lnTo>
                  <a:pt x="7271004" y="57911"/>
                </a:lnTo>
                <a:close/>
              </a:path>
              <a:path w="7416165" h="144779">
                <a:moveTo>
                  <a:pt x="7386828" y="57911"/>
                </a:moveTo>
                <a:lnTo>
                  <a:pt x="7285482" y="57911"/>
                </a:lnTo>
                <a:lnTo>
                  <a:pt x="7285482" y="86867"/>
                </a:lnTo>
                <a:lnTo>
                  <a:pt x="7386828" y="86867"/>
                </a:lnTo>
                <a:lnTo>
                  <a:pt x="7415783" y="72389"/>
                </a:lnTo>
                <a:lnTo>
                  <a:pt x="7386828" y="5791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9" name="object 10"/>
          <p:cNvSpPr>
            <a:spLocks/>
          </p:cNvSpPr>
          <p:nvPr/>
        </p:nvSpPr>
        <p:spPr bwMode="auto">
          <a:xfrm>
            <a:off x="973138" y="5337175"/>
            <a:ext cx="7343775" cy="144463"/>
          </a:xfrm>
          <a:custGeom>
            <a:avLst/>
            <a:gdLst/>
            <a:ahLst/>
            <a:cxnLst>
              <a:cxn ang="0">
                <a:pos x="144779" y="0"/>
              </a:cxn>
              <a:cxn ang="0">
                <a:pos x="0" y="72389"/>
              </a:cxn>
              <a:cxn ang="0">
                <a:pos x="144779" y="144779"/>
              </a:cxn>
              <a:cxn ang="0">
                <a:pos x="144779" y="86867"/>
              </a:cxn>
              <a:cxn ang="0">
                <a:pos x="130301" y="86867"/>
              </a:cxn>
              <a:cxn ang="0">
                <a:pos x="130301" y="57911"/>
              </a:cxn>
              <a:cxn ang="0">
                <a:pos x="144779" y="57911"/>
              </a:cxn>
              <a:cxn ang="0">
                <a:pos x="144779" y="0"/>
              </a:cxn>
              <a:cxn ang="0">
                <a:pos x="144779" y="57911"/>
              </a:cxn>
              <a:cxn ang="0">
                <a:pos x="130301" y="57911"/>
              </a:cxn>
              <a:cxn ang="0">
                <a:pos x="130301" y="86867"/>
              </a:cxn>
              <a:cxn ang="0">
                <a:pos x="144779" y="86867"/>
              </a:cxn>
              <a:cxn ang="0">
                <a:pos x="144779" y="57911"/>
              </a:cxn>
              <a:cxn ang="0">
                <a:pos x="7344156" y="57911"/>
              </a:cxn>
              <a:cxn ang="0">
                <a:pos x="144779" y="57911"/>
              </a:cxn>
              <a:cxn ang="0">
                <a:pos x="144779" y="86867"/>
              </a:cxn>
              <a:cxn ang="0">
                <a:pos x="7344156" y="86867"/>
              </a:cxn>
              <a:cxn ang="0">
                <a:pos x="7344156" y="57911"/>
              </a:cxn>
            </a:cxnLst>
            <a:rect l="0" t="0" r="r" b="b"/>
            <a:pathLst>
              <a:path w="7344409" h="144779">
                <a:moveTo>
                  <a:pt x="144779" y="0"/>
                </a:moveTo>
                <a:lnTo>
                  <a:pt x="0" y="72389"/>
                </a:lnTo>
                <a:lnTo>
                  <a:pt x="144779" y="144779"/>
                </a:lnTo>
                <a:lnTo>
                  <a:pt x="144779" y="86867"/>
                </a:lnTo>
                <a:lnTo>
                  <a:pt x="130301" y="86867"/>
                </a:lnTo>
                <a:lnTo>
                  <a:pt x="130301" y="57911"/>
                </a:lnTo>
                <a:lnTo>
                  <a:pt x="144779" y="57911"/>
                </a:lnTo>
                <a:lnTo>
                  <a:pt x="144779" y="0"/>
                </a:lnTo>
                <a:close/>
              </a:path>
              <a:path w="7344409" h="144779">
                <a:moveTo>
                  <a:pt x="144779" y="57911"/>
                </a:moveTo>
                <a:lnTo>
                  <a:pt x="130301" y="57911"/>
                </a:lnTo>
                <a:lnTo>
                  <a:pt x="130301" y="86867"/>
                </a:lnTo>
                <a:lnTo>
                  <a:pt x="144779" y="86867"/>
                </a:lnTo>
                <a:lnTo>
                  <a:pt x="144779" y="57911"/>
                </a:lnTo>
                <a:close/>
              </a:path>
              <a:path w="7344409" h="144779">
                <a:moveTo>
                  <a:pt x="7344156" y="57911"/>
                </a:moveTo>
                <a:lnTo>
                  <a:pt x="144779" y="57911"/>
                </a:lnTo>
                <a:lnTo>
                  <a:pt x="144779" y="86867"/>
                </a:lnTo>
                <a:lnTo>
                  <a:pt x="7344156" y="86867"/>
                </a:lnTo>
                <a:lnTo>
                  <a:pt x="7344156" y="57911"/>
                </a:lnTo>
                <a:close/>
              </a:path>
            </a:pathLst>
          </a:cu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266825" y="2724150"/>
            <a:ext cx="6669088" cy="3581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1625" indent="-288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Source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sz="2000" spc="-5" dirty="0">
                <a:latin typeface="Tahoma"/>
                <a:cs typeface="Tahoma"/>
              </a:rPr>
              <a:t>Dest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2000" dirty="0">
                <a:latin typeface="Tahoma"/>
                <a:cs typeface="Tahoma"/>
              </a:rPr>
              <a:t>write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“file2”,”netascii”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30162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Source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60,000 </a:t>
            </a:r>
            <a:r>
              <a:rPr sz="2000" spc="-5" dirty="0">
                <a:latin typeface="Tahoma"/>
                <a:cs typeface="Tahoma"/>
              </a:rPr>
              <a:t>Dest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sz="2000" dirty="0">
                <a:latin typeface="Tahoma"/>
                <a:cs typeface="Tahoma"/>
              </a:rPr>
              <a:t>Ack block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=0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1535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Source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sz="2000" spc="-5" dirty="0">
                <a:latin typeface="Tahoma"/>
                <a:cs typeface="Tahoma"/>
              </a:rPr>
              <a:t>Dest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60,000 </a:t>
            </a:r>
            <a:r>
              <a:rPr sz="2000" spc="-5" dirty="0">
                <a:latin typeface="Tahoma"/>
                <a:cs typeface="Tahoma"/>
              </a:rPr>
              <a:t>Data </a:t>
            </a:r>
            <a:r>
              <a:rPr sz="2000" dirty="0">
                <a:latin typeface="Tahoma"/>
                <a:cs typeface="Tahoma"/>
              </a:rPr>
              <a:t>block =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30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Source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60,000 </a:t>
            </a:r>
            <a:r>
              <a:rPr sz="2000" spc="-5" dirty="0">
                <a:latin typeface="Tahoma"/>
                <a:cs typeface="Tahoma"/>
              </a:rPr>
              <a:t>Dest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sz="2000" dirty="0">
                <a:latin typeface="Tahoma"/>
                <a:cs typeface="Tahoma"/>
              </a:rPr>
              <a:t>Ack block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=1</a:t>
            </a:r>
            <a:endParaRPr sz="2000">
              <a:latin typeface="Tahoma"/>
              <a:cs typeface="Tahoma"/>
            </a:endParaRPr>
          </a:p>
          <a:p>
            <a:pPr marL="316865" algn="ctr" fontAlgn="auto">
              <a:lnSpc>
                <a:spcPts val="7125"/>
              </a:lnSpc>
              <a:spcBef>
                <a:spcPts val="240"/>
              </a:spcBef>
              <a:spcAft>
                <a:spcPts val="0"/>
              </a:spcAft>
              <a:defRPr/>
            </a:pPr>
            <a:r>
              <a:rPr sz="6000" spc="-5" dirty="0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40971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1ADB273-B00F-4A3B-B3D1-564A5C52FFDD}" type="slidenum">
              <a:rPr lang="th-TH"/>
              <a:pPr marL="171450"/>
              <a:t>34</a:t>
            </a:fld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TFTP</a:t>
            </a:r>
            <a:r>
              <a:rPr spc="-65" dirty="0"/>
              <a:t> </a:t>
            </a:r>
            <a:r>
              <a:rPr spc="-5" dirty="0"/>
              <a:t>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463" y="1774825"/>
            <a:ext cx="2687637" cy="4154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Read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message</a:t>
            </a:r>
            <a:endParaRPr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Font typeface="Wingdings"/>
              <a:buChar char="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Write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</a:t>
            </a:r>
            <a:endParaRPr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Font typeface="Wingdings"/>
              <a:buChar char="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Data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</a:t>
            </a:r>
            <a:endParaRPr>
              <a:latin typeface="Tahoma"/>
              <a:cs typeface="Tahoma"/>
            </a:endParaRPr>
          </a:p>
          <a:p>
            <a:pPr fontAlgn="auto">
              <a:spcBef>
                <a:spcPts val="10"/>
              </a:spcBef>
              <a:spcAft>
                <a:spcPts val="0"/>
              </a:spcAft>
              <a:buClr>
                <a:srgbClr val="3333CC"/>
              </a:buClr>
              <a:buFont typeface="Wingdings"/>
              <a:buChar char="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Ack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</a:t>
            </a:r>
            <a:endParaRPr>
              <a:latin typeface="Tahoma"/>
              <a:cs typeface="Tahoma"/>
            </a:endParaRPr>
          </a:p>
          <a:p>
            <a:pPr fontAlgn="auto">
              <a:spcBef>
                <a:spcPts val="50"/>
              </a:spcBef>
              <a:spcAft>
                <a:spcPts val="0"/>
              </a:spcAft>
              <a:buClr>
                <a:srgbClr val="3333CC"/>
              </a:buClr>
              <a:buFont typeface="Wingdings"/>
              <a:buChar char=""/>
              <a:defRPr/>
            </a:pPr>
            <a:endParaRPr sz="325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Error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message</a:t>
            </a:r>
            <a:endParaRPr>
              <a:latin typeface="Tahoma"/>
              <a:cs typeface="Tahoma"/>
            </a:endParaRPr>
          </a:p>
        </p:txBody>
      </p:sp>
      <p:sp>
        <p:nvSpPr>
          <p:cNvPr id="41987" name="object 4"/>
          <p:cNvSpPr>
            <a:spLocks noChangeArrowheads="1"/>
          </p:cNvSpPr>
          <p:nvPr/>
        </p:nvSpPr>
        <p:spPr bwMode="auto">
          <a:xfrm>
            <a:off x="3779838" y="1773238"/>
            <a:ext cx="4968875" cy="6080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8" name="object 5"/>
          <p:cNvSpPr>
            <a:spLocks noChangeArrowheads="1"/>
          </p:cNvSpPr>
          <p:nvPr/>
        </p:nvSpPr>
        <p:spPr bwMode="auto">
          <a:xfrm>
            <a:off x="3779838" y="2708275"/>
            <a:ext cx="4968875" cy="6556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9" name="object 6"/>
          <p:cNvSpPr>
            <a:spLocks noChangeArrowheads="1"/>
          </p:cNvSpPr>
          <p:nvPr/>
        </p:nvSpPr>
        <p:spPr bwMode="auto">
          <a:xfrm>
            <a:off x="3779838" y="3644900"/>
            <a:ext cx="5292725" cy="6794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0" name="object 7"/>
          <p:cNvSpPr>
            <a:spLocks noChangeArrowheads="1"/>
          </p:cNvSpPr>
          <p:nvPr/>
        </p:nvSpPr>
        <p:spPr bwMode="auto">
          <a:xfrm>
            <a:off x="3779838" y="4529138"/>
            <a:ext cx="1800225" cy="6731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1" name="object 8"/>
          <p:cNvSpPr>
            <a:spLocks noChangeArrowheads="1"/>
          </p:cNvSpPr>
          <p:nvPr/>
        </p:nvSpPr>
        <p:spPr bwMode="auto">
          <a:xfrm>
            <a:off x="3779838" y="5373688"/>
            <a:ext cx="4032250" cy="6683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2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1FA9EB1-CBF4-4BD8-A051-1A2CAE105628}" type="slidenum">
              <a:rPr lang="th-TH"/>
              <a:pPr marL="171450"/>
              <a:t>35</a:t>
            </a:fld>
            <a:endParaRPr lang="th-TH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TFTP</a:t>
            </a:r>
            <a:r>
              <a:rPr spc="-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3010" name="object 3"/>
          <p:cNvSpPr>
            <a:spLocks noChangeArrowheads="1"/>
          </p:cNvSpPr>
          <p:nvPr/>
        </p:nvSpPr>
        <p:spPr bwMode="auto">
          <a:xfrm>
            <a:off x="1908175" y="1700213"/>
            <a:ext cx="5618163" cy="4775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2E876FC-C11E-4CF7-9BAC-049940DB9F60}" type="slidenum">
              <a:rPr lang="th-TH"/>
              <a:pPr marL="171450"/>
              <a:t>36</a:t>
            </a:fld>
            <a:endParaRPr lang="th-TH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0162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50" y="2276475"/>
            <a:ext cx="609600" cy="581025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fontAlgn="auto">
              <a:spcBef>
                <a:spcPts val="45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550" y="2852738"/>
            <a:ext cx="609600" cy="588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50">
              <a:latin typeface="Times New Roman"/>
              <a:cs typeface="Times New Roman"/>
            </a:endParaRPr>
          </a:p>
          <a:p>
            <a:pPr marL="301625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Telnet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defRPr/>
            </a:pPr>
            <a:r>
              <a:rPr spc="-5" dirty="0"/>
              <a:t>File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40" dirty="0"/>
              <a:t> </a:t>
            </a:r>
            <a:r>
              <a:rPr dirty="0"/>
              <a:t>(FTP)</a:t>
            </a:r>
          </a:p>
          <a:p>
            <a:pPr marL="355600" eaLnBrk="1" fontAlgn="auto" hangingPunct="1">
              <a:spcBef>
                <a:spcPts val="765"/>
              </a:spcBef>
              <a:spcAft>
                <a:spcPts val="0"/>
              </a:spcAft>
              <a:defRPr/>
            </a:pPr>
            <a:r>
              <a:rPr dirty="0"/>
              <a:t>Trivial </a:t>
            </a:r>
            <a:r>
              <a:rPr spc="-5" dirty="0"/>
              <a:t>File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30" dirty="0"/>
              <a:t> </a:t>
            </a:r>
            <a:r>
              <a:rPr dirty="0"/>
              <a:t>(TFTP)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(HTTP)</a:t>
            </a:r>
          </a:p>
          <a:p>
            <a:pPr marL="355600" indent="-342900" eaLnBrk="1" fontAlgn="auto" hangingPunct="1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Electronic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44038" name="object 7"/>
          <p:cNvSpPr>
            <a:spLocks noChangeArrowheads="1"/>
          </p:cNvSpPr>
          <p:nvPr/>
        </p:nvSpPr>
        <p:spPr bwMode="auto">
          <a:xfrm>
            <a:off x="971550" y="1700213"/>
            <a:ext cx="609600" cy="17335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9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6C131BC-F809-41F4-8DDA-6ACA1F51E8F2}" type="slidenum">
              <a:rPr lang="th-TH"/>
              <a:pPr marL="171450"/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Hypertext Transfer Protocol</a:t>
            </a:r>
            <a:r>
              <a:rPr sz="3600" spc="-25" dirty="0"/>
              <a:t> </a:t>
            </a:r>
            <a:r>
              <a:rPr sz="3600" dirty="0"/>
              <a:t>(HTTP)</a:t>
            </a:r>
            <a:endParaRPr sz="3600"/>
          </a:p>
        </p:txBody>
      </p:sp>
      <p:sp>
        <p:nvSpPr>
          <p:cNvPr id="450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7079FF5E-8C93-4189-90C6-F6D97F39C603}" type="slidenum">
              <a:rPr lang="th-TH"/>
              <a:pPr marL="171450"/>
              <a:t>38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224712" cy="3668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Most extensively used in the Internet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Communication between </a:t>
            </a:r>
            <a:r>
              <a:rPr lang="th-TH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web browsers </a:t>
            </a:r>
            <a:r>
              <a:rPr lang="th-TH">
                <a:latin typeface="Tahoma" pitchFamily="34" charset="0"/>
                <a:cs typeface="Tahoma" pitchFamily="34" charset="0"/>
              </a:rPr>
              <a:t>and  </a:t>
            </a:r>
            <a:r>
              <a:rPr lang="th-TH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web server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Standard access protocol</a:t>
            </a:r>
          </a:p>
          <a:p>
            <a:pPr marL="755650" lvl="1" indent="-285750">
              <a:lnSpc>
                <a:spcPts val="2600"/>
              </a:lnSpc>
              <a:spcBef>
                <a:spcPts val="9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to allow applications to get and send document  and files across Internet</a:t>
            </a:r>
          </a:p>
          <a:p>
            <a:pPr marL="355600" indent="-342900">
              <a:spcBef>
                <a:spcPts val="9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HTTP is hidden behind web browser GUI</a:t>
            </a:r>
          </a:p>
          <a:p>
            <a:pPr marL="355600" indent="-342900">
              <a:spcBef>
                <a:spcPts val="3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TCP connection with well-known port 80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Markup</a:t>
            </a:r>
            <a:r>
              <a:rPr spc="-60" dirty="0"/>
              <a:t> </a:t>
            </a:r>
            <a:r>
              <a:rPr spc="-5" dirty="0"/>
              <a:t>Language</a:t>
            </a:r>
          </a:p>
        </p:txBody>
      </p:sp>
      <p:sp>
        <p:nvSpPr>
          <p:cNvPr id="460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537419F-AB1F-4479-9457-67E2A73DF379}" type="slidenum">
              <a:rPr lang="th-TH"/>
              <a:pPr marL="171450"/>
              <a:t>39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122363" y="1816100"/>
            <a:ext cx="7624762" cy="3548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Method of presenting document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common character set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(ASCII)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Using </a:t>
            </a:r>
            <a:r>
              <a:rPr sz="3200" b="1" dirty="0">
                <a:solidFill>
                  <a:srgbClr val="0033CC"/>
                </a:solidFill>
                <a:latin typeface="Tahoma"/>
                <a:cs typeface="Tahoma"/>
              </a:rPr>
              <a:t>tag </a:t>
            </a:r>
            <a:r>
              <a:rPr sz="3200" spc="-5" dirty="0">
                <a:latin typeface="Tahoma"/>
                <a:cs typeface="Tahoma"/>
              </a:rPr>
              <a:t>for formatting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instruction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embedded in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text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inform application how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display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document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font, indentation, text color,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etc.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e.g. word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processor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Local</a:t>
            </a:r>
            <a:r>
              <a:rPr spc="-75" dirty="0"/>
              <a:t> </a:t>
            </a:r>
            <a:r>
              <a:rPr spc="-5" dirty="0"/>
              <a:t>Login</a:t>
            </a:r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2195513" y="1916113"/>
            <a:ext cx="4460875" cy="41767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75E3E7E-13BE-484E-994E-EBF9BB15E711}" type="slidenum">
              <a:rPr lang="th-TH"/>
              <a:pPr marL="171450"/>
              <a:t>4</a:t>
            </a:fld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Hypertext</a:t>
            </a:r>
          </a:p>
        </p:txBody>
      </p:sp>
      <p:sp>
        <p:nvSpPr>
          <p:cNvPr id="471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3661DEE5-137C-4799-A12A-2E8218971934}" type="slidenum">
              <a:rPr lang="th-TH"/>
              <a:pPr marL="171450"/>
              <a:t>40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038975" cy="297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650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 collection of documents containing</a:t>
            </a:r>
          </a:p>
          <a:p>
            <a:pPr marL="355600" indent="-342900">
              <a:lnSpc>
                <a:spcPts val="3650"/>
              </a:lnSpc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cross</a:t>
            </a:r>
            <a:r>
              <a:rPr lang="th-TH" sz="3200">
                <a:latin typeface="Angsana New" charset="-34"/>
              </a:rPr>
              <a:t>-</a:t>
            </a:r>
            <a:r>
              <a:rPr lang="th-TH" sz="3200">
                <a:latin typeface="Tahoma" pitchFamily="34" charset="0"/>
                <a:cs typeface="Tahoma" pitchFamily="34" charset="0"/>
              </a:rPr>
              <a:t>references or </a:t>
            </a:r>
            <a:r>
              <a:rPr lang="th-TH" sz="3200">
                <a:latin typeface="Angsana New" charset="-34"/>
              </a:rPr>
              <a:t>"</a:t>
            </a:r>
            <a:r>
              <a:rPr lang="th-TH" sz="3200">
                <a:latin typeface="Tahoma" pitchFamily="34" charset="0"/>
                <a:cs typeface="Tahoma" pitchFamily="34" charset="0"/>
              </a:rPr>
              <a:t>links</a:t>
            </a:r>
            <a:r>
              <a:rPr lang="th-TH" sz="3200">
                <a:latin typeface="Angsana New" charset="-34"/>
              </a:rPr>
              <a:t>"</a:t>
            </a:r>
          </a:p>
          <a:p>
            <a:pPr marL="355600" indent="-342900">
              <a:spcBef>
                <a:spcPts val="11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Use in interactive browser program</a:t>
            </a:r>
          </a:p>
          <a:p>
            <a:pPr marL="755650" lvl="1" indent="-285750">
              <a:lnSpc>
                <a:spcPts val="3038"/>
              </a:lnSpc>
              <a:spcBef>
                <a:spcPts val="10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allow reader to move easily from one  document to another</a:t>
            </a:r>
          </a:p>
          <a:p>
            <a:pPr marL="755650" lvl="1" indent="-285750">
              <a:spcBef>
                <a:spcPts val="62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point-and-click references between doc.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Hypertext</a:t>
            </a:r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827088" y="1844675"/>
            <a:ext cx="7853362" cy="3352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ED3104D-44D4-4699-B367-2EF8BC6970AD}" type="slidenum">
              <a:rPr lang="th-TH"/>
              <a:pPr marL="171450"/>
              <a:t>41</a:t>
            </a:fld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Hypertext </a:t>
            </a:r>
            <a:r>
              <a:rPr sz="3600" spc="-10" dirty="0"/>
              <a:t>Markup </a:t>
            </a:r>
            <a:r>
              <a:rPr sz="3600" spc="-5" dirty="0"/>
              <a:t>Language</a:t>
            </a:r>
            <a:r>
              <a:rPr sz="3600" spc="10" dirty="0"/>
              <a:t> </a:t>
            </a:r>
            <a:r>
              <a:rPr sz="3600" dirty="0"/>
              <a:t>(HTML)</a:t>
            </a:r>
            <a:endParaRPr sz="3600"/>
          </a:p>
        </p:txBody>
      </p:sp>
      <p:sp>
        <p:nvSpPr>
          <p:cNvPr id="4915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1296EE8-5138-46E3-A752-DE9641DE4FB0}" type="slidenum">
              <a:rPr lang="th-TH"/>
              <a:pPr marL="171450"/>
              <a:t>42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869112" cy="3211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Coded format language used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for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creating </a:t>
            </a:r>
            <a:r>
              <a:rPr sz="2400" dirty="0">
                <a:latin typeface="Tahoma"/>
                <a:cs typeface="Tahoma"/>
              </a:rPr>
              <a:t>hypertext </a:t>
            </a:r>
            <a:r>
              <a:rPr sz="2400" spc="-5" dirty="0">
                <a:latin typeface="Tahoma"/>
                <a:cs typeface="Tahoma"/>
              </a:rPr>
              <a:t>documents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WWW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controlling how </a:t>
            </a:r>
            <a:r>
              <a:rPr sz="2400" spc="-5" dirty="0">
                <a:latin typeface="Tahoma"/>
                <a:cs typeface="Tahoma"/>
              </a:rPr>
              <a:t>Web </a:t>
            </a:r>
            <a:r>
              <a:rPr sz="2400" dirty="0">
                <a:latin typeface="Tahoma"/>
                <a:cs typeface="Tahoma"/>
              </a:rPr>
              <a:t>pages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appear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944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HTML </a:t>
            </a:r>
            <a:r>
              <a:rPr spc="-5" dirty="0">
                <a:latin typeface="Tahoma"/>
                <a:cs typeface="Tahoma"/>
              </a:rPr>
              <a:t>documents are </a:t>
            </a:r>
            <a:r>
              <a:rPr spc="-10" dirty="0">
                <a:latin typeface="Tahoma"/>
                <a:cs typeface="Tahoma"/>
              </a:rPr>
              <a:t>written </a:t>
            </a:r>
            <a:r>
              <a:rPr spc="-5" dirty="0">
                <a:latin typeface="Tahoma"/>
                <a:cs typeface="Tahoma"/>
              </a:rPr>
              <a:t>in plain</a:t>
            </a:r>
            <a:r>
              <a:rPr spc="8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text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with the </a:t>
            </a:r>
            <a:r>
              <a:rPr sz="2400" dirty="0">
                <a:latin typeface="Tahoma"/>
                <a:cs typeface="Tahoma"/>
              </a:rPr>
              <a:t>addition 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tags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Example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tag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3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ANCHOR </a:t>
            </a:r>
            <a:r>
              <a:rPr sz="2400" dirty="0">
                <a:latin typeface="Tahoma"/>
                <a:cs typeface="Tahoma"/>
              </a:rPr>
              <a:t>&lt;A&gt; </a:t>
            </a:r>
            <a:r>
              <a:rPr sz="2400" spc="-5" dirty="0">
                <a:latin typeface="Tahoma"/>
                <a:cs typeface="Tahoma"/>
              </a:rPr>
              <a:t>tag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create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link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5373688"/>
            <a:ext cx="7185025" cy="711200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544195" fontAlgn="auto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33CC"/>
                </a:solidFill>
                <a:latin typeface="Tahoma"/>
                <a:cs typeface="Tahoma"/>
              </a:rPr>
              <a:t>&lt;A</a:t>
            </a:r>
            <a:r>
              <a:rPr sz="2000" b="1" spc="5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HREF</a:t>
            </a:r>
            <a:r>
              <a:rPr sz="2000" spc="-5" dirty="0">
                <a:latin typeface="Angsana New"/>
                <a:cs typeface="Angsana New"/>
              </a:rPr>
              <a:t>="</a:t>
            </a:r>
            <a:r>
              <a:rPr sz="2000" spc="-5" dirty="0">
                <a:latin typeface="Tahoma"/>
                <a:cs typeface="Tahoma"/>
                <a:hlinkClick r:id="rId3"/>
              </a:rPr>
              <a:t>http</a:t>
            </a:r>
            <a:r>
              <a:rPr sz="2000" spc="-5" dirty="0">
                <a:latin typeface="Angsana New"/>
                <a:cs typeface="Angsana New"/>
                <a:hlinkClick r:id="rId3"/>
              </a:rPr>
              <a:t>:/</a:t>
            </a:r>
            <a:r>
              <a:rPr sz="2000" spc="-5" dirty="0">
                <a:latin typeface="Tahoma"/>
                <a:cs typeface="Tahoma"/>
                <a:hlinkClick r:id="rId3"/>
              </a:rPr>
              <a:t>/iwing.cpe.ku.ac.th</a:t>
            </a:r>
            <a:r>
              <a:rPr sz="2000" spc="-5" dirty="0">
                <a:latin typeface="Angsana New"/>
                <a:cs typeface="Angsana New"/>
                <a:hlinkClick r:id="rId3"/>
              </a:rPr>
              <a:t>/</a:t>
            </a:r>
            <a:r>
              <a:rPr sz="2000" spc="-5" dirty="0">
                <a:latin typeface="Tahoma"/>
                <a:cs typeface="Tahoma"/>
                <a:hlinkClick r:id="rId3"/>
              </a:rPr>
              <a:t>index</a:t>
            </a:r>
            <a:r>
              <a:rPr sz="2000" spc="-5" dirty="0">
                <a:latin typeface="Angsana New"/>
                <a:cs typeface="Angsana New"/>
                <a:hlinkClick r:id="rId3"/>
              </a:rPr>
              <a:t>.</a:t>
            </a:r>
            <a:r>
              <a:rPr sz="2000" spc="-5" dirty="0">
                <a:latin typeface="Tahoma"/>
                <a:cs typeface="Tahoma"/>
                <a:hlinkClick r:id="rId3"/>
              </a:rPr>
              <a:t>html</a:t>
            </a:r>
            <a:r>
              <a:rPr sz="2000" spc="-5" dirty="0">
                <a:latin typeface="Angsana New"/>
                <a:cs typeface="Angsana New"/>
              </a:rPr>
              <a:t>"</a:t>
            </a:r>
            <a:r>
              <a:rPr sz="2000" b="1" spc="-5" dirty="0">
                <a:solidFill>
                  <a:srgbClr val="0033CC"/>
                </a:solidFill>
                <a:latin typeface="Tahoma"/>
                <a:cs typeface="Tahoma"/>
              </a:rPr>
              <a:t>&gt;</a:t>
            </a:r>
            <a:r>
              <a:rPr sz="2000" spc="-5" dirty="0">
                <a:latin typeface="Tahoma"/>
                <a:cs typeface="Tahoma"/>
              </a:rPr>
              <a:t>IWING</a:t>
            </a:r>
            <a:endParaRPr sz="2000">
              <a:latin typeface="Tahoma"/>
              <a:cs typeface="Tahoma"/>
            </a:endParaRPr>
          </a:p>
          <a:p>
            <a:pPr marL="544195" fontAlgn="auto">
              <a:spcBef>
                <a:spcPts val="240"/>
              </a:spcBef>
              <a:spcAft>
                <a:spcPts val="0"/>
              </a:spcAft>
              <a:defRPr/>
            </a:pPr>
            <a:r>
              <a:rPr sz="2000" spc="-15" dirty="0">
                <a:latin typeface="Tahoma"/>
                <a:cs typeface="Tahoma"/>
              </a:rPr>
              <a:t>Welcome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page</a:t>
            </a:r>
            <a:r>
              <a:rPr sz="2000" b="1" dirty="0">
                <a:solidFill>
                  <a:srgbClr val="0033CC"/>
                </a:solidFill>
                <a:latin typeface="Tahoma"/>
                <a:cs typeface="Tahoma"/>
              </a:rPr>
              <a:t>&lt;</a:t>
            </a:r>
            <a:r>
              <a:rPr sz="2000" b="1" dirty="0">
                <a:solidFill>
                  <a:srgbClr val="0033CC"/>
                </a:solidFill>
                <a:latin typeface="Angsana New"/>
                <a:cs typeface="Angsana New"/>
              </a:rPr>
              <a:t>/</a:t>
            </a:r>
            <a:r>
              <a:rPr sz="2000" b="1" dirty="0">
                <a:solidFill>
                  <a:srgbClr val="0033CC"/>
                </a:solidFill>
                <a:latin typeface="Tahoma"/>
                <a:cs typeface="Tahoma"/>
              </a:rPr>
              <a:t>A&gt;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4650105" algn="l"/>
              </a:tabLst>
              <a:defRPr/>
            </a:pPr>
            <a:r>
              <a:rPr spc="-5" dirty="0"/>
              <a:t>General</a:t>
            </a:r>
            <a:r>
              <a:rPr spc="5" dirty="0"/>
              <a:t> </a:t>
            </a:r>
            <a:r>
              <a:rPr spc="-5" dirty="0"/>
              <a:t>Form</a:t>
            </a:r>
            <a:r>
              <a:rPr spc="20" dirty="0"/>
              <a:t> </a:t>
            </a:r>
            <a:r>
              <a:rPr spc="-5" dirty="0"/>
              <a:t>of	HTML</a:t>
            </a:r>
            <a:r>
              <a:rPr spc="-6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01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1D22F83-C7EB-4D6A-A8A9-61451068DAF8}" type="slidenum">
              <a:rPr lang="th-TH"/>
              <a:pPr marL="171450"/>
              <a:t>43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42988" y="1700213"/>
            <a:ext cx="7772400" cy="4537075"/>
          </a:xfrm>
          <a:prstGeom prst="rect">
            <a:avLst/>
          </a:prstGeom>
          <a:solidFill>
            <a:srgbClr val="FFFF99"/>
          </a:solidFill>
        </p:spPr>
        <p:txBody>
          <a:bodyPr lIns="0" tIns="7620" rIns="0" bIns="0">
            <a:spAutoFit/>
          </a:bodyPr>
          <a:lstStyle/>
          <a:p>
            <a:pPr marL="92075">
              <a:spcBef>
                <a:spcPts val="63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&lt;HTML&gt;</a:t>
            </a:r>
          </a:p>
          <a:p>
            <a:pPr marL="92075" algn="ctr">
              <a:spcBef>
                <a:spcPts val="288"/>
              </a:spcBef>
            </a:pPr>
            <a:r>
              <a:rPr lang="th-TH" sz="2400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&lt;HEAD&gt;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>
              <a:spcBef>
                <a:spcPts val="288"/>
              </a:spcBef>
            </a:pPr>
            <a:r>
              <a:rPr lang="th-TH" sz="24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&lt;TITLE&gt;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>
              <a:spcBef>
                <a:spcPts val="288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Intelligent Wireless Network Group</a:t>
            </a:r>
          </a:p>
          <a:p>
            <a:pPr marL="92075">
              <a:spcBef>
                <a:spcPts val="88"/>
              </a:spcBef>
            </a:pPr>
            <a:r>
              <a:rPr lang="th-TH" sz="24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&lt;/TITLE&gt;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>
              <a:spcBef>
                <a:spcPts val="288"/>
              </a:spcBef>
            </a:pPr>
            <a:r>
              <a:rPr lang="th-TH" sz="2400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&lt;/HEAD&gt;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>
              <a:spcBef>
                <a:spcPts val="288"/>
              </a:spcBef>
            </a:pPr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&lt;BODY&gt;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>
              <a:lnSpc>
                <a:spcPct val="116000"/>
              </a:lnSpc>
              <a:spcBef>
                <a:spcPts val="1350"/>
              </a:spcBef>
            </a:pPr>
            <a:r>
              <a:rPr lang="th-TH" sz="2000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&lt;A </a:t>
            </a:r>
            <a:r>
              <a:rPr lang="th-TH" sz="2000">
                <a:latin typeface="Tahoma" pitchFamily="34" charset="0"/>
                <a:cs typeface="Tahoma" pitchFamily="34" charset="0"/>
              </a:rPr>
              <a:t>HREF</a:t>
            </a:r>
            <a:r>
              <a:rPr lang="th-TH" sz="2000">
                <a:latin typeface="Angsana New" charset="-34"/>
              </a:rPr>
              <a:t>="</a:t>
            </a:r>
            <a:r>
              <a:rPr lang="th-TH" sz="2000">
                <a:latin typeface="Tahoma" pitchFamily="34" charset="0"/>
                <a:cs typeface="Tahoma" pitchFamily="34" charset="0"/>
                <a:hlinkClick r:id="rId2"/>
              </a:rPr>
              <a:t>http</a:t>
            </a:r>
            <a:r>
              <a:rPr lang="th-TH" sz="2000">
                <a:latin typeface="Angsana New" charset="-34"/>
                <a:hlinkClick r:id="rId2"/>
              </a:rPr>
              <a:t>:/</a:t>
            </a:r>
            <a:r>
              <a:rPr lang="th-TH" sz="2000">
                <a:latin typeface="Tahoma" pitchFamily="34" charset="0"/>
                <a:cs typeface="Tahoma" pitchFamily="34" charset="0"/>
                <a:hlinkClick r:id="rId2"/>
              </a:rPr>
              <a:t>/www.ku.ac.th</a:t>
            </a:r>
            <a:r>
              <a:rPr lang="th-TH" sz="2000">
                <a:latin typeface="Angsana New" charset="-34"/>
                <a:hlinkClick r:id="rId2"/>
              </a:rPr>
              <a:t>/</a:t>
            </a:r>
            <a:r>
              <a:rPr lang="th-TH" sz="2000">
                <a:latin typeface="Tahoma" pitchFamily="34" charset="0"/>
                <a:cs typeface="Tahoma" pitchFamily="34" charset="0"/>
                <a:hlinkClick r:id="rId2"/>
              </a:rPr>
              <a:t>index</a:t>
            </a:r>
            <a:r>
              <a:rPr lang="th-TH" sz="2000">
                <a:latin typeface="Angsana New" charset="-34"/>
                <a:hlinkClick r:id="rId2"/>
              </a:rPr>
              <a:t>.</a:t>
            </a:r>
            <a:r>
              <a:rPr lang="th-TH" sz="2000">
                <a:latin typeface="Tahoma" pitchFamily="34" charset="0"/>
                <a:cs typeface="Tahoma" pitchFamily="34" charset="0"/>
                <a:hlinkClick r:id="rId2"/>
              </a:rPr>
              <a:t>html</a:t>
            </a:r>
            <a:r>
              <a:rPr lang="th-TH" sz="2000">
                <a:latin typeface="Angsana New" charset="-34"/>
              </a:rPr>
              <a:t>"</a:t>
            </a:r>
            <a:r>
              <a:rPr lang="th-TH" sz="2000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&gt;</a:t>
            </a:r>
            <a:r>
              <a:rPr lang="th-TH" sz="2000">
                <a:latin typeface="Tahoma" pitchFamily="34" charset="0"/>
                <a:cs typeface="Tahoma" pitchFamily="34" charset="0"/>
              </a:rPr>
              <a:t>Kasetsart  University Page</a:t>
            </a:r>
            <a:r>
              <a:rPr lang="th-TH" sz="2000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&lt;</a:t>
            </a:r>
            <a:r>
              <a:rPr lang="th-TH" sz="2000" b="1">
                <a:solidFill>
                  <a:srgbClr val="0033CC"/>
                </a:solidFill>
                <a:latin typeface="Angsana New" charset="-34"/>
              </a:rPr>
              <a:t>/</a:t>
            </a:r>
            <a:r>
              <a:rPr lang="th-TH" sz="2000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A&gt;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92075" algn="ctr">
              <a:spcBef>
                <a:spcPts val="463"/>
              </a:spcBef>
            </a:pPr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&lt;/BODY&gt;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 algn="ctr">
              <a:spcBef>
                <a:spcPts val="288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Universal Resource Locators</a:t>
            </a:r>
            <a:r>
              <a:rPr sz="3600" spc="20" dirty="0"/>
              <a:t> </a:t>
            </a:r>
            <a:r>
              <a:rPr sz="3600" dirty="0"/>
              <a:t>(URLs)</a:t>
            </a:r>
            <a:endParaRPr sz="3600"/>
          </a:p>
        </p:txBody>
      </p:sp>
      <p:sp>
        <p:nvSpPr>
          <p:cNvPr id="51202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4A755EC-236C-4374-8616-2B9C2EF811E4}" type="slidenum">
              <a:rPr lang="th-TH"/>
              <a:pPr marL="171450"/>
              <a:t>44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504112" cy="1839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Address identifies the location of a Web page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 way of specifying the location of something  on the Internet</a:t>
            </a:r>
          </a:p>
          <a:p>
            <a:pPr marL="355600" indent="-342900">
              <a:spcBef>
                <a:spcPts val="3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Indicate service used to access the resource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750" y="4149725"/>
            <a:ext cx="8288338" cy="466725"/>
          </a:xfrm>
          <a:prstGeom prst="rect">
            <a:avLst/>
          </a:prstGeom>
          <a:solidFill>
            <a:srgbClr val="FFFF99"/>
          </a:solidFill>
          <a:ln w="9143">
            <a:solidFill>
              <a:srgbClr val="000000"/>
            </a:solidFill>
          </a:ln>
        </p:spPr>
        <p:txBody>
          <a:bodyPr lIns="0" tIns="40005" rIns="0" bIns="0">
            <a:spAutoFit/>
          </a:bodyPr>
          <a:lstStyle/>
          <a:p>
            <a:pPr marL="86995" fontAlgn="auto">
              <a:spcBef>
                <a:spcPts val="315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http://&lt;hostname_or_address&gt;[:&lt;port&gt;]/&lt;path_filename&gt;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750" y="4797425"/>
            <a:ext cx="5327650" cy="466725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lIns="0" tIns="5715" rIns="0" bIns="0">
            <a:spAutoFit/>
          </a:bodyPr>
          <a:lstStyle/>
          <a:p>
            <a:pPr marL="86995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mailto://&lt;username&gt;@&lt;hostname&gt;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HTTP</a:t>
            </a:r>
            <a:r>
              <a:rPr spc="-40" dirty="0"/>
              <a:t> </a:t>
            </a:r>
            <a:r>
              <a:rPr spc="-10" dirty="0"/>
              <a:t>transaction</a:t>
            </a:r>
          </a:p>
        </p:txBody>
      </p:sp>
      <p:sp>
        <p:nvSpPr>
          <p:cNvPr id="52226" name="object 3"/>
          <p:cNvSpPr>
            <a:spLocks noChangeArrowheads="1"/>
          </p:cNvSpPr>
          <p:nvPr/>
        </p:nvSpPr>
        <p:spPr bwMode="auto">
          <a:xfrm>
            <a:off x="1763713" y="1628775"/>
            <a:ext cx="6010275" cy="36766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5635625"/>
            <a:ext cx="8139113" cy="531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request/response </a:t>
            </a:r>
            <a:r>
              <a:rPr sz="2000" dirty="0">
                <a:latin typeface="Tahoma"/>
                <a:cs typeface="Tahoma"/>
              </a:rPr>
              <a:t>message use </a:t>
            </a:r>
            <a:r>
              <a:rPr sz="2000" spc="-25" dirty="0">
                <a:latin typeface="Tahoma"/>
                <a:cs typeface="Tahoma"/>
              </a:rPr>
              <a:t>HTTP </a:t>
            </a:r>
            <a:r>
              <a:rPr sz="2000" dirty="0">
                <a:latin typeface="Tahoma"/>
                <a:cs typeface="Tahoma"/>
              </a:rPr>
              <a:t>message header </a:t>
            </a:r>
            <a:r>
              <a:rPr sz="2000" spc="-5" dirty="0">
                <a:latin typeface="Tahoma"/>
                <a:cs typeface="Tahoma"/>
              </a:rPr>
              <a:t>followed </a:t>
            </a:r>
            <a:r>
              <a:rPr sz="2000" dirty="0">
                <a:latin typeface="Tahoma"/>
                <a:cs typeface="Tahoma"/>
              </a:rPr>
              <a:t>by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MIME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MIME: </a:t>
            </a:r>
            <a:r>
              <a:rPr sz="1600" spc="-5" dirty="0">
                <a:solidFill>
                  <a:srgbClr val="0000FF"/>
                </a:solidFill>
                <a:latin typeface="Tahoma"/>
                <a:cs typeface="Tahoma"/>
              </a:rPr>
              <a:t>Multipurpose </a:t>
            </a: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Internet </a:t>
            </a:r>
            <a:r>
              <a:rPr sz="1600" spc="-5" dirty="0">
                <a:solidFill>
                  <a:srgbClr val="0000FF"/>
                </a:solidFill>
                <a:latin typeface="Tahoma"/>
                <a:cs typeface="Tahoma"/>
              </a:rPr>
              <a:t>Mail</a:t>
            </a:r>
            <a:r>
              <a:rPr sz="1600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Extensions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222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4EF9F96-7106-4E1B-9EB6-6817761D974D}" type="slidenum">
              <a:rPr lang="th-TH"/>
              <a:pPr marL="171450"/>
              <a:t>45</a:t>
            </a:fld>
            <a:endParaRPr lang="th-TH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Request</a:t>
            </a:r>
            <a:r>
              <a:rPr spc="-65" dirty="0"/>
              <a:t> </a:t>
            </a:r>
            <a:r>
              <a:rPr spc="-5" dirty="0"/>
              <a:t>Message</a:t>
            </a:r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350838" y="2565400"/>
            <a:ext cx="3429000" cy="3816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1" name="object 4"/>
          <p:cNvSpPr>
            <a:spLocks noChangeArrowheads="1"/>
          </p:cNvSpPr>
          <p:nvPr/>
        </p:nvSpPr>
        <p:spPr bwMode="auto">
          <a:xfrm>
            <a:off x="4356100" y="2327275"/>
            <a:ext cx="4321175" cy="925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2" name="object 5"/>
          <p:cNvSpPr>
            <a:spLocks/>
          </p:cNvSpPr>
          <p:nvPr/>
        </p:nvSpPr>
        <p:spPr bwMode="auto">
          <a:xfrm>
            <a:off x="3492500" y="2852738"/>
            <a:ext cx="792163" cy="360362"/>
          </a:xfrm>
          <a:custGeom>
            <a:avLst/>
            <a:gdLst/>
            <a:ahLst/>
            <a:cxnLst>
              <a:cxn ang="0">
                <a:pos x="593343" y="0"/>
              </a:cxn>
              <a:cxn ang="0">
                <a:pos x="593343" y="89916"/>
              </a:cxn>
              <a:cxn ang="0">
                <a:pos x="0" y="89916"/>
              </a:cxn>
              <a:cxn ang="0">
                <a:pos x="0" y="269748"/>
              </a:cxn>
              <a:cxn ang="0">
                <a:pos x="593343" y="269748"/>
              </a:cxn>
              <a:cxn ang="0">
                <a:pos x="593343" y="359663"/>
              </a:cxn>
              <a:cxn ang="0">
                <a:pos x="790955" y="179832"/>
              </a:cxn>
              <a:cxn ang="0">
                <a:pos x="593343" y="0"/>
              </a:cxn>
            </a:cxnLst>
            <a:rect l="0" t="0" r="r" b="b"/>
            <a:pathLst>
              <a:path w="791210" h="360044">
                <a:moveTo>
                  <a:pt x="593343" y="0"/>
                </a:moveTo>
                <a:lnTo>
                  <a:pt x="593343" y="89916"/>
                </a:lnTo>
                <a:lnTo>
                  <a:pt x="0" y="89916"/>
                </a:lnTo>
                <a:lnTo>
                  <a:pt x="0" y="269748"/>
                </a:lnTo>
                <a:lnTo>
                  <a:pt x="593343" y="269748"/>
                </a:lnTo>
                <a:lnTo>
                  <a:pt x="593343" y="359663"/>
                </a:lnTo>
                <a:lnTo>
                  <a:pt x="790955" y="179832"/>
                </a:lnTo>
                <a:lnTo>
                  <a:pt x="59334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3" name="object 6"/>
          <p:cNvSpPr>
            <a:spLocks/>
          </p:cNvSpPr>
          <p:nvPr/>
        </p:nvSpPr>
        <p:spPr bwMode="auto">
          <a:xfrm>
            <a:off x="3492500" y="2852738"/>
            <a:ext cx="792163" cy="360362"/>
          </a:xfrm>
          <a:custGeom>
            <a:avLst/>
            <a:gdLst/>
            <a:ahLst/>
            <a:cxnLst>
              <a:cxn ang="0">
                <a:pos x="0" y="89916"/>
              </a:cxn>
              <a:cxn ang="0">
                <a:pos x="593343" y="89916"/>
              </a:cxn>
              <a:cxn ang="0">
                <a:pos x="593343" y="0"/>
              </a:cxn>
              <a:cxn ang="0">
                <a:pos x="790955" y="179832"/>
              </a:cxn>
              <a:cxn ang="0">
                <a:pos x="593343" y="359663"/>
              </a:cxn>
              <a:cxn ang="0">
                <a:pos x="593343" y="269748"/>
              </a:cxn>
              <a:cxn ang="0">
                <a:pos x="0" y="269748"/>
              </a:cxn>
              <a:cxn ang="0">
                <a:pos x="0" y="89916"/>
              </a:cxn>
            </a:cxnLst>
            <a:rect l="0" t="0" r="r" b="b"/>
            <a:pathLst>
              <a:path w="791210" h="360044">
                <a:moveTo>
                  <a:pt x="0" y="89916"/>
                </a:moveTo>
                <a:lnTo>
                  <a:pt x="593343" y="89916"/>
                </a:lnTo>
                <a:lnTo>
                  <a:pt x="593343" y="0"/>
                </a:lnTo>
                <a:lnTo>
                  <a:pt x="790955" y="179832"/>
                </a:lnTo>
                <a:lnTo>
                  <a:pt x="593343" y="359663"/>
                </a:lnTo>
                <a:lnTo>
                  <a:pt x="593343" y="269748"/>
                </a:lnTo>
                <a:lnTo>
                  <a:pt x="0" y="269748"/>
                </a:lnTo>
                <a:lnTo>
                  <a:pt x="0" y="899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3138488" y="1601788"/>
            <a:ext cx="4156075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“</a:t>
            </a:r>
            <a:r>
              <a:rPr sz="1600" spc="-10" dirty="0">
                <a:solidFill>
                  <a:srgbClr val="C00000"/>
                </a:solidFill>
                <a:latin typeface="Tahoma"/>
                <a:cs typeface="Tahoma"/>
              </a:rPr>
              <a:t>Method</a:t>
            </a:r>
            <a:r>
              <a:rPr sz="1600" spc="-10" dirty="0">
                <a:latin typeface="Tahoma"/>
                <a:cs typeface="Tahoma"/>
              </a:rPr>
              <a:t>” </a:t>
            </a:r>
            <a:r>
              <a:rPr sz="1600" spc="-5" dirty="0">
                <a:latin typeface="Tahoma"/>
                <a:cs typeface="Tahoma"/>
              </a:rPr>
              <a:t>indicates </a:t>
            </a:r>
            <a:r>
              <a:rPr sz="1600" spc="-10" dirty="0">
                <a:latin typeface="Tahoma"/>
                <a:cs typeface="Tahoma"/>
              </a:rPr>
              <a:t>what </a:t>
            </a:r>
            <a:r>
              <a:rPr sz="1600" spc="-5" dirty="0">
                <a:latin typeface="Tahoma"/>
                <a:cs typeface="Tahoma"/>
              </a:rPr>
              <a:t>to be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performed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on </a:t>
            </a:r>
            <a:r>
              <a:rPr sz="1600" spc="-10" dirty="0">
                <a:latin typeface="Tahoma"/>
                <a:cs typeface="Tahoma"/>
              </a:rPr>
              <a:t>the resource identified </a:t>
            </a:r>
            <a:r>
              <a:rPr sz="1600" spc="-5" dirty="0">
                <a:latin typeface="Tahoma"/>
                <a:cs typeface="Tahoma"/>
              </a:rPr>
              <a:t>by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Request-URL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Ex.: </a:t>
            </a:r>
            <a:r>
              <a:rPr sz="1600" spc="-60" dirty="0">
                <a:solidFill>
                  <a:srgbClr val="C00000"/>
                </a:solidFill>
                <a:latin typeface="Tahoma"/>
                <a:cs typeface="Tahoma"/>
              </a:rPr>
              <a:t>GET</a:t>
            </a:r>
            <a:r>
              <a:rPr sz="1600" spc="-60" dirty="0">
                <a:latin typeface="Tahoma"/>
                <a:cs typeface="Tahoma"/>
              </a:rPr>
              <a:t>, </a:t>
            </a:r>
            <a:r>
              <a:rPr sz="1600" spc="-60" dirty="0">
                <a:solidFill>
                  <a:srgbClr val="C00000"/>
                </a:solidFill>
                <a:latin typeface="Tahoma"/>
                <a:cs typeface="Tahoma"/>
              </a:rPr>
              <a:t>PUT</a:t>
            </a:r>
            <a:r>
              <a:rPr sz="1600" spc="-60" dirty="0">
                <a:latin typeface="Tahoma"/>
                <a:cs typeface="Tahoma"/>
              </a:rPr>
              <a:t>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3255" name="object 8"/>
          <p:cNvSpPr>
            <a:spLocks/>
          </p:cNvSpPr>
          <p:nvPr/>
        </p:nvSpPr>
        <p:spPr bwMode="auto">
          <a:xfrm>
            <a:off x="4789488" y="2349500"/>
            <a:ext cx="144462" cy="503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017" y="504063"/>
              </a:cxn>
            </a:cxnLst>
            <a:rect l="0" t="0" r="r" b="b"/>
            <a:pathLst>
              <a:path w="144145" h="504189">
                <a:moveTo>
                  <a:pt x="0" y="0"/>
                </a:moveTo>
                <a:lnTo>
                  <a:pt x="144017" y="504063"/>
                </a:lnTo>
              </a:path>
            </a:pathLst>
          </a:custGeom>
          <a:noFill/>
          <a:ln w="28956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6" name="object 9"/>
          <p:cNvSpPr>
            <a:spLocks/>
          </p:cNvSpPr>
          <p:nvPr/>
        </p:nvSpPr>
        <p:spPr bwMode="auto">
          <a:xfrm>
            <a:off x="4356100" y="2889250"/>
            <a:ext cx="1223963" cy="358775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1223772" y="359663"/>
              </a:cxn>
              <a:cxn ang="0">
                <a:pos x="1223772" y="0"/>
              </a:cxn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w="1224279" h="360044">
                <a:moveTo>
                  <a:pt x="0" y="359663"/>
                </a:moveTo>
                <a:lnTo>
                  <a:pt x="1223772" y="359663"/>
                </a:lnTo>
                <a:lnTo>
                  <a:pt x="1223772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7" name="object 10"/>
          <p:cNvSpPr>
            <a:spLocks noChangeArrowheads="1"/>
          </p:cNvSpPr>
          <p:nvPr/>
        </p:nvSpPr>
        <p:spPr bwMode="auto">
          <a:xfrm>
            <a:off x="4356100" y="3987800"/>
            <a:ext cx="4465638" cy="13128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8" name="object 11"/>
          <p:cNvSpPr>
            <a:spLocks/>
          </p:cNvSpPr>
          <p:nvPr/>
        </p:nvSpPr>
        <p:spPr bwMode="auto">
          <a:xfrm>
            <a:off x="4356100" y="3235325"/>
            <a:ext cx="1587500" cy="752475"/>
          </a:xfrm>
          <a:custGeom>
            <a:avLst/>
            <a:gdLst/>
            <a:ahLst/>
            <a:cxnLst>
              <a:cxn ang="0">
                <a:pos x="1588008" y="0"/>
              </a:cxn>
              <a:cxn ang="0">
                <a:pos x="0" y="752856"/>
              </a:cxn>
            </a:cxnLst>
            <a:rect l="0" t="0" r="r" b="b"/>
            <a:pathLst>
              <a:path w="1588135" h="753110">
                <a:moveTo>
                  <a:pt x="1588008" y="0"/>
                </a:moveTo>
                <a:lnTo>
                  <a:pt x="0" y="752856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9" name="object 12"/>
          <p:cNvSpPr>
            <a:spLocks/>
          </p:cNvSpPr>
          <p:nvPr/>
        </p:nvSpPr>
        <p:spPr bwMode="auto">
          <a:xfrm>
            <a:off x="7178675" y="3181350"/>
            <a:ext cx="1584325" cy="806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59" y="807719"/>
              </a:cxn>
            </a:cxnLst>
            <a:rect l="0" t="0" r="r" b="b"/>
            <a:pathLst>
              <a:path w="1584959" h="807720">
                <a:moveTo>
                  <a:pt x="0" y="0"/>
                </a:moveTo>
                <a:lnTo>
                  <a:pt x="1584959" y="80771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416425" y="4799013"/>
            <a:ext cx="889000" cy="387350"/>
          </a:xfrm>
          <a:prstGeom prst="rect">
            <a:avLst/>
          </a:prstGeom>
          <a:solidFill>
            <a:srgbClr val="00AB7D"/>
          </a:solidFill>
        </p:spPr>
        <p:txBody>
          <a:bodyPr lIns="0" tIns="55244" rIns="0" bIns="0">
            <a:spAutoFit/>
          </a:bodyPr>
          <a:lstStyle/>
          <a:p>
            <a:pPr marL="175260" fontAlgn="auto">
              <a:spcBef>
                <a:spcPts val="434"/>
              </a:spcBef>
              <a:spcAft>
                <a:spcPts val="0"/>
              </a:spcAft>
              <a:defRPr/>
            </a:pP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261" name="object 14"/>
          <p:cNvSpPr>
            <a:spLocks/>
          </p:cNvSpPr>
          <p:nvPr/>
        </p:nvSpPr>
        <p:spPr bwMode="auto">
          <a:xfrm>
            <a:off x="3859213" y="5757863"/>
            <a:ext cx="5229225" cy="338137"/>
          </a:xfrm>
          <a:custGeom>
            <a:avLst/>
            <a:gdLst/>
            <a:ahLst/>
            <a:cxnLst>
              <a:cxn ang="0">
                <a:pos x="0" y="338327"/>
              </a:cxn>
              <a:cxn ang="0">
                <a:pos x="5228844" y="338327"/>
              </a:cxn>
              <a:cxn ang="0">
                <a:pos x="5228844" y="0"/>
              </a:cxn>
              <a:cxn ang="0">
                <a:pos x="0" y="0"/>
              </a:cxn>
              <a:cxn ang="0">
                <a:pos x="0" y="338327"/>
              </a:cxn>
            </a:cxnLst>
            <a:rect l="0" t="0" r="r" b="b"/>
            <a:pathLst>
              <a:path w="5229225" h="338454">
                <a:moveTo>
                  <a:pt x="0" y="338327"/>
                </a:moveTo>
                <a:lnTo>
                  <a:pt x="5228844" y="338327"/>
                </a:lnTo>
                <a:lnTo>
                  <a:pt x="522884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3938588" y="5805488"/>
            <a:ext cx="390842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00"/>
                </a:solidFill>
                <a:latin typeface="Tahoma"/>
                <a:cs typeface="Tahoma"/>
              </a:rPr>
              <a:t>GET</a:t>
            </a:r>
            <a:r>
              <a:rPr sz="1600" b="1" spc="-5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http://iwing.cpe.ku.ac.th:8080/project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3263" name="object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BD78732-6490-4229-9020-8EBF5E31C4EA}" type="slidenum">
              <a:rPr lang="th-TH"/>
              <a:pPr marL="171450"/>
              <a:t>46</a:t>
            </a:fld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7956550" y="5805488"/>
            <a:ext cx="100012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00"/>
                </a:solidFill>
                <a:latin typeface="Tahoma"/>
                <a:cs typeface="Tahoma"/>
              </a:rPr>
              <a:t>HT</a:t>
            </a:r>
            <a:r>
              <a:rPr sz="1600" b="1" spc="-15" dirty="0">
                <a:solidFill>
                  <a:srgbClr val="FFFF00"/>
                </a:solidFill>
                <a:latin typeface="Tahoma"/>
                <a:cs typeface="Tahoma"/>
              </a:rPr>
              <a:t>T</a:t>
            </a:r>
            <a:r>
              <a:rPr sz="1600" b="1" spc="-10" dirty="0">
                <a:solidFill>
                  <a:srgbClr val="FFFF00"/>
                </a:solidFill>
                <a:latin typeface="Tahoma"/>
                <a:cs typeface="Tahoma"/>
              </a:rPr>
              <a:t>P</a:t>
            </a:r>
            <a:r>
              <a:rPr sz="1600" b="1" spc="-5" dirty="0">
                <a:solidFill>
                  <a:srgbClr val="FFFF00"/>
                </a:solidFill>
                <a:latin typeface="Tahoma"/>
                <a:cs typeface="Tahoma"/>
              </a:rPr>
              <a:t>/1</a:t>
            </a:r>
            <a:r>
              <a:rPr sz="1600" b="1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600" b="1" spc="-5" dirty="0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7313" y="5503863"/>
            <a:ext cx="85407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Examp</a:t>
            </a:r>
            <a:r>
              <a:rPr sz="1600" spc="-10" dirty="0">
                <a:latin typeface="Tahoma"/>
                <a:cs typeface="Tahoma"/>
              </a:rPr>
              <a:t>le: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Response</a:t>
            </a:r>
            <a:r>
              <a:rPr spc="-65" dirty="0"/>
              <a:t> </a:t>
            </a:r>
            <a:r>
              <a:rPr spc="-5" dirty="0"/>
              <a:t>Message</a:t>
            </a:r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395288" y="2133600"/>
            <a:ext cx="3300412" cy="3600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5" name="object 4"/>
          <p:cNvSpPr>
            <a:spLocks noChangeArrowheads="1"/>
          </p:cNvSpPr>
          <p:nvPr/>
        </p:nvSpPr>
        <p:spPr bwMode="auto">
          <a:xfrm>
            <a:off x="4211638" y="1773238"/>
            <a:ext cx="4608512" cy="1008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6" name="object 5"/>
          <p:cNvSpPr>
            <a:spLocks/>
          </p:cNvSpPr>
          <p:nvPr/>
        </p:nvSpPr>
        <p:spPr bwMode="auto">
          <a:xfrm>
            <a:off x="3492500" y="2349500"/>
            <a:ext cx="574675" cy="360363"/>
          </a:xfrm>
          <a:custGeom>
            <a:avLst/>
            <a:gdLst/>
            <a:ahLst/>
            <a:cxnLst>
              <a:cxn ang="0">
                <a:pos x="431164" y="0"/>
              </a:cxn>
              <a:cxn ang="0">
                <a:pos x="431164" y="89915"/>
              </a:cxn>
              <a:cxn ang="0">
                <a:pos x="0" y="89915"/>
              </a:cxn>
              <a:cxn ang="0">
                <a:pos x="0" y="269747"/>
              </a:cxn>
              <a:cxn ang="0">
                <a:pos x="431164" y="269747"/>
              </a:cxn>
              <a:cxn ang="0">
                <a:pos x="431164" y="359663"/>
              </a:cxn>
              <a:cxn ang="0">
                <a:pos x="574547" y="179831"/>
              </a:cxn>
              <a:cxn ang="0">
                <a:pos x="431164" y="0"/>
              </a:cxn>
            </a:cxnLst>
            <a:rect l="0" t="0" r="r" b="b"/>
            <a:pathLst>
              <a:path w="574675" h="360044">
                <a:moveTo>
                  <a:pt x="431164" y="0"/>
                </a:moveTo>
                <a:lnTo>
                  <a:pt x="431164" y="89915"/>
                </a:lnTo>
                <a:lnTo>
                  <a:pt x="0" y="89915"/>
                </a:lnTo>
                <a:lnTo>
                  <a:pt x="0" y="269747"/>
                </a:lnTo>
                <a:lnTo>
                  <a:pt x="431164" y="269747"/>
                </a:lnTo>
                <a:lnTo>
                  <a:pt x="431164" y="359663"/>
                </a:lnTo>
                <a:lnTo>
                  <a:pt x="574547" y="179831"/>
                </a:lnTo>
                <a:lnTo>
                  <a:pt x="431164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7" name="object 6"/>
          <p:cNvSpPr>
            <a:spLocks/>
          </p:cNvSpPr>
          <p:nvPr/>
        </p:nvSpPr>
        <p:spPr bwMode="auto">
          <a:xfrm>
            <a:off x="3492500" y="2349500"/>
            <a:ext cx="574675" cy="360363"/>
          </a:xfrm>
          <a:custGeom>
            <a:avLst/>
            <a:gdLst/>
            <a:ahLst/>
            <a:cxnLst>
              <a:cxn ang="0">
                <a:pos x="0" y="89915"/>
              </a:cxn>
              <a:cxn ang="0">
                <a:pos x="431164" y="89915"/>
              </a:cxn>
              <a:cxn ang="0">
                <a:pos x="431164" y="0"/>
              </a:cxn>
              <a:cxn ang="0">
                <a:pos x="574547" y="179831"/>
              </a:cxn>
              <a:cxn ang="0">
                <a:pos x="431164" y="359663"/>
              </a:cxn>
              <a:cxn ang="0">
                <a:pos x="431164" y="269747"/>
              </a:cxn>
              <a:cxn ang="0">
                <a:pos x="0" y="269747"/>
              </a:cxn>
              <a:cxn ang="0">
                <a:pos x="0" y="89915"/>
              </a:cxn>
            </a:cxnLst>
            <a:rect l="0" t="0" r="r" b="b"/>
            <a:pathLst>
              <a:path w="574675" h="360044">
                <a:moveTo>
                  <a:pt x="0" y="89915"/>
                </a:moveTo>
                <a:lnTo>
                  <a:pt x="431164" y="89915"/>
                </a:lnTo>
                <a:lnTo>
                  <a:pt x="431164" y="0"/>
                </a:lnTo>
                <a:lnTo>
                  <a:pt x="574547" y="179831"/>
                </a:lnTo>
                <a:lnTo>
                  <a:pt x="431164" y="359663"/>
                </a:lnTo>
                <a:lnTo>
                  <a:pt x="431164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4181475" y="3656013"/>
            <a:ext cx="4579938" cy="590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2000">
                <a:cs typeface="Arial" charset="0"/>
              </a:rPr>
              <a:t>Status code:</a:t>
            </a:r>
          </a:p>
          <a:p>
            <a:pPr algn="ctr"/>
            <a:r>
              <a:rPr lang="th-TH" sz="1800">
                <a:cs typeface="Arial" charset="0"/>
              </a:rPr>
              <a:t>Same format as FTP responses (three digits)</a:t>
            </a:r>
          </a:p>
        </p:txBody>
      </p:sp>
      <p:sp>
        <p:nvSpPr>
          <p:cNvPr id="54279" name="object 8"/>
          <p:cNvSpPr>
            <a:spLocks/>
          </p:cNvSpPr>
          <p:nvPr/>
        </p:nvSpPr>
        <p:spPr bwMode="auto">
          <a:xfrm>
            <a:off x="4356100" y="2781300"/>
            <a:ext cx="1511300" cy="1079500"/>
          </a:xfrm>
          <a:custGeom>
            <a:avLst/>
            <a:gdLst/>
            <a:ahLst/>
            <a:cxnLst>
              <a:cxn ang="0">
                <a:pos x="1511808" y="0"/>
              </a:cxn>
              <a:cxn ang="0">
                <a:pos x="0" y="1078992"/>
              </a:cxn>
            </a:cxnLst>
            <a:rect l="0" t="0" r="r" b="b"/>
            <a:pathLst>
              <a:path w="1511935" h="1079500">
                <a:moveTo>
                  <a:pt x="1511808" y="0"/>
                </a:moveTo>
                <a:lnTo>
                  <a:pt x="0" y="107899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0" name="object 9"/>
          <p:cNvSpPr>
            <a:spLocks/>
          </p:cNvSpPr>
          <p:nvPr/>
        </p:nvSpPr>
        <p:spPr bwMode="auto">
          <a:xfrm>
            <a:off x="7164388" y="2781300"/>
            <a:ext cx="1511300" cy="1152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11807" y="1152144"/>
              </a:cxn>
            </a:cxnLst>
            <a:rect l="0" t="0" r="r" b="b"/>
            <a:pathLst>
              <a:path w="1511934" h="1152525">
                <a:moveTo>
                  <a:pt x="0" y="0"/>
                </a:moveTo>
                <a:lnTo>
                  <a:pt x="1511807" y="115214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3859213" y="5106988"/>
            <a:ext cx="2536825" cy="338137"/>
          </a:xfrm>
          <a:prstGeom prst="rect">
            <a:avLst/>
          </a:prstGeom>
          <a:solidFill>
            <a:srgbClr val="C00000"/>
          </a:solidFill>
        </p:spPr>
        <p:txBody>
          <a:bodyPr lIns="0" rIns="0" bIns="0">
            <a:spAutoFit/>
          </a:bodyPr>
          <a:lstStyle/>
          <a:p>
            <a:pPr marL="92075" fontAlgn="auto">
              <a:spcBef>
                <a:spcPts val="360"/>
              </a:spcBef>
              <a:spcAft>
                <a:spcPts val="0"/>
              </a:spcAft>
              <a:tabLst>
                <a:tab pos="1431290" algn="l"/>
                <a:tab pos="2123440" algn="l"/>
              </a:tabLst>
              <a:defRPr/>
            </a:pPr>
            <a:r>
              <a:rPr sz="1600" b="1" spc="-10" dirty="0">
                <a:solidFill>
                  <a:srgbClr val="FFFF00"/>
                </a:solidFill>
                <a:latin typeface="Tahoma"/>
                <a:cs typeface="Tahoma"/>
              </a:rPr>
              <a:t>HTTP/1.1	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200	</a:t>
            </a:r>
            <a:r>
              <a:rPr sz="1600" b="1" spc="-15" dirty="0">
                <a:solidFill>
                  <a:srgbClr val="FFFF00"/>
                </a:solidFill>
                <a:latin typeface="Tahoma"/>
                <a:cs typeface="Tahoma"/>
              </a:rPr>
              <a:t>OK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4282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51E91CF-ECFB-40FE-BA0F-BFA862CD3E9A}" type="slidenum">
              <a:rPr lang="th-TH"/>
              <a:pPr marL="171450"/>
              <a:t>47</a:t>
            </a:fld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3897313" y="4851400"/>
            <a:ext cx="85407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Examp</a:t>
            </a:r>
            <a:r>
              <a:rPr sz="1600" spc="-10" dirty="0">
                <a:latin typeface="Tahoma"/>
                <a:cs typeface="Tahoma"/>
              </a:rPr>
              <a:t>le: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0650" y="5702300"/>
            <a:ext cx="482282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Status Code </a:t>
            </a:r>
            <a:r>
              <a:rPr sz="1800" dirty="0">
                <a:solidFill>
                  <a:srgbClr val="C00000"/>
                </a:solidFill>
                <a:latin typeface="Tahoma"/>
                <a:cs typeface="Tahoma"/>
              </a:rPr>
              <a:t>200 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request </a:t>
            </a:r>
            <a:r>
              <a:rPr sz="1800" dirty="0">
                <a:latin typeface="Tahoma"/>
                <a:cs typeface="Tahoma"/>
              </a:rPr>
              <a:t>has</a:t>
            </a:r>
            <a:r>
              <a:rPr sz="1800" spc="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succeeded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Headers</a:t>
            </a:r>
          </a:p>
        </p:txBody>
      </p:sp>
      <p:sp>
        <p:nvSpPr>
          <p:cNvPr id="55298" name="object 3"/>
          <p:cNvSpPr>
            <a:spLocks noChangeArrowheads="1"/>
          </p:cNvSpPr>
          <p:nvPr/>
        </p:nvSpPr>
        <p:spPr bwMode="auto">
          <a:xfrm>
            <a:off x="350838" y="2133600"/>
            <a:ext cx="3429000" cy="3816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299" name="object 4"/>
          <p:cNvSpPr>
            <a:spLocks/>
          </p:cNvSpPr>
          <p:nvPr/>
        </p:nvSpPr>
        <p:spPr bwMode="auto">
          <a:xfrm>
            <a:off x="3492500" y="2997200"/>
            <a:ext cx="792163" cy="360363"/>
          </a:xfrm>
          <a:custGeom>
            <a:avLst/>
            <a:gdLst/>
            <a:ahLst/>
            <a:cxnLst>
              <a:cxn ang="0">
                <a:pos x="593343" y="0"/>
              </a:cxn>
              <a:cxn ang="0">
                <a:pos x="593343" y="89915"/>
              </a:cxn>
              <a:cxn ang="0">
                <a:pos x="0" y="89915"/>
              </a:cxn>
              <a:cxn ang="0">
                <a:pos x="0" y="269747"/>
              </a:cxn>
              <a:cxn ang="0">
                <a:pos x="593343" y="269747"/>
              </a:cxn>
              <a:cxn ang="0">
                <a:pos x="593343" y="359663"/>
              </a:cxn>
              <a:cxn ang="0">
                <a:pos x="790955" y="179831"/>
              </a:cxn>
              <a:cxn ang="0">
                <a:pos x="593343" y="0"/>
              </a:cxn>
            </a:cxnLst>
            <a:rect l="0" t="0" r="r" b="b"/>
            <a:pathLst>
              <a:path w="791210" h="360045">
                <a:moveTo>
                  <a:pt x="593343" y="0"/>
                </a:moveTo>
                <a:lnTo>
                  <a:pt x="593343" y="89915"/>
                </a:lnTo>
                <a:lnTo>
                  <a:pt x="0" y="89915"/>
                </a:lnTo>
                <a:lnTo>
                  <a:pt x="0" y="269747"/>
                </a:lnTo>
                <a:lnTo>
                  <a:pt x="593343" y="269747"/>
                </a:lnTo>
                <a:lnTo>
                  <a:pt x="593343" y="359663"/>
                </a:lnTo>
                <a:lnTo>
                  <a:pt x="790955" y="179831"/>
                </a:lnTo>
                <a:lnTo>
                  <a:pt x="59334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0" name="object 5"/>
          <p:cNvSpPr>
            <a:spLocks/>
          </p:cNvSpPr>
          <p:nvPr/>
        </p:nvSpPr>
        <p:spPr bwMode="auto">
          <a:xfrm>
            <a:off x="3492500" y="2997200"/>
            <a:ext cx="792163" cy="360363"/>
          </a:xfrm>
          <a:custGeom>
            <a:avLst/>
            <a:gdLst/>
            <a:ahLst/>
            <a:cxnLst>
              <a:cxn ang="0">
                <a:pos x="0" y="89915"/>
              </a:cxn>
              <a:cxn ang="0">
                <a:pos x="593343" y="89915"/>
              </a:cxn>
              <a:cxn ang="0">
                <a:pos x="593343" y="0"/>
              </a:cxn>
              <a:cxn ang="0">
                <a:pos x="790955" y="179831"/>
              </a:cxn>
              <a:cxn ang="0">
                <a:pos x="593343" y="359663"/>
              </a:cxn>
              <a:cxn ang="0">
                <a:pos x="593343" y="269747"/>
              </a:cxn>
              <a:cxn ang="0">
                <a:pos x="0" y="269747"/>
              </a:cxn>
              <a:cxn ang="0">
                <a:pos x="0" y="89915"/>
              </a:cxn>
            </a:cxnLst>
            <a:rect l="0" t="0" r="r" b="b"/>
            <a:pathLst>
              <a:path w="791210" h="360045">
                <a:moveTo>
                  <a:pt x="0" y="89915"/>
                </a:moveTo>
                <a:lnTo>
                  <a:pt x="593343" y="89915"/>
                </a:lnTo>
                <a:lnTo>
                  <a:pt x="593343" y="0"/>
                </a:lnTo>
                <a:lnTo>
                  <a:pt x="790955" y="179831"/>
                </a:lnTo>
                <a:lnTo>
                  <a:pt x="593343" y="359663"/>
                </a:lnTo>
                <a:lnTo>
                  <a:pt x="593343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1" name="object 6"/>
          <p:cNvSpPr>
            <a:spLocks noChangeArrowheads="1"/>
          </p:cNvSpPr>
          <p:nvPr/>
        </p:nvSpPr>
        <p:spPr bwMode="auto">
          <a:xfrm>
            <a:off x="4427538" y="2060575"/>
            <a:ext cx="4535487" cy="1403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1838" y="5106988"/>
            <a:ext cx="2039937" cy="338137"/>
          </a:xfrm>
          <a:prstGeom prst="rect">
            <a:avLst/>
          </a:prstGeom>
          <a:solidFill>
            <a:srgbClr val="C00000"/>
          </a:solidFill>
        </p:spPr>
        <p:txBody>
          <a:bodyPr lIns="0" rIns="0" bIns="0">
            <a:spAutoFit/>
          </a:bodyPr>
          <a:lstStyle/>
          <a:p>
            <a:pPr marL="91440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00"/>
                </a:solidFill>
                <a:latin typeface="Tahoma"/>
                <a:cs typeface="Tahoma"/>
              </a:rPr>
              <a:t>Accept:</a:t>
            </a:r>
            <a:r>
              <a:rPr sz="1600" b="1" spc="2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image/gif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530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EA4BD52F-CEA3-4A03-A521-CE1387162312}" type="slidenum">
              <a:rPr lang="th-TH"/>
              <a:pPr marL="171450"/>
              <a:t>48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4579938" y="4851400"/>
            <a:ext cx="85407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Examp</a:t>
            </a:r>
            <a:r>
              <a:rPr sz="1600" spc="-10" dirty="0">
                <a:latin typeface="Tahoma"/>
                <a:cs typeface="Tahoma"/>
              </a:rPr>
              <a:t>le: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122238"/>
            <a:ext cx="189071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Example: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0313" y="619125"/>
            <a:ext cx="6858000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Retrieve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Document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–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GET</a:t>
            </a:r>
            <a:r>
              <a:rPr sz="3600" spc="-5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method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6323" name="object 4"/>
          <p:cNvSpPr>
            <a:spLocks noChangeArrowheads="1"/>
          </p:cNvSpPr>
          <p:nvPr/>
        </p:nvSpPr>
        <p:spPr bwMode="auto">
          <a:xfrm>
            <a:off x="2268538" y="1557338"/>
            <a:ext cx="5400675" cy="43719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4" name="object 5"/>
          <p:cNvSpPr>
            <a:spLocks/>
          </p:cNvSpPr>
          <p:nvPr/>
        </p:nvSpPr>
        <p:spPr bwMode="auto">
          <a:xfrm>
            <a:off x="1971675" y="3365500"/>
            <a:ext cx="1665288" cy="458788"/>
          </a:xfrm>
          <a:custGeom>
            <a:avLst/>
            <a:gdLst/>
            <a:ahLst/>
            <a:cxnLst>
              <a:cxn ang="0">
                <a:pos x="1433068" y="74466"/>
              </a:cxn>
              <a:cxn ang="0">
                <a:pos x="0" y="384302"/>
              </a:cxn>
              <a:cxn ang="0">
                <a:pos x="16001" y="458724"/>
              </a:cxn>
              <a:cxn ang="0">
                <a:pos x="1449188" y="148889"/>
              </a:cxn>
              <a:cxn ang="0">
                <a:pos x="1433068" y="74466"/>
              </a:cxn>
              <a:cxn ang="0">
                <a:pos x="1660793" y="66421"/>
              </a:cxn>
              <a:cxn ang="0">
                <a:pos x="1470278" y="66421"/>
              </a:cxn>
              <a:cxn ang="0">
                <a:pos x="1486408" y="140843"/>
              </a:cxn>
              <a:cxn ang="0">
                <a:pos x="1449188" y="148889"/>
              </a:cxn>
              <a:cxn ang="0">
                <a:pos x="1465326" y="223393"/>
              </a:cxn>
              <a:cxn ang="0">
                <a:pos x="1660793" y="66421"/>
              </a:cxn>
              <a:cxn ang="0">
                <a:pos x="1470278" y="66421"/>
              </a:cxn>
              <a:cxn ang="0">
                <a:pos x="1433068" y="74466"/>
              </a:cxn>
              <a:cxn ang="0">
                <a:pos x="1449188" y="148889"/>
              </a:cxn>
              <a:cxn ang="0">
                <a:pos x="1486408" y="140843"/>
              </a:cxn>
              <a:cxn ang="0">
                <a:pos x="1470278" y="66421"/>
              </a:cxn>
              <a:cxn ang="0">
                <a:pos x="1416939" y="0"/>
              </a:cxn>
              <a:cxn ang="0">
                <a:pos x="1433068" y="74466"/>
              </a:cxn>
              <a:cxn ang="0">
                <a:pos x="1470278" y="66421"/>
              </a:cxn>
              <a:cxn ang="0">
                <a:pos x="1660793" y="66421"/>
              </a:cxn>
              <a:cxn ang="0">
                <a:pos x="1664589" y="63373"/>
              </a:cxn>
              <a:cxn ang="0">
                <a:pos x="1416939" y="0"/>
              </a:cxn>
            </a:cxnLst>
            <a:rect l="0" t="0" r="r" b="b"/>
            <a:pathLst>
              <a:path w="1664970" h="459104">
                <a:moveTo>
                  <a:pt x="1433068" y="74466"/>
                </a:moveTo>
                <a:lnTo>
                  <a:pt x="0" y="384302"/>
                </a:lnTo>
                <a:lnTo>
                  <a:pt x="16001" y="458724"/>
                </a:lnTo>
                <a:lnTo>
                  <a:pt x="1449188" y="148889"/>
                </a:lnTo>
                <a:lnTo>
                  <a:pt x="1433068" y="74466"/>
                </a:lnTo>
                <a:close/>
              </a:path>
              <a:path w="1664970" h="459104">
                <a:moveTo>
                  <a:pt x="1660793" y="66421"/>
                </a:moveTo>
                <a:lnTo>
                  <a:pt x="1470278" y="66421"/>
                </a:lnTo>
                <a:lnTo>
                  <a:pt x="1486408" y="140843"/>
                </a:lnTo>
                <a:lnTo>
                  <a:pt x="1449188" y="148889"/>
                </a:lnTo>
                <a:lnTo>
                  <a:pt x="1465326" y="223393"/>
                </a:lnTo>
                <a:lnTo>
                  <a:pt x="1660793" y="66421"/>
                </a:lnTo>
                <a:close/>
              </a:path>
              <a:path w="1664970" h="459104">
                <a:moveTo>
                  <a:pt x="1470278" y="66421"/>
                </a:moveTo>
                <a:lnTo>
                  <a:pt x="1433068" y="74466"/>
                </a:lnTo>
                <a:lnTo>
                  <a:pt x="1449188" y="148889"/>
                </a:lnTo>
                <a:lnTo>
                  <a:pt x="1486408" y="140843"/>
                </a:lnTo>
                <a:lnTo>
                  <a:pt x="1470278" y="66421"/>
                </a:lnTo>
                <a:close/>
              </a:path>
              <a:path w="1664970" h="459104">
                <a:moveTo>
                  <a:pt x="1416939" y="0"/>
                </a:moveTo>
                <a:lnTo>
                  <a:pt x="1433068" y="74466"/>
                </a:lnTo>
                <a:lnTo>
                  <a:pt x="1470278" y="66421"/>
                </a:lnTo>
                <a:lnTo>
                  <a:pt x="1660793" y="66421"/>
                </a:lnTo>
                <a:lnTo>
                  <a:pt x="1664589" y="63373"/>
                </a:lnTo>
                <a:lnTo>
                  <a:pt x="1416939" y="0"/>
                </a:lnTo>
                <a:close/>
              </a:path>
            </a:pathLst>
          </a:custGeom>
          <a:solidFill>
            <a:srgbClr val="CC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5" name="object 6"/>
          <p:cNvSpPr>
            <a:spLocks/>
          </p:cNvSpPr>
          <p:nvPr/>
        </p:nvSpPr>
        <p:spPr bwMode="auto">
          <a:xfrm>
            <a:off x="2044700" y="3844925"/>
            <a:ext cx="1665288" cy="460375"/>
          </a:xfrm>
          <a:custGeom>
            <a:avLst/>
            <a:gdLst/>
            <a:ahLst/>
            <a:cxnLst>
              <a:cxn ang="0">
                <a:pos x="1433068" y="74466"/>
              </a:cxn>
              <a:cxn ang="0">
                <a:pos x="0" y="384301"/>
              </a:cxn>
              <a:cxn ang="0">
                <a:pos x="16002" y="458724"/>
              </a:cxn>
              <a:cxn ang="0">
                <a:pos x="1449188" y="148889"/>
              </a:cxn>
              <a:cxn ang="0">
                <a:pos x="1433068" y="74466"/>
              </a:cxn>
              <a:cxn ang="0">
                <a:pos x="1660793" y="66420"/>
              </a:cxn>
              <a:cxn ang="0">
                <a:pos x="1470278" y="66420"/>
              </a:cxn>
              <a:cxn ang="0">
                <a:pos x="1486408" y="140843"/>
              </a:cxn>
              <a:cxn ang="0">
                <a:pos x="1449188" y="148889"/>
              </a:cxn>
              <a:cxn ang="0">
                <a:pos x="1465326" y="223393"/>
              </a:cxn>
              <a:cxn ang="0">
                <a:pos x="1660793" y="66420"/>
              </a:cxn>
              <a:cxn ang="0">
                <a:pos x="1470278" y="66420"/>
              </a:cxn>
              <a:cxn ang="0">
                <a:pos x="1433068" y="74466"/>
              </a:cxn>
              <a:cxn ang="0">
                <a:pos x="1449188" y="148889"/>
              </a:cxn>
              <a:cxn ang="0">
                <a:pos x="1486408" y="140843"/>
              </a:cxn>
              <a:cxn ang="0">
                <a:pos x="1470278" y="66420"/>
              </a:cxn>
              <a:cxn ang="0">
                <a:pos x="1416939" y="0"/>
              </a:cxn>
              <a:cxn ang="0">
                <a:pos x="1433068" y="74466"/>
              </a:cxn>
              <a:cxn ang="0">
                <a:pos x="1470278" y="66420"/>
              </a:cxn>
              <a:cxn ang="0">
                <a:pos x="1660793" y="66420"/>
              </a:cxn>
              <a:cxn ang="0">
                <a:pos x="1664589" y="63373"/>
              </a:cxn>
              <a:cxn ang="0">
                <a:pos x="1416939" y="0"/>
              </a:cxn>
            </a:cxnLst>
            <a:rect l="0" t="0" r="r" b="b"/>
            <a:pathLst>
              <a:path w="1664970" h="459104">
                <a:moveTo>
                  <a:pt x="1433068" y="74466"/>
                </a:moveTo>
                <a:lnTo>
                  <a:pt x="0" y="384301"/>
                </a:lnTo>
                <a:lnTo>
                  <a:pt x="16002" y="458724"/>
                </a:lnTo>
                <a:lnTo>
                  <a:pt x="1449188" y="148889"/>
                </a:lnTo>
                <a:lnTo>
                  <a:pt x="1433068" y="74466"/>
                </a:lnTo>
                <a:close/>
              </a:path>
              <a:path w="1664970" h="459104">
                <a:moveTo>
                  <a:pt x="1660793" y="66420"/>
                </a:moveTo>
                <a:lnTo>
                  <a:pt x="1470278" y="66420"/>
                </a:lnTo>
                <a:lnTo>
                  <a:pt x="1486408" y="140843"/>
                </a:lnTo>
                <a:lnTo>
                  <a:pt x="1449188" y="148889"/>
                </a:lnTo>
                <a:lnTo>
                  <a:pt x="1465326" y="223393"/>
                </a:lnTo>
                <a:lnTo>
                  <a:pt x="1660793" y="66420"/>
                </a:lnTo>
                <a:close/>
              </a:path>
              <a:path w="1664970" h="459104">
                <a:moveTo>
                  <a:pt x="1470278" y="66420"/>
                </a:moveTo>
                <a:lnTo>
                  <a:pt x="1433068" y="74466"/>
                </a:lnTo>
                <a:lnTo>
                  <a:pt x="1449188" y="148889"/>
                </a:lnTo>
                <a:lnTo>
                  <a:pt x="1486408" y="140843"/>
                </a:lnTo>
                <a:lnTo>
                  <a:pt x="1470278" y="66420"/>
                </a:lnTo>
                <a:close/>
              </a:path>
              <a:path w="1664970" h="459104">
                <a:moveTo>
                  <a:pt x="1416939" y="0"/>
                </a:moveTo>
                <a:lnTo>
                  <a:pt x="1433068" y="74466"/>
                </a:lnTo>
                <a:lnTo>
                  <a:pt x="1470278" y="66420"/>
                </a:lnTo>
                <a:lnTo>
                  <a:pt x="1660793" y="66420"/>
                </a:lnTo>
                <a:lnTo>
                  <a:pt x="1664589" y="63373"/>
                </a:lnTo>
                <a:lnTo>
                  <a:pt x="141693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6" name="object 7"/>
          <p:cNvSpPr>
            <a:spLocks/>
          </p:cNvSpPr>
          <p:nvPr/>
        </p:nvSpPr>
        <p:spPr bwMode="auto">
          <a:xfrm>
            <a:off x="2039938" y="3675063"/>
            <a:ext cx="1668462" cy="582612"/>
          </a:xfrm>
          <a:custGeom>
            <a:avLst/>
            <a:gdLst/>
            <a:ahLst/>
            <a:cxnLst>
              <a:cxn ang="0">
                <a:pos x="1437820" y="72935"/>
              </a:cxn>
              <a:cxn ang="0">
                <a:pos x="0" y="509397"/>
              </a:cxn>
              <a:cxn ang="0">
                <a:pos x="22097" y="582295"/>
              </a:cxn>
              <a:cxn ang="0">
                <a:pos x="1459957" y="145821"/>
              </a:cxn>
              <a:cxn ang="0">
                <a:pos x="1437820" y="72935"/>
              </a:cxn>
              <a:cxn ang="0">
                <a:pos x="1647661" y="61849"/>
              </a:cxn>
              <a:cxn ang="0">
                <a:pos x="1474343" y="61849"/>
              </a:cxn>
              <a:cxn ang="0">
                <a:pos x="1496441" y="134747"/>
              </a:cxn>
              <a:cxn ang="0">
                <a:pos x="1459957" y="145821"/>
              </a:cxn>
              <a:cxn ang="0">
                <a:pos x="1482090" y="218694"/>
              </a:cxn>
              <a:cxn ang="0">
                <a:pos x="1647661" y="61849"/>
              </a:cxn>
              <a:cxn ang="0">
                <a:pos x="1474343" y="61849"/>
              </a:cxn>
              <a:cxn ang="0">
                <a:pos x="1437820" y="72935"/>
              </a:cxn>
              <a:cxn ang="0">
                <a:pos x="1459957" y="145821"/>
              </a:cxn>
              <a:cxn ang="0">
                <a:pos x="1496441" y="134747"/>
              </a:cxn>
              <a:cxn ang="0">
                <a:pos x="1474343" y="61849"/>
              </a:cxn>
              <a:cxn ang="0">
                <a:pos x="1415669" y="0"/>
              </a:cxn>
              <a:cxn ang="0">
                <a:pos x="1437820" y="72935"/>
              </a:cxn>
              <a:cxn ang="0">
                <a:pos x="1474343" y="61849"/>
              </a:cxn>
              <a:cxn ang="0">
                <a:pos x="1647661" y="61849"/>
              </a:cxn>
              <a:cxn ang="0">
                <a:pos x="1667636" y="42926"/>
              </a:cxn>
              <a:cxn ang="0">
                <a:pos x="1415669" y="0"/>
              </a:cxn>
            </a:cxnLst>
            <a:rect l="0" t="0" r="r" b="b"/>
            <a:pathLst>
              <a:path w="1668145" h="582295">
                <a:moveTo>
                  <a:pt x="1437820" y="72935"/>
                </a:moveTo>
                <a:lnTo>
                  <a:pt x="0" y="509397"/>
                </a:lnTo>
                <a:lnTo>
                  <a:pt x="22097" y="582295"/>
                </a:lnTo>
                <a:lnTo>
                  <a:pt x="1459957" y="145821"/>
                </a:lnTo>
                <a:lnTo>
                  <a:pt x="1437820" y="72935"/>
                </a:lnTo>
                <a:close/>
              </a:path>
              <a:path w="1668145" h="582295">
                <a:moveTo>
                  <a:pt x="1647661" y="61849"/>
                </a:moveTo>
                <a:lnTo>
                  <a:pt x="1474343" y="61849"/>
                </a:lnTo>
                <a:lnTo>
                  <a:pt x="1496441" y="134747"/>
                </a:lnTo>
                <a:lnTo>
                  <a:pt x="1459957" y="145821"/>
                </a:lnTo>
                <a:lnTo>
                  <a:pt x="1482090" y="218694"/>
                </a:lnTo>
                <a:lnTo>
                  <a:pt x="1647661" y="61849"/>
                </a:lnTo>
                <a:close/>
              </a:path>
              <a:path w="1668145" h="582295">
                <a:moveTo>
                  <a:pt x="1474343" y="61849"/>
                </a:moveTo>
                <a:lnTo>
                  <a:pt x="1437820" y="72935"/>
                </a:lnTo>
                <a:lnTo>
                  <a:pt x="1459957" y="145821"/>
                </a:lnTo>
                <a:lnTo>
                  <a:pt x="1496441" y="134747"/>
                </a:lnTo>
                <a:lnTo>
                  <a:pt x="1474343" y="61849"/>
                </a:lnTo>
                <a:close/>
              </a:path>
              <a:path w="1668145" h="582295">
                <a:moveTo>
                  <a:pt x="1415669" y="0"/>
                </a:moveTo>
                <a:lnTo>
                  <a:pt x="1437820" y="72935"/>
                </a:lnTo>
                <a:lnTo>
                  <a:pt x="1474343" y="61849"/>
                </a:lnTo>
                <a:lnTo>
                  <a:pt x="1647661" y="61849"/>
                </a:lnTo>
                <a:lnTo>
                  <a:pt x="1667636" y="42926"/>
                </a:lnTo>
                <a:lnTo>
                  <a:pt x="141566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7" name="object 8"/>
          <p:cNvSpPr>
            <a:spLocks/>
          </p:cNvSpPr>
          <p:nvPr/>
        </p:nvSpPr>
        <p:spPr bwMode="auto">
          <a:xfrm>
            <a:off x="2043113" y="4518025"/>
            <a:ext cx="1665287" cy="460375"/>
          </a:xfrm>
          <a:custGeom>
            <a:avLst/>
            <a:gdLst/>
            <a:ahLst/>
            <a:cxnLst>
              <a:cxn ang="0">
                <a:pos x="1433242" y="74490"/>
              </a:cxn>
              <a:cxn ang="0">
                <a:pos x="0" y="385699"/>
              </a:cxn>
              <a:cxn ang="0">
                <a:pos x="16256" y="460120"/>
              </a:cxn>
              <a:cxn ang="0">
                <a:pos x="1449409" y="148931"/>
              </a:cxn>
              <a:cxn ang="0">
                <a:pos x="1433242" y="74490"/>
              </a:cxn>
              <a:cxn ang="0">
                <a:pos x="1660768" y="66420"/>
              </a:cxn>
              <a:cxn ang="0">
                <a:pos x="1470406" y="66420"/>
              </a:cxn>
              <a:cxn ang="0">
                <a:pos x="1486662" y="140843"/>
              </a:cxn>
              <a:cxn ang="0">
                <a:pos x="1449409" y="148931"/>
              </a:cxn>
              <a:cxn ang="0">
                <a:pos x="1465579" y="223393"/>
              </a:cxn>
              <a:cxn ang="0">
                <a:pos x="1660768" y="66420"/>
              </a:cxn>
              <a:cxn ang="0">
                <a:pos x="1470406" y="66420"/>
              </a:cxn>
              <a:cxn ang="0">
                <a:pos x="1433242" y="74490"/>
              </a:cxn>
              <a:cxn ang="0">
                <a:pos x="1449409" y="148931"/>
              </a:cxn>
              <a:cxn ang="0">
                <a:pos x="1486662" y="140843"/>
              </a:cxn>
              <a:cxn ang="0">
                <a:pos x="1470406" y="66420"/>
              </a:cxn>
              <a:cxn ang="0">
                <a:pos x="1417065" y="0"/>
              </a:cxn>
              <a:cxn ang="0">
                <a:pos x="1433242" y="74490"/>
              </a:cxn>
              <a:cxn ang="0">
                <a:pos x="1470406" y="66420"/>
              </a:cxn>
              <a:cxn ang="0">
                <a:pos x="1660768" y="66420"/>
              </a:cxn>
              <a:cxn ang="0">
                <a:pos x="1664715" y="63245"/>
              </a:cxn>
              <a:cxn ang="0">
                <a:pos x="1417065" y="0"/>
              </a:cxn>
            </a:cxnLst>
            <a:rect l="0" t="0" r="r" b="b"/>
            <a:pathLst>
              <a:path w="1664970" h="460375">
                <a:moveTo>
                  <a:pt x="1433242" y="74490"/>
                </a:moveTo>
                <a:lnTo>
                  <a:pt x="0" y="385699"/>
                </a:lnTo>
                <a:lnTo>
                  <a:pt x="16256" y="460120"/>
                </a:lnTo>
                <a:lnTo>
                  <a:pt x="1449409" y="148931"/>
                </a:lnTo>
                <a:lnTo>
                  <a:pt x="1433242" y="74490"/>
                </a:lnTo>
                <a:close/>
              </a:path>
              <a:path w="1664970" h="460375">
                <a:moveTo>
                  <a:pt x="1660768" y="66420"/>
                </a:moveTo>
                <a:lnTo>
                  <a:pt x="1470406" y="66420"/>
                </a:lnTo>
                <a:lnTo>
                  <a:pt x="1486662" y="140843"/>
                </a:lnTo>
                <a:lnTo>
                  <a:pt x="1449409" y="148931"/>
                </a:lnTo>
                <a:lnTo>
                  <a:pt x="1465579" y="223393"/>
                </a:lnTo>
                <a:lnTo>
                  <a:pt x="1660768" y="66420"/>
                </a:lnTo>
                <a:close/>
              </a:path>
              <a:path w="1664970" h="460375">
                <a:moveTo>
                  <a:pt x="1470406" y="66420"/>
                </a:moveTo>
                <a:lnTo>
                  <a:pt x="1433242" y="74490"/>
                </a:lnTo>
                <a:lnTo>
                  <a:pt x="1449409" y="148931"/>
                </a:lnTo>
                <a:lnTo>
                  <a:pt x="1486662" y="140843"/>
                </a:lnTo>
                <a:lnTo>
                  <a:pt x="1470406" y="66420"/>
                </a:lnTo>
                <a:close/>
              </a:path>
              <a:path w="1664970" h="460375">
                <a:moveTo>
                  <a:pt x="1417065" y="0"/>
                </a:moveTo>
                <a:lnTo>
                  <a:pt x="1433242" y="74490"/>
                </a:lnTo>
                <a:lnTo>
                  <a:pt x="1470406" y="66420"/>
                </a:lnTo>
                <a:lnTo>
                  <a:pt x="1660768" y="66420"/>
                </a:lnTo>
                <a:lnTo>
                  <a:pt x="1664715" y="63245"/>
                </a:lnTo>
                <a:lnTo>
                  <a:pt x="1417065" y="0"/>
                </a:lnTo>
                <a:close/>
              </a:path>
            </a:pathLst>
          </a:custGeom>
          <a:solidFill>
            <a:srgbClr val="CC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474663" y="3506788"/>
            <a:ext cx="1497012" cy="153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request line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100"/>
              </a:spcBef>
            </a:pPr>
            <a:r>
              <a:rPr lang="th-TH" sz="24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8"/>
              </a:spcBef>
            </a:pPr>
            <a:endParaRPr lang="th-TH" sz="19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Status line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9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BB54ACD4-6A6A-47AD-B544-7FCB08407DFE}" type="slidenum">
              <a:rPr lang="th-TH"/>
              <a:pPr marL="171450"/>
              <a:t>49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47913" y="6176963"/>
            <a:ext cx="495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GET </a:t>
            </a:r>
            <a:r>
              <a:rPr sz="1800" b="1" dirty="0">
                <a:solidFill>
                  <a:srgbClr val="0033CC"/>
                </a:solidFill>
                <a:latin typeface="Tahoma"/>
                <a:cs typeface="Tahoma"/>
              </a:rPr>
              <a:t>method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retrieve </a:t>
            </a:r>
            <a:r>
              <a:rPr sz="1800" dirty="0">
                <a:latin typeface="Tahoma"/>
                <a:cs typeface="Tahoma"/>
              </a:rPr>
              <a:t>an image </a:t>
            </a:r>
            <a:r>
              <a:rPr sz="1800" spc="-5" dirty="0">
                <a:latin typeface="Tahoma"/>
                <a:cs typeface="Tahoma"/>
              </a:rPr>
              <a:t>with the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path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Remote</a:t>
            </a:r>
            <a:r>
              <a:rPr spc="-75" dirty="0"/>
              <a:t> </a:t>
            </a:r>
            <a:r>
              <a:rPr spc="-5" dirty="0"/>
              <a:t>Login</a:t>
            </a: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684213" y="2276475"/>
            <a:ext cx="8040687" cy="35099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510D4D5-B783-4519-BD7A-F9F665B824C9}" type="slidenum">
              <a:rPr lang="th-TH"/>
              <a:pPr marL="171450"/>
              <a:t>5</a:t>
            </a:fld>
            <a:endParaRPr lang="th-TH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object 2"/>
          <p:cNvSpPr>
            <a:spLocks noChangeArrowheads="1"/>
          </p:cNvSpPr>
          <p:nvPr/>
        </p:nvSpPr>
        <p:spPr bwMode="auto">
          <a:xfrm>
            <a:off x="1692275" y="1719263"/>
            <a:ext cx="5903913" cy="4306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1288" y="6257925"/>
            <a:ext cx="6640512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HEAD method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retrieve </a:t>
            </a:r>
            <a:r>
              <a:rPr sz="1800" spc="-5" dirty="0">
                <a:latin typeface="Tahoma"/>
                <a:cs typeface="Tahoma"/>
              </a:rPr>
              <a:t>information </a:t>
            </a:r>
            <a:r>
              <a:rPr sz="1800" dirty="0">
                <a:latin typeface="Tahoma"/>
                <a:cs typeface="Tahoma"/>
              </a:rPr>
              <a:t>about an HTML</a:t>
            </a:r>
            <a:r>
              <a:rPr sz="1800" spc="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document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734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3C96293B-7FDE-4BF4-9DB2-ABCE47DB39B5}" type="slidenum">
              <a:rPr lang="th-TH"/>
              <a:pPr marL="171450"/>
              <a:t>50</a:t>
            </a:fld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313" y="122238"/>
            <a:ext cx="189071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Example: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230313" y="619125"/>
            <a:ext cx="7178675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Retrieve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Document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–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HEAD</a:t>
            </a:r>
            <a:r>
              <a:rPr sz="3600" spc="-5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method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9350" y="6327775"/>
            <a:ext cx="48593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POST method </a:t>
            </a:r>
            <a:r>
              <a:rPr sz="1800" spc="-5" dirty="0">
                <a:latin typeface="Tahoma"/>
                <a:cs typeface="Tahoma"/>
              </a:rPr>
              <a:t>to send </a:t>
            </a:r>
            <a:r>
              <a:rPr sz="1800" dirty="0">
                <a:latin typeface="Tahoma"/>
                <a:cs typeface="Tahoma"/>
              </a:rPr>
              <a:t>input data </a:t>
            </a:r>
            <a:r>
              <a:rPr sz="1800" spc="-5" dirty="0">
                <a:latin typeface="Tahoma"/>
                <a:cs typeface="Tahoma"/>
              </a:rPr>
              <a:t>to the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2124075" y="1557338"/>
            <a:ext cx="5327650" cy="4521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Example: </a:t>
            </a:r>
            <a:r>
              <a:rPr spc="-5" dirty="0"/>
              <a:t>POST</a:t>
            </a:r>
            <a:r>
              <a:rPr spc="-35" dirty="0"/>
              <a:t> </a:t>
            </a:r>
            <a:r>
              <a:rPr spc="-5" dirty="0"/>
              <a:t>method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19192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</a:p>
        </p:txBody>
      </p:sp>
      <p:sp>
        <p:nvSpPr>
          <p:cNvPr id="59394" name="object 3"/>
          <p:cNvSpPr>
            <a:spLocks/>
          </p:cNvSpPr>
          <p:nvPr/>
        </p:nvSpPr>
        <p:spPr bwMode="auto">
          <a:xfrm>
            <a:off x="901700" y="3141663"/>
            <a:ext cx="4464050" cy="936625"/>
          </a:xfrm>
          <a:custGeom>
            <a:avLst/>
            <a:gdLst/>
            <a:ahLst/>
            <a:cxnLst>
              <a:cxn ang="0">
                <a:pos x="43540" y="375428"/>
              </a:cxn>
              <a:cxn ang="0">
                <a:pos x="168539" y="289166"/>
              </a:cxn>
              <a:cxn ang="0">
                <a:pos x="366559" y="210847"/>
              </a:cxn>
              <a:cxn ang="0">
                <a:pos x="490317" y="175220"/>
              </a:cxn>
              <a:cxn ang="0">
                <a:pos x="629166" y="142240"/>
              </a:cxn>
              <a:cxn ang="0">
                <a:pos x="782052" y="112130"/>
              </a:cxn>
              <a:cxn ang="0">
                <a:pos x="947921" y="85111"/>
              </a:cxn>
              <a:cxn ang="0">
                <a:pos x="1125719" y="61403"/>
              </a:cxn>
              <a:cxn ang="0">
                <a:pos x="1314391" y="41226"/>
              </a:cxn>
              <a:cxn ang="0">
                <a:pos x="1512882" y="24803"/>
              </a:cxn>
              <a:cxn ang="0">
                <a:pos x="1720138" y="12354"/>
              </a:cxn>
              <a:cxn ang="0">
                <a:pos x="1935104" y="4099"/>
              </a:cxn>
              <a:cxn ang="0">
                <a:pos x="2156727" y="260"/>
              </a:cxn>
              <a:cxn ang="0">
                <a:pos x="2381617" y="1035"/>
              </a:cxn>
              <a:cxn ang="0">
                <a:pos x="2601138" y="6371"/>
              </a:cxn>
              <a:cxn ang="0">
                <a:pos x="2813651" y="16048"/>
              </a:cxn>
              <a:cxn ang="0">
                <a:pos x="3018103" y="29847"/>
              </a:cxn>
              <a:cxn ang="0">
                <a:pos x="3213438" y="47546"/>
              </a:cxn>
              <a:cxn ang="0">
                <a:pos x="3398602" y="68924"/>
              </a:cxn>
              <a:cxn ang="0">
                <a:pos x="3572541" y="93760"/>
              </a:cxn>
              <a:cxn ang="0">
                <a:pos x="3734200" y="121834"/>
              </a:cxn>
              <a:cxn ang="0">
                <a:pos x="3882524" y="152925"/>
              </a:cxn>
              <a:cxn ang="0">
                <a:pos x="4016460" y="186812"/>
              </a:cxn>
              <a:cxn ang="0">
                <a:pos x="4134952" y="223274"/>
              </a:cxn>
              <a:cxn ang="0">
                <a:pos x="4321388" y="303039"/>
              </a:cxn>
              <a:cxn ang="0">
                <a:pos x="4433396" y="390453"/>
              </a:cxn>
              <a:cxn ang="0">
                <a:pos x="4462553" y="483628"/>
              </a:cxn>
              <a:cxn ang="0">
                <a:pos x="4387223" y="589835"/>
              </a:cxn>
              <a:cxn ang="0">
                <a:pos x="4236946" y="673645"/>
              </a:cxn>
              <a:cxn ang="0">
                <a:pos x="4057725" y="737044"/>
              </a:cxn>
              <a:cxn ang="0">
                <a:pos x="3928820" y="771814"/>
              </a:cxn>
              <a:cxn ang="0">
                <a:pos x="3785175" y="803861"/>
              </a:cxn>
              <a:cxn ang="0">
                <a:pos x="3627844" y="832965"/>
              </a:cxn>
              <a:cxn ang="0">
                <a:pos x="3457881" y="858906"/>
              </a:cxn>
              <a:cxn ang="0">
                <a:pos x="3276341" y="881461"/>
              </a:cxn>
              <a:cxn ang="0">
                <a:pos x="3084280" y="900411"/>
              </a:cxn>
              <a:cxn ang="0">
                <a:pos x="2882750" y="915534"/>
              </a:cxn>
              <a:cxn ang="0">
                <a:pos x="2672806" y="926610"/>
              </a:cxn>
              <a:cxn ang="0">
                <a:pos x="2455504" y="933417"/>
              </a:cxn>
              <a:cxn ang="0">
                <a:pos x="2231898" y="935736"/>
              </a:cxn>
              <a:cxn ang="0">
                <a:pos x="2008291" y="933417"/>
              </a:cxn>
              <a:cxn ang="0">
                <a:pos x="1790989" y="926610"/>
              </a:cxn>
              <a:cxn ang="0">
                <a:pos x="1581045" y="915534"/>
              </a:cxn>
              <a:cxn ang="0">
                <a:pos x="1379515" y="900411"/>
              </a:cxn>
              <a:cxn ang="0">
                <a:pos x="1187454" y="881461"/>
              </a:cxn>
              <a:cxn ang="0">
                <a:pos x="1005914" y="858906"/>
              </a:cxn>
              <a:cxn ang="0">
                <a:pos x="835951" y="832965"/>
              </a:cxn>
              <a:cxn ang="0">
                <a:pos x="678620" y="803861"/>
              </a:cxn>
              <a:cxn ang="0">
                <a:pos x="534975" y="771814"/>
              </a:cxn>
              <a:cxn ang="0">
                <a:pos x="406070" y="737044"/>
              </a:cxn>
              <a:cxn ang="0">
                <a:pos x="258949" y="686832"/>
              </a:cxn>
              <a:cxn ang="0">
                <a:pos x="96385" y="604321"/>
              </a:cxn>
              <a:cxn ang="0">
                <a:pos x="4942" y="499258"/>
              </a:cxn>
            </a:cxnLst>
            <a:rect l="0" t="0" r="r" b="b"/>
            <a:pathLst>
              <a:path w="4464050" h="935989">
                <a:moveTo>
                  <a:pt x="0" y="467868"/>
                </a:moveTo>
                <a:lnTo>
                  <a:pt x="11060" y="420986"/>
                </a:lnTo>
                <a:lnTo>
                  <a:pt x="43540" y="375428"/>
                </a:lnTo>
                <a:lnTo>
                  <a:pt x="76572" y="345900"/>
                </a:lnTo>
                <a:lnTo>
                  <a:pt x="118343" y="317124"/>
                </a:lnTo>
                <a:lnTo>
                  <a:pt x="168539" y="289166"/>
                </a:lnTo>
                <a:lnTo>
                  <a:pt x="226849" y="262090"/>
                </a:lnTo>
                <a:lnTo>
                  <a:pt x="292960" y="235962"/>
                </a:lnTo>
                <a:lnTo>
                  <a:pt x="366559" y="210847"/>
                </a:lnTo>
                <a:lnTo>
                  <a:pt x="406070" y="198691"/>
                </a:lnTo>
                <a:lnTo>
                  <a:pt x="447335" y="186812"/>
                </a:lnTo>
                <a:lnTo>
                  <a:pt x="490317" y="175220"/>
                </a:lnTo>
                <a:lnTo>
                  <a:pt x="534975" y="163921"/>
                </a:lnTo>
                <a:lnTo>
                  <a:pt x="581271" y="152925"/>
                </a:lnTo>
                <a:lnTo>
                  <a:pt x="629166" y="142240"/>
                </a:lnTo>
                <a:lnTo>
                  <a:pt x="678620" y="131874"/>
                </a:lnTo>
                <a:lnTo>
                  <a:pt x="729595" y="121834"/>
                </a:lnTo>
                <a:lnTo>
                  <a:pt x="782052" y="112130"/>
                </a:lnTo>
                <a:lnTo>
                  <a:pt x="835951" y="102770"/>
                </a:lnTo>
                <a:lnTo>
                  <a:pt x="891254" y="93760"/>
                </a:lnTo>
                <a:lnTo>
                  <a:pt x="947921" y="85111"/>
                </a:lnTo>
                <a:lnTo>
                  <a:pt x="1005914" y="76829"/>
                </a:lnTo>
                <a:lnTo>
                  <a:pt x="1065193" y="68924"/>
                </a:lnTo>
                <a:lnTo>
                  <a:pt x="1125719" y="61403"/>
                </a:lnTo>
                <a:lnTo>
                  <a:pt x="1187454" y="54274"/>
                </a:lnTo>
                <a:lnTo>
                  <a:pt x="1250357" y="47546"/>
                </a:lnTo>
                <a:lnTo>
                  <a:pt x="1314391" y="41226"/>
                </a:lnTo>
                <a:lnTo>
                  <a:pt x="1379515" y="35324"/>
                </a:lnTo>
                <a:lnTo>
                  <a:pt x="1445692" y="29847"/>
                </a:lnTo>
                <a:lnTo>
                  <a:pt x="1512882" y="24803"/>
                </a:lnTo>
                <a:lnTo>
                  <a:pt x="1581045" y="20201"/>
                </a:lnTo>
                <a:lnTo>
                  <a:pt x="1650144" y="16048"/>
                </a:lnTo>
                <a:lnTo>
                  <a:pt x="1720138" y="12354"/>
                </a:lnTo>
                <a:lnTo>
                  <a:pt x="1790989" y="9125"/>
                </a:lnTo>
                <a:lnTo>
                  <a:pt x="1862657" y="6371"/>
                </a:lnTo>
                <a:lnTo>
                  <a:pt x="1935104" y="4099"/>
                </a:lnTo>
                <a:lnTo>
                  <a:pt x="2008291" y="2318"/>
                </a:lnTo>
                <a:lnTo>
                  <a:pt x="2082178" y="1035"/>
                </a:lnTo>
                <a:lnTo>
                  <a:pt x="2156727" y="260"/>
                </a:lnTo>
                <a:lnTo>
                  <a:pt x="2231898" y="0"/>
                </a:lnTo>
                <a:lnTo>
                  <a:pt x="2307068" y="260"/>
                </a:lnTo>
                <a:lnTo>
                  <a:pt x="2381617" y="1035"/>
                </a:lnTo>
                <a:lnTo>
                  <a:pt x="2455504" y="2318"/>
                </a:lnTo>
                <a:lnTo>
                  <a:pt x="2528691" y="4099"/>
                </a:lnTo>
                <a:lnTo>
                  <a:pt x="2601138" y="6371"/>
                </a:lnTo>
                <a:lnTo>
                  <a:pt x="2672806" y="9125"/>
                </a:lnTo>
                <a:lnTo>
                  <a:pt x="2743657" y="12354"/>
                </a:lnTo>
                <a:lnTo>
                  <a:pt x="2813651" y="16048"/>
                </a:lnTo>
                <a:lnTo>
                  <a:pt x="2882750" y="20201"/>
                </a:lnTo>
                <a:lnTo>
                  <a:pt x="2950913" y="24803"/>
                </a:lnTo>
                <a:lnTo>
                  <a:pt x="3018103" y="29847"/>
                </a:lnTo>
                <a:lnTo>
                  <a:pt x="3084280" y="35324"/>
                </a:lnTo>
                <a:lnTo>
                  <a:pt x="3149404" y="41226"/>
                </a:lnTo>
                <a:lnTo>
                  <a:pt x="3213438" y="47546"/>
                </a:lnTo>
                <a:lnTo>
                  <a:pt x="3276341" y="54274"/>
                </a:lnTo>
                <a:lnTo>
                  <a:pt x="3338076" y="61403"/>
                </a:lnTo>
                <a:lnTo>
                  <a:pt x="3398602" y="68924"/>
                </a:lnTo>
                <a:lnTo>
                  <a:pt x="3457881" y="76829"/>
                </a:lnTo>
                <a:lnTo>
                  <a:pt x="3515874" y="85111"/>
                </a:lnTo>
                <a:lnTo>
                  <a:pt x="3572541" y="93760"/>
                </a:lnTo>
                <a:lnTo>
                  <a:pt x="3627844" y="102770"/>
                </a:lnTo>
                <a:lnTo>
                  <a:pt x="3681743" y="112130"/>
                </a:lnTo>
                <a:lnTo>
                  <a:pt x="3734200" y="121834"/>
                </a:lnTo>
                <a:lnTo>
                  <a:pt x="3785175" y="131874"/>
                </a:lnTo>
                <a:lnTo>
                  <a:pt x="3834629" y="142240"/>
                </a:lnTo>
                <a:lnTo>
                  <a:pt x="3882524" y="152925"/>
                </a:lnTo>
                <a:lnTo>
                  <a:pt x="3928820" y="163921"/>
                </a:lnTo>
                <a:lnTo>
                  <a:pt x="3973478" y="175220"/>
                </a:lnTo>
                <a:lnTo>
                  <a:pt x="4016460" y="186812"/>
                </a:lnTo>
                <a:lnTo>
                  <a:pt x="4057725" y="198691"/>
                </a:lnTo>
                <a:lnTo>
                  <a:pt x="4097236" y="210847"/>
                </a:lnTo>
                <a:lnTo>
                  <a:pt x="4134952" y="223274"/>
                </a:lnTo>
                <a:lnTo>
                  <a:pt x="4204846" y="248903"/>
                </a:lnTo>
                <a:lnTo>
                  <a:pt x="4267096" y="275513"/>
                </a:lnTo>
                <a:lnTo>
                  <a:pt x="4321388" y="303039"/>
                </a:lnTo>
                <a:lnTo>
                  <a:pt x="4367410" y="331414"/>
                </a:lnTo>
                <a:lnTo>
                  <a:pt x="4404850" y="360574"/>
                </a:lnTo>
                <a:lnTo>
                  <a:pt x="4433396" y="390453"/>
                </a:lnTo>
                <a:lnTo>
                  <a:pt x="4458853" y="436477"/>
                </a:lnTo>
                <a:lnTo>
                  <a:pt x="4463795" y="467868"/>
                </a:lnTo>
                <a:lnTo>
                  <a:pt x="4462553" y="483628"/>
                </a:lnTo>
                <a:lnTo>
                  <a:pt x="4444236" y="530093"/>
                </a:lnTo>
                <a:lnTo>
                  <a:pt x="4420255" y="560307"/>
                </a:lnTo>
                <a:lnTo>
                  <a:pt x="4387223" y="589835"/>
                </a:lnTo>
                <a:lnTo>
                  <a:pt x="4345452" y="618611"/>
                </a:lnTo>
                <a:lnTo>
                  <a:pt x="4295256" y="646569"/>
                </a:lnTo>
                <a:lnTo>
                  <a:pt x="4236946" y="673645"/>
                </a:lnTo>
                <a:lnTo>
                  <a:pt x="4170835" y="699773"/>
                </a:lnTo>
                <a:lnTo>
                  <a:pt x="4097236" y="724888"/>
                </a:lnTo>
                <a:lnTo>
                  <a:pt x="4057725" y="737044"/>
                </a:lnTo>
                <a:lnTo>
                  <a:pt x="4016460" y="748923"/>
                </a:lnTo>
                <a:lnTo>
                  <a:pt x="3973478" y="760515"/>
                </a:lnTo>
                <a:lnTo>
                  <a:pt x="3928820" y="771814"/>
                </a:lnTo>
                <a:lnTo>
                  <a:pt x="3882524" y="782810"/>
                </a:lnTo>
                <a:lnTo>
                  <a:pt x="3834629" y="793495"/>
                </a:lnTo>
                <a:lnTo>
                  <a:pt x="3785175" y="803861"/>
                </a:lnTo>
                <a:lnTo>
                  <a:pt x="3734200" y="813901"/>
                </a:lnTo>
                <a:lnTo>
                  <a:pt x="3681743" y="823605"/>
                </a:lnTo>
                <a:lnTo>
                  <a:pt x="3627844" y="832965"/>
                </a:lnTo>
                <a:lnTo>
                  <a:pt x="3572541" y="841975"/>
                </a:lnTo>
                <a:lnTo>
                  <a:pt x="3515874" y="850624"/>
                </a:lnTo>
                <a:lnTo>
                  <a:pt x="3457881" y="858906"/>
                </a:lnTo>
                <a:lnTo>
                  <a:pt x="3398602" y="866811"/>
                </a:lnTo>
                <a:lnTo>
                  <a:pt x="3338076" y="874332"/>
                </a:lnTo>
                <a:lnTo>
                  <a:pt x="3276341" y="881461"/>
                </a:lnTo>
                <a:lnTo>
                  <a:pt x="3213438" y="888189"/>
                </a:lnTo>
                <a:lnTo>
                  <a:pt x="3149404" y="894509"/>
                </a:lnTo>
                <a:lnTo>
                  <a:pt x="3084280" y="900411"/>
                </a:lnTo>
                <a:lnTo>
                  <a:pt x="3018103" y="905888"/>
                </a:lnTo>
                <a:lnTo>
                  <a:pt x="2950913" y="910932"/>
                </a:lnTo>
                <a:lnTo>
                  <a:pt x="2882750" y="915534"/>
                </a:lnTo>
                <a:lnTo>
                  <a:pt x="2813651" y="919687"/>
                </a:lnTo>
                <a:lnTo>
                  <a:pt x="2743657" y="923381"/>
                </a:lnTo>
                <a:lnTo>
                  <a:pt x="2672806" y="926610"/>
                </a:lnTo>
                <a:lnTo>
                  <a:pt x="2601138" y="929364"/>
                </a:lnTo>
                <a:lnTo>
                  <a:pt x="2528691" y="931636"/>
                </a:lnTo>
                <a:lnTo>
                  <a:pt x="2455504" y="933417"/>
                </a:lnTo>
                <a:lnTo>
                  <a:pt x="2381617" y="934700"/>
                </a:lnTo>
                <a:lnTo>
                  <a:pt x="2307068" y="935475"/>
                </a:lnTo>
                <a:lnTo>
                  <a:pt x="2231898" y="935736"/>
                </a:lnTo>
                <a:lnTo>
                  <a:pt x="2156727" y="935475"/>
                </a:lnTo>
                <a:lnTo>
                  <a:pt x="2082178" y="934700"/>
                </a:lnTo>
                <a:lnTo>
                  <a:pt x="2008291" y="933417"/>
                </a:lnTo>
                <a:lnTo>
                  <a:pt x="1935104" y="931636"/>
                </a:lnTo>
                <a:lnTo>
                  <a:pt x="1862657" y="929364"/>
                </a:lnTo>
                <a:lnTo>
                  <a:pt x="1790989" y="926610"/>
                </a:lnTo>
                <a:lnTo>
                  <a:pt x="1720138" y="923381"/>
                </a:lnTo>
                <a:lnTo>
                  <a:pt x="1650144" y="919687"/>
                </a:lnTo>
                <a:lnTo>
                  <a:pt x="1581045" y="915534"/>
                </a:lnTo>
                <a:lnTo>
                  <a:pt x="1512882" y="910932"/>
                </a:lnTo>
                <a:lnTo>
                  <a:pt x="1445692" y="905888"/>
                </a:lnTo>
                <a:lnTo>
                  <a:pt x="1379515" y="900411"/>
                </a:lnTo>
                <a:lnTo>
                  <a:pt x="1314391" y="894509"/>
                </a:lnTo>
                <a:lnTo>
                  <a:pt x="1250357" y="888189"/>
                </a:lnTo>
                <a:lnTo>
                  <a:pt x="1187454" y="881461"/>
                </a:lnTo>
                <a:lnTo>
                  <a:pt x="1125719" y="874332"/>
                </a:lnTo>
                <a:lnTo>
                  <a:pt x="1065193" y="866811"/>
                </a:lnTo>
                <a:lnTo>
                  <a:pt x="1005914" y="858906"/>
                </a:lnTo>
                <a:lnTo>
                  <a:pt x="947921" y="850624"/>
                </a:lnTo>
                <a:lnTo>
                  <a:pt x="891254" y="841975"/>
                </a:lnTo>
                <a:lnTo>
                  <a:pt x="835951" y="832965"/>
                </a:lnTo>
                <a:lnTo>
                  <a:pt x="782052" y="823605"/>
                </a:lnTo>
                <a:lnTo>
                  <a:pt x="729595" y="813901"/>
                </a:lnTo>
                <a:lnTo>
                  <a:pt x="678620" y="803861"/>
                </a:lnTo>
                <a:lnTo>
                  <a:pt x="629166" y="793495"/>
                </a:lnTo>
                <a:lnTo>
                  <a:pt x="581271" y="782810"/>
                </a:lnTo>
                <a:lnTo>
                  <a:pt x="534975" y="771814"/>
                </a:lnTo>
                <a:lnTo>
                  <a:pt x="490317" y="760515"/>
                </a:lnTo>
                <a:lnTo>
                  <a:pt x="447335" y="748923"/>
                </a:lnTo>
                <a:lnTo>
                  <a:pt x="406070" y="737044"/>
                </a:lnTo>
                <a:lnTo>
                  <a:pt x="366559" y="724888"/>
                </a:lnTo>
                <a:lnTo>
                  <a:pt x="328843" y="712461"/>
                </a:lnTo>
                <a:lnTo>
                  <a:pt x="258949" y="686832"/>
                </a:lnTo>
                <a:lnTo>
                  <a:pt x="196699" y="660222"/>
                </a:lnTo>
                <a:lnTo>
                  <a:pt x="142407" y="632696"/>
                </a:lnTo>
                <a:lnTo>
                  <a:pt x="96385" y="604321"/>
                </a:lnTo>
                <a:lnTo>
                  <a:pt x="58945" y="575161"/>
                </a:lnTo>
                <a:lnTo>
                  <a:pt x="30399" y="545282"/>
                </a:lnTo>
                <a:lnTo>
                  <a:pt x="4942" y="499258"/>
                </a:lnTo>
                <a:lnTo>
                  <a:pt x="0" y="467868"/>
                </a:lnTo>
                <a:close/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79375" y="3041650"/>
            <a:ext cx="965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00"/>
                </a:solidFill>
                <a:latin typeface="Tahoma"/>
                <a:cs typeface="Tahoma"/>
              </a:rPr>
              <a:t>Reque</a:t>
            </a:r>
            <a:r>
              <a:rPr sz="1800" b="1" spc="-10" dirty="0">
                <a:solidFill>
                  <a:srgbClr val="006600"/>
                </a:solidFill>
                <a:latin typeface="Tahoma"/>
                <a:cs typeface="Tahoma"/>
              </a:rPr>
              <a:t>s</a:t>
            </a:r>
            <a:r>
              <a:rPr sz="1800" b="1" dirty="0">
                <a:solidFill>
                  <a:srgbClr val="006600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396" name="object 5"/>
          <p:cNvSpPr>
            <a:spLocks/>
          </p:cNvSpPr>
          <p:nvPr/>
        </p:nvSpPr>
        <p:spPr bwMode="auto">
          <a:xfrm>
            <a:off x="611188" y="4076700"/>
            <a:ext cx="5905500" cy="2781300"/>
          </a:xfrm>
          <a:custGeom>
            <a:avLst/>
            <a:gdLst/>
            <a:ahLst/>
            <a:cxnLst>
              <a:cxn ang="0">
                <a:pos x="42761" y="1153487"/>
              </a:cxn>
              <a:cxn ang="0">
                <a:pos x="209000" y="875727"/>
              </a:cxn>
              <a:cxn ang="0">
                <a:pos x="423582" y="672540"/>
              </a:cxn>
              <a:cxn ang="0">
                <a:pos x="591074" y="555760"/>
              </a:cxn>
              <a:cxn ang="0">
                <a:pos x="782165" y="447812"/>
              </a:cxn>
              <a:cxn ang="0">
                <a:pos x="995125" y="349512"/>
              </a:cxn>
              <a:cxn ang="0">
                <a:pos x="1228221" y="261674"/>
              </a:cxn>
              <a:cxn ang="0">
                <a:pos x="1479723" y="185114"/>
              </a:cxn>
              <a:cxn ang="0">
                <a:pos x="1747901" y="120646"/>
              </a:cxn>
              <a:cxn ang="0">
                <a:pos x="2031024" y="69086"/>
              </a:cxn>
              <a:cxn ang="0">
                <a:pos x="2327360" y="31248"/>
              </a:cxn>
              <a:cxn ang="0">
                <a:pos x="2635179" y="7947"/>
              </a:cxn>
              <a:cxn ang="0">
                <a:pos x="2952750" y="0"/>
              </a:cxn>
              <a:cxn ang="0">
                <a:pos x="3270320" y="7947"/>
              </a:cxn>
              <a:cxn ang="0">
                <a:pos x="3578139" y="31248"/>
              </a:cxn>
              <a:cxn ang="0">
                <a:pos x="3874475" y="69086"/>
              </a:cxn>
              <a:cxn ang="0">
                <a:pos x="4157598" y="120646"/>
              </a:cxn>
              <a:cxn ang="0">
                <a:pos x="4425776" y="185114"/>
              </a:cxn>
              <a:cxn ang="0">
                <a:pos x="4677278" y="261674"/>
              </a:cxn>
              <a:cxn ang="0">
                <a:pos x="4910374" y="349512"/>
              </a:cxn>
              <a:cxn ang="0">
                <a:pos x="5123334" y="447812"/>
              </a:cxn>
              <a:cxn ang="0">
                <a:pos x="5314425" y="555760"/>
              </a:cxn>
              <a:cxn ang="0">
                <a:pos x="5481917" y="672540"/>
              </a:cxn>
              <a:cxn ang="0">
                <a:pos x="5696499" y="875727"/>
              </a:cxn>
              <a:cxn ang="0">
                <a:pos x="5862738" y="1153487"/>
              </a:cxn>
              <a:cxn ang="0">
                <a:pos x="5904815" y="1420890"/>
              </a:cxn>
              <a:cxn ang="0">
                <a:pos x="5825492" y="1713552"/>
              </a:cxn>
              <a:cxn ang="0">
                <a:pos x="5624080" y="1983933"/>
              </a:cxn>
              <a:cxn ang="0">
                <a:pos x="5417863" y="2156450"/>
              </a:cxn>
              <a:cxn ang="0">
                <a:pos x="5240723" y="2269797"/>
              </a:cxn>
              <a:cxn ang="0">
                <a:pos x="5040677" y="2373986"/>
              </a:cxn>
              <a:cxn ang="0">
                <a:pos x="4819455" y="2468203"/>
              </a:cxn>
              <a:cxn ang="0">
                <a:pos x="4578789" y="2551631"/>
              </a:cxn>
              <a:cxn ang="0">
                <a:pos x="4320409" y="2623456"/>
              </a:cxn>
              <a:cxn ang="0">
                <a:pos x="4046045" y="2682863"/>
              </a:cxn>
              <a:cxn ang="0">
                <a:pos x="3757430" y="2729036"/>
              </a:cxn>
              <a:cxn ang="0">
                <a:pos x="3456293" y="2761159"/>
              </a:cxn>
              <a:cxn ang="0">
                <a:pos x="3144365" y="2778418"/>
              </a:cxn>
              <a:cxn ang="0">
                <a:pos x="2824662" y="2780014"/>
              </a:cxn>
              <a:cxn ang="0">
                <a:pos x="2510784" y="2765826"/>
              </a:cxn>
              <a:cxn ang="0">
                <a:pos x="2207351" y="2736610"/>
              </a:cxn>
              <a:cxn ang="0">
                <a:pos x="1916092" y="2693182"/>
              </a:cxn>
              <a:cxn ang="0">
                <a:pos x="1638740" y="2636357"/>
              </a:cxn>
              <a:cxn ang="0">
                <a:pos x="1377024" y="2566951"/>
              </a:cxn>
              <a:cxn ang="0">
                <a:pos x="1132677" y="2485778"/>
              </a:cxn>
              <a:cxn ang="0">
                <a:pos x="907428" y="2393654"/>
              </a:cxn>
              <a:cxn ang="0">
                <a:pos x="703008" y="2291394"/>
              </a:cxn>
              <a:cxn ang="0">
                <a:pos x="521149" y="2179813"/>
              </a:cxn>
              <a:cxn ang="0">
                <a:pos x="363580" y="2059728"/>
              </a:cxn>
              <a:cxn ang="0">
                <a:pos x="128241" y="1797302"/>
              </a:cxn>
              <a:cxn ang="0">
                <a:pos x="10837" y="1510640"/>
              </a:cxn>
            </a:cxnLst>
            <a:rect l="0" t="0" r="r" b="b"/>
            <a:pathLst>
              <a:path w="5905500" h="2781300">
                <a:moveTo>
                  <a:pt x="0" y="1390650"/>
                </a:moveTo>
                <a:lnTo>
                  <a:pt x="2727" y="1330321"/>
                </a:lnTo>
                <a:lnTo>
                  <a:pt x="10837" y="1270650"/>
                </a:lnTo>
                <a:lnTo>
                  <a:pt x="24219" y="1211688"/>
                </a:lnTo>
                <a:lnTo>
                  <a:pt x="42761" y="1153487"/>
                </a:lnTo>
                <a:lnTo>
                  <a:pt x="66352" y="1096100"/>
                </a:lnTo>
                <a:lnTo>
                  <a:pt x="94883" y="1039578"/>
                </a:lnTo>
                <a:lnTo>
                  <a:pt x="128241" y="983973"/>
                </a:lnTo>
                <a:lnTo>
                  <a:pt x="166317" y="929339"/>
                </a:lnTo>
                <a:lnTo>
                  <a:pt x="209000" y="875727"/>
                </a:lnTo>
                <a:lnTo>
                  <a:pt x="256179" y="823188"/>
                </a:lnTo>
                <a:lnTo>
                  <a:pt x="307742" y="771776"/>
                </a:lnTo>
                <a:lnTo>
                  <a:pt x="363580" y="721543"/>
                </a:lnTo>
                <a:lnTo>
                  <a:pt x="393068" y="696885"/>
                </a:lnTo>
                <a:lnTo>
                  <a:pt x="423582" y="672540"/>
                </a:lnTo>
                <a:lnTo>
                  <a:pt x="455109" y="648517"/>
                </a:lnTo>
                <a:lnTo>
                  <a:pt x="487636" y="624820"/>
                </a:lnTo>
                <a:lnTo>
                  <a:pt x="521149" y="601458"/>
                </a:lnTo>
                <a:lnTo>
                  <a:pt x="555633" y="578435"/>
                </a:lnTo>
                <a:lnTo>
                  <a:pt x="591074" y="555760"/>
                </a:lnTo>
                <a:lnTo>
                  <a:pt x="627460" y="533438"/>
                </a:lnTo>
                <a:lnTo>
                  <a:pt x="664776" y="511475"/>
                </a:lnTo>
                <a:lnTo>
                  <a:pt x="703008" y="489879"/>
                </a:lnTo>
                <a:lnTo>
                  <a:pt x="742142" y="468656"/>
                </a:lnTo>
                <a:lnTo>
                  <a:pt x="782165" y="447812"/>
                </a:lnTo>
                <a:lnTo>
                  <a:pt x="823063" y="427354"/>
                </a:lnTo>
                <a:lnTo>
                  <a:pt x="864822" y="407288"/>
                </a:lnTo>
                <a:lnTo>
                  <a:pt x="907428" y="387622"/>
                </a:lnTo>
                <a:lnTo>
                  <a:pt x="950866" y="368361"/>
                </a:lnTo>
                <a:lnTo>
                  <a:pt x="995125" y="349512"/>
                </a:lnTo>
                <a:lnTo>
                  <a:pt x="1040188" y="331081"/>
                </a:lnTo>
                <a:lnTo>
                  <a:pt x="1086044" y="313075"/>
                </a:lnTo>
                <a:lnTo>
                  <a:pt x="1132677" y="295501"/>
                </a:lnTo>
                <a:lnTo>
                  <a:pt x="1180074" y="278365"/>
                </a:lnTo>
                <a:lnTo>
                  <a:pt x="1228221" y="261674"/>
                </a:lnTo>
                <a:lnTo>
                  <a:pt x="1277104" y="245434"/>
                </a:lnTo>
                <a:lnTo>
                  <a:pt x="1326710" y="229651"/>
                </a:lnTo>
                <a:lnTo>
                  <a:pt x="1377024" y="214332"/>
                </a:lnTo>
                <a:lnTo>
                  <a:pt x="1428033" y="199484"/>
                </a:lnTo>
                <a:lnTo>
                  <a:pt x="1479723" y="185114"/>
                </a:lnTo>
                <a:lnTo>
                  <a:pt x="1532080" y="171227"/>
                </a:lnTo>
                <a:lnTo>
                  <a:pt x="1585090" y="157830"/>
                </a:lnTo>
                <a:lnTo>
                  <a:pt x="1638740" y="144930"/>
                </a:lnTo>
                <a:lnTo>
                  <a:pt x="1693015" y="132533"/>
                </a:lnTo>
                <a:lnTo>
                  <a:pt x="1747901" y="120646"/>
                </a:lnTo>
                <a:lnTo>
                  <a:pt x="1803386" y="109275"/>
                </a:lnTo>
                <a:lnTo>
                  <a:pt x="1859454" y="98427"/>
                </a:lnTo>
                <a:lnTo>
                  <a:pt x="1916092" y="88109"/>
                </a:lnTo>
                <a:lnTo>
                  <a:pt x="1973287" y="78326"/>
                </a:lnTo>
                <a:lnTo>
                  <a:pt x="2031024" y="69086"/>
                </a:lnTo>
                <a:lnTo>
                  <a:pt x="2089289" y="60394"/>
                </a:lnTo>
                <a:lnTo>
                  <a:pt x="2148069" y="52258"/>
                </a:lnTo>
                <a:lnTo>
                  <a:pt x="2207351" y="44684"/>
                </a:lnTo>
                <a:lnTo>
                  <a:pt x="2267119" y="37678"/>
                </a:lnTo>
                <a:lnTo>
                  <a:pt x="2327360" y="31248"/>
                </a:lnTo>
                <a:lnTo>
                  <a:pt x="2388060" y="25399"/>
                </a:lnTo>
                <a:lnTo>
                  <a:pt x="2449206" y="20137"/>
                </a:lnTo>
                <a:lnTo>
                  <a:pt x="2510784" y="15471"/>
                </a:lnTo>
                <a:lnTo>
                  <a:pt x="2572779" y="11405"/>
                </a:lnTo>
                <a:lnTo>
                  <a:pt x="2635179" y="7947"/>
                </a:lnTo>
                <a:lnTo>
                  <a:pt x="2697968" y="5104"/>
                </a:lnTo>
                <a:lnTo>
                  <a:pt x="2761134" y="2880"/>
                </a:lnTo>
                <a:lnTo>
                  <a:pt x="2824662" y="1284"/>
                </a:lnTo>
                <a:lnTo>
                  <a:pt x="2888538" y="322"/>
                </a:lnTo>
                <a:lnTo>
                  <a:pt x="2952750" y="0"/>
                </a:lnTo>
                <a:lnTo>
                  <a:pt x="3016961" y="322"/>
                </a:lnTo>
                <a:lnTo>
                  <a:pt x="3080837" y="1284"/>
                </a:lnTo>
                <a:lnTo>
                  <a:pt x="3144365" y="2880"/>
                </a:lnTo>
                <a:lnTo>
                  <a:pt x="3207531" y="5104"/>
                </a:lnTo>
                <a:lnTo>
                  <a:pt x="3270320" y="7947"/>
                </a:lnTo>
                <a:lnTo>
                  <a:pt x="3332720" y="11405"/>
                </a:lnTo>
                <a:lnTo>
                  <a:pt x="3394715" y="15471"/>
                </a:lnTo>
                <a:lnTo>
                  <a:pt x="3456293" y="20137"/>
                </a:lnTo>
                <a:lnTo>
                  <a:pt x="3517439" y="25399"/>
                </a:lnTo>
                <a:lnTo>
                  <a:pt x="3578139" y="31248"/>
                </a:lnTo>
                <a:lnTo>
                  <a:pt x="3638380" y="37678"/>
                </a:lnTo>
                <a:lnTo>
                  <a:pt x="3698148" y="44684"/>
                </a:lnTo>
                <a:lnTo>
                  <a:pt x="3757430" y="52258"/>
                </a:lnTo>
                <a:lnTo>
                  <a:pt x="3816210" y="60394"/>
                </a:lnTo>
                <a:lnTo>
                  <a:pt x="3874475" y="69086"/>
                </a:lnTo>
                <a:lnTo>
                  <a:pt x="3932212" y="78326"/>
                </a:lnTo>
                <a:lnTo>
                  <a:pt x="3989407" y="88109"/>
                </a:lnTo>
                <a:lnTo>
                  <a:pt x="4046045" y="98427"/>
                </a:lnTo>
                <a:lnTo>
                  <a:pt x="4102113" y="109275"/>
                </a:lnTo>
                <a:lnTo>
                  <a:pt x="4157598" y="120646"/>
                </a:lnTo>
                <a:lnTo>
                  <a:pt x="4212484" y="132533"/>
                </a:lnTo>
                <a:lnTo>
                  <a:pt x="4266759" y="144930"/>
                </a:lnTo>
                <a:lnTo>
                  <a:pt x="4320409" y="157830"/>
                </a:lnTo>
                <a:lnTo>
                  <a:pt x="4373419" y="171227"/>
                </a:lnTo>
                <a:lnTo>
                  <a:pt x="4425776" y="185114"/>
                </a:lnTo>
                <a:lnTo>
                  <a:pt x="4477466" y="199484"/>
                </a:lnTo>
                <a:lnTo>
                  <a:pt x="4528475" y="214332"/>
                </a:lnTo>
                <a:lnTo>
                  <a:pt x="4578789" y="229651"/>
                </a:lnTo>
                <a:lnTo>
                  <a:pt x="4628395" y="245434"/>
                </a:lnTo>
                <a:lnTo>
                  <a:pt x="4677278" y="261674"/>
                </a:lnTo>
                <a:lnTo>
                  <a:pt x="4725425" y="278365"/>
                </a:lnTo>
                <a:lnTo>
                  <a:pt x="4772822" y="295501"/>
                </a:lnTo>
                <a:lnTo>
                  <a:pt x="4819455" y="313075"/>
                </a:lnTo>
                <a:lnTo>
                  <a:pt x="4865311" y="331081"/>
                </a:lnTo>
                <a:lnTo>
                  <a:pt x="4910374" y="349512"/>
                </a:lnTo>
                <a:lnTo>
                  <a:pt x="4954633" y="368361"/>
                </a:lnTo>
                <a:lnTo>
                  <a:pt x="4998071" y="387622"/>
                </a:lnTo>
                <a:lnTo>
                  <a:pt x="5040677" y="407289"/>
                </a:lnTo>
                <a:lnTo>
                  <a:pt x="5082436" y="427354"/>
                </a:lnTo>
                <a:lnTo>
                  <a:pt x="5123334" y="447812"/>
                </a:lnTo>
                <a:lnTo>
                  <a:pt x="5163357" y="468656"/>
                </a:lnTo>
                <a:lnTo>
                  <a:pt x="5202491" y="489879"/>
                </a:lnTo>
                <a:lnTo>
                  <a:pt x="5240723" y="511475"/>
                </a:lnTo>
                <a:lnTo>
                  <a:pt x="5278039" y="533438"/>
                </a:lnTo>
                <a:lnTo>
                  <a:pt x="5314425" y="555760"/>
                </a:lnTo>
                <a:lnTo>
                  <a:pt x="5349866" y="578435"/>
                </a:lnTo>
                <a:lnTo>
                  <a:pt x="5384350" y="601458"/>
                </a:lnTo>
                <a:lnTo>
                  <a:pt x="5417863" y="624820"/>
                </a:lnTo>
                <a:lnTo>
                  <a:pt x="5450390" y="648517"/>
                </a:lnTo>
                <a:lnTo>
                  <a:pt x="5481917" y="672540"/>
                </a:lnTo>
                <a:lnTo>
                  <a:pt x="5512431" y="696885"/>
                </a:lnTo>
                <a:lnTo>
                  <a:pt x="5541919" y="721543"/>
                </a:lnTo>
                <a:lnTo>
                  <a:pt x="5597757" y="771776"/>
                </a:lnTo>
                <a:lnTo>
                  <a:pt x="5649320" y="823188"/>
                </a:lnTo>
                <a:lnTo>
                  <a:pt x="5696499" y="875727"/>
                </a:lnTo>
                <a:lnTo>
                  <a:pt x="5739182" y="929339"/>
                </a:lnTo>
                <a:lnTo>
                  <a:pt x="5777258" y="983973"/>
                </a:lnTo>
                <a:lnTo>
                  <a:pt x="5810616" y="1039578"/>
                </a:lnTo>
                <a:lnTo>
                  <a:pt x="5839147" y="1096100"/>
                </a:lnTo>
                <a:lnTo>
                  <a:pt x="5862738" y="1153487"/>
                </a:lnTo>
                <a:lnTo>
                  <a:pt x="5881280" y="1211688"/>
                </a:lnTo>
                <a:lnTo>
                  <a:pt x="5894662" y="1270650"/>
                </a:lnTo>
                <a:lnTo>
                  <a:pt x="5902772" y="1330321"/>
                </a:lnTo>
                <a:lnTo>
                  <a:pt x="5905499" y="1390650"/>
                </a:lnTo>
                <a:lnTo>
                  <a:pt x="5904815" y="1420890"/>
                </a:lnTo>
                <a:lnTo>
                  <a:pt x="5899382" y="1480892"/>
                </a:lnTo>
                <a:lnTo>
                  <a:pt x="5888623" y="1540211"/>
                </a:lnTo>
                <a:lnTo>
                  <a:pt x="5872647" y="1598795"/>
                </a:lnTo>
                <a:lnTo>
                  <a:pt x="5851567" y="1656593"/>
                </a:lnTo>
                <a:lnTo>
                  <a:pt x="5825492" y="1713552"/>
                </a:lnTo>
                <a:lnTo>
                  <a:pt x="5794534" y="1769619"/>
                </a:lnTo>
                <a:lnTo>
                  <a:pt x="5758802" y="1824743"/>
                </a:lnTo>
                <a:lnTo>
                  <a:pt x="5718409" y="1878871"/>
                </a:lnTo>
                <a:lnTo>
                  <a:pt x="5673465" y="1931952"/>
                </a:lnTo>
                <a:lnTo>
                  <a:pt x="5624080" y="1983933"/>
                </a:lnTo>
                <a:lnTo>
                  <a:pt x="5570365" y="2034762"/>
                </a:lnTo>
                <a:lnTo>
                  <a:pt x="5512431" y="2084386"/>
                </a:lnTo>
                <a:lnTo>
                  <a:pt x="5481917" y="2108730"/>
                </a:lnTo>
                <a:lnTo>
                  <a:pt x="5450390" y="2132754"/>
                </a:lnTo>
                <a:lnTo>
                  <a:pt x="5417863" y="2156450"/>
                </a:lnTo>
                <a:lnTo>
                  <a:pt x="5384350" y="2179813"/>
                </a:lnTo>
                <a:lnTo>
                  <a:pt x="5349866" y="2202836"/>
                </a:lnTo>
                <a:lnTo>
                  <a:pt x="5314425" y="2225512"/>
                </a:lnTo>
                <a:lnTo>
                  <a:pt x="5278039" y="2247834"/>
                </a:lnTo>
                <a:lnTo>
                  <a:pt x="5240723" y="2269797"/>
                </a:lnTo>
                <a:lnTo>
                  <a:pt x="5202491" y="2291394"/>
                </a:lnTo>
                <a:lnTo>
                  <a:pt x="5163357" y="2312617"/>
                </a:lnTo>
                <a:lnTo>
                  <a:pt x="5123334" y="2333462"/>
                </a:lnTo>
                <a:lnTo>
                  <a:pt x="5082436" y="2353920"/>
                </a:lnTo>
                <a:lnTo>
                  <a:pt x="5040677" y="2373986"/>
                </a:lnTo>
                <a:lnTo>
                  <a:pt x="4998071" y="2393654"/>
                </a:lnTo>
                <a:lnTo>
                  <a:pt x="4954633" y="2412915"/>
                </a:lnTo>
                <a:lnTo>
                  <a:pt x="4910374" y="2431765"/>
                </a:lnTo>
                <a:lnTo>
                  <a:pt x="4865311" y="2450196"/>
                </a:lnTo>
                <a:lnTo>
                  <a:pt x="4819455" y="2468203"/>
                </a:lnTo>
                <a:lnTo>
                  <a:pt x="4772822" y="2485778"/>
                </a:lnTo>
                <a:lnTo>
                  <a:pt x="4725425" y="2502914"/>
                </a:lnTo>
                <a:lnTo>
                  <a:pt x="4677278" y="2519607"/>
                </a:lnTo>
                <a:lnTo>
                  <a:pt x="4628395" y="2535848"/>
                </a:lnTo>
                <a:lnTo>
                  <a:pt x="4578789" y="2551631"/>
                </a:lnTo>
                <a:lnTo>
                  <a:pt x="4528475" y="2566951"/>
                </a:lnTo>
                <a:lnTo>
                  <a:pt x="4477466" y="2581799"/>
                </a:lnTo>
                <a:lnTo>
                  <a:pt x="4425776" y="2596171"/>
                </a:lnTo>
                <a:lnTo>
                  <a:pt x="4373419" y="2610059"/>
                </a:lnTo>
                <a:lnTo>
                  <a:pt x="4320409" y="2623456"/>
                </a:lnTo>
                <a:lnTo>
                  <a:pt x="4266759" y="2636357"/>
                </a:lnTo>
                <a:lnTo>
                  <a:pt x="4212484" y="2648755"/>
                </a:lnTo>
                <a:lnTo>
                  <a:pt x="4157598" y="2660643"/>
                </a:lnTo>
                <a:lnTo>
                  <a:pt x="4102113" y="2672014"/>
                </a:lnTo>
                <a:lnTo>
                  <a:pt x="4046045" y="2682863"/>
                </a:lnTo>
                <a:lnTo>
                  <a:pt x="3989407" y="2693182"/>
                </a:lnTo>
                <a:lnTo>
                  <a:pt x="3932212" y="2702966"/>
                </a:lnTo>
                <a:lnTo>
                  <a:pt x="3874475" y="2712207"/>
                </a:lnTo>
                <a:lnTo>
                  <a:pt x="3816210" y="2720899"/>
                </a:lnTo>
                <a:lnTo>
                  <a:pt x="3757430" y="2729036"/>
                </a:lnTo>
                <a:lnTo>
                  <a:pt x="3698148" y="2736610"/>
                </a:lnTo>
                <a:lnTo>
                  <a:pt x="3638380" y="2743616"/>
                </a:lnTo>
                <a:lnTo>
                  <a:pt x="3578139" y="2750048"/>
                </a:lnTo>
                <a:lnTo>
                  <a:pt x="3517439" y="2755897"/>
                </a:lnTo>
                <a:lnTo>
                  <a:pt x="3456293" y="2761159"/>
                </a:lnTo>
                <a:lnTo>
                  <a:pt x="3394715" y="2765826"/>
                </a:lnTo>
                <a:lnTo>
                  <a:pt x="3332720" y="2769892"/>
                </a:lnTo>
                <a:lnTo>
                  <a:pt x="3270320" y="2773350"/>
                </a:lnTo>
                <a:lnTo>
                  <a:pt x="3207531" y="2776194"/>
                </a:lnTo>
                <a:lnTo>
                  <a:pt x="3144365" y="2778418"/>
                </a:lnTo>
                <a:lnTo>
                  <a:pt x="3080837" y="2780014"/>
                </a:lnTo>
                <a:lnTo>
                  <a:pt x="3016961" y="2780976"/>
                </a:lnTo>
                <a:lnTo>
                  <a:pt x="2952750" y="2781299"/>
                </a:lnTo>
                <a:lnTo>
                  <a:pt x="2888538" y="2780976"/>
                </a:lnTo>
                <a:lnTo>
                  <a:pt x="2824662" y="2780014"/>
                </a:lnTo>
                <a:lnTo>
                  <a:pt x="2761134" y="2778418"/>
                </a:lnTo>
                <a:lnTo>
                  <a:pt x="2697968" y="2776194"/>
                </a:lnTo>
                <a:lnTo>
                  <a:pt x="2635179" y="2773350"/>
                </a:lnTo>
                <a:lnTo>
                  <a:pt x="2572779" y="2769892"/>
                </a:lnTo>
                <a:lnTo>
                  <a:pt x="2510784" y="2765826"/>
                </a:lnTo>
                <a:lnTo>
                  <a:pt x="2449206" y="2761159"/>
                </a:lnTo>
                <a:lnTo>
                  <a:pt x="2388060" y="2755897"/>
                </a:lnTo>
                <a:lnTo>
                  <a:pt x="2327360" y="2750048"/>
                </a:lnTo>
                <a:lnTo>
                  <a:pt x="2267119" y="2743616"/>
                </a:lnTo>
                <a:lnTo>
                  <a:pt x="2207351" y="2736610"/>
                </a:lnTo>
                <a:lnTo>
                  <a:pt x="2148069" y="2729036"/>
                </a:lnTo>
                <a:lnTo>
                  <a:pt x="2089289" y="2720899"/>
                </a:lnTo>
                <a:lnTo>
                  <a:pt x="2031024" y="2712207"/>
                </a:lnTo>
                <a:lnTo>
                  <a:pt x="1973287" y="2702966"/>
                </a:lnTo>
                <a:lnTo>
                  <a:pt x="1916092" y="2693182"/>
                </a:lnTo>
                <a:lnTo>
                  <a:pt x="1859454" y="2682863"/>
                </a:lnTo>
                <a:lnTo>
                  <a:pt x="1803386" y="2672014"/>
                </a:lnTo>
                <a:lnTo>
                  <a:pt x="1747901" y="2660643"/>
                </a:lnTo>
                <a:lnTo>
                  <a:pt x="1693015" y="2648755"/>
                </a:lnTo>
                <a:lnTo>
                  <a:pt x="1638740" y="2636357"/>
                </a:lnTo>
                <a:lnTo>
                  <a:pt x="1585090" y="2623456"/>
                </a:lnTo>
                <a:lnTo>
                  <a:pt x="1532080" y="2610059"/>
                </a:lnTo>
                <a:lnTo>
                  <a:pt x="1479723" y="2596171"/>
                </a:lnTo>
                <a:lnTo>
                  <a:pt x="1428033" y="2581799"/>
                </a:lnTo>
                <a:lnTo>
                  <a:pt x="1377024" y="2566951"/>
                </a:lnTo>
                <a:lnTo>
                  <a:pt x="1326710" y="2551631"/>
                </a:lnTo>
                <a:lnTo>
                  <a:pt x="1277104" y="2535848"/>
                </a:lnTo>
                <a:lnTo>
                  <a:pt x="1228221" y="2519607"/>
                </a:lnTo>
                <a:lnTo>
                  <a:pt x="1180074" y="2502914"/>
                </a:lnTo>
                <a:lnTo>
                  <a:pt x="1132677" y="2485778"/>
                </a:lnTo>
                <a:lnTo>
                  <a:pt x="1086044" y="2468203"/>
                </a:lnTo>
                <a:lnTo>
                  <a:pt x="1040188" y="2450196"/>
                </a:lnTo>
                <a:lnTo>
                  <a:pt x="995125" y="2431765"/>
                </a:lnTo>
                <a:lnTo>
                  <a:pt x="950866" y="2412915"/>
                </a:lnTo>
                <a:lnTo>
                  <a:pt x="907428" y="2393654"/>
                </a:lnTo>
                <a:lnTo>
                  <a:pt x="864822" y="2373986"/>
                </a:lnTo>
                <a:lnTo>
                  <a:pt x="823063" y="2353920"/>
                </a:lnTo>
                <a:lnTo>
                  <a:pt x="782165" y="2333462"/>
                </a:lnTo>
                <a:lnTo>
                  <a:pt x="742142" y="2312617"/>
                </a:lnTo>
                <a:lnTo>
                  <a:pt x="703008" y="2291394"/>
                </a:lnTo>
                <a:lnTo>
                  <a:pt x="664776" y="2269797"/>
                </a:lnTo>
                <a:lnTo>
                  <a:pt x="627460" y="2247834"/>
                </a:lnTo>
                <a:lnTo>
                  <a:pt x="591074" y="2225512"/>
                </a:lnTo>
                <a:lnTo>
                  <a:pt x="555633" y="2202836"/>
                </a:lnTo>
                <a:lnTo>
                  <a:pt x="521149" y="2179813"/>
                </a:lnTo>
                <a:lnTo>
                  <a:pt x="487636" y="2156450"/>
                </a:lnTo>
                <a:lnTo>
                  <a:pt x="455109" y="2132754"/>
                </a:lnTo>
                <a:lnTo>
                  <a:pt x="423582" y="2108730"/>
                </a:lnTo>
                <a:lnTo>
                  <a:pt x="393068" y="2084386"/>
                </a:lnTo>
                <a:lnTo>
                  <a:pt x="363580" y="2059728"/>
                </a:lnTo>
                <a:lnTo>
                  <a:pt x="307742" y="2009495"/>
                </a:lnTo>
                <a:lnTo>
                  <a:pt x="256179" y="1958083"/>
                </a:lnTo>
                <a:lnTo>
                  <a:pt x="209000" y="1905546"/>
                </a:lnTo>
                <a:lnTo>
                  <a:pt x="166317" y="1851935"/>
                </a:lnTo>
                <a:lnTo>
                  <a:pt x="128241" y="1797302"/>
                </a:lnTo>
                <a:lnTo>
                  <a:pt x="94883" y="1741700"/>
                </a:lnTo>
                <a:lnTo>
                  <a:pt x="66352" y="1685180"/>
                </a:lnTo>
                <a:lnTo>
                  <a:pt x="42761" y="1627796"/>
                </a:lnTo>
                <a:lnTo>
                  <a:pt x="24219" y="1569598"/>
                </a:lnTo>
                <a:lnTo>
                  <a:pt x="10837" y="1510640"/>
                </a:lnTo>
                <a:lnTo>
                  <a:pt x="2727" y="1450973"/>
                </a:lnTo>
                <a:lnTo>
                  <a:pt x="0" y="1390650"/>
                </a:lnTo>
                <a:close/>
              </a:path>
            </a:pathLst>
          </a:custGeom>
          <a:noFill/>
          <a:ln w="38100">
            <a:solidFill>
              <a:srgbClr val="CC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9375" y="4121150"/>
            <a:ext cx="11287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CC6600"/>
                </a:solidFill>
                <a:latin typeface="Tahoma"/>
                <a:cs typeface="Tahoma"/>
              </a:rPr>
              <a:t>Re</a:t>
            </a:r>
            <a:r>
              <a:rPr sz="1800" b="1" spc="-10" dirty="0">
                <a:solidFill>
                  <a:srgbClr val="CC6600"/>
                </a:solidFill>
                <a:latin typeface="Tahoma"/>
                <a:cs typeface="Tahoma"/>
              </a:rPr>
              <a:t>sp</a:t>
            </a:r>
            <a:r>
              <a:rPr sz="1800" b="1" spc="-5" dirty="0">
                <a:solidFill>
                  <a:srgbClr val="CC6600"/>
                </a:solidFill>
                <a:latin typeface="Tahoma"/>
                <a:cs typeface="Tahoma"/>
              </a:rPr>
              <a:t>onse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3963" y="1644650"/>
          <a:ext cx="5289550" cy="5084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0720"/>
              </a:tblGrid>
              <a:tr h="325374">
                <a:tc>
                  <a:txBody>
                    <a:bodyPr/>
                    <a:lstStyle/>
                    <a:p>
                      <a:pPr marL="127000">
                        <a:lnSpc>
                          <a:spcPts val="2025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$ telnet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hlinkClick r:id="rId2"/>
                        </a:rPr>
                        <a:t>www.cpe.ku.ac.th</a:t>
                      </a:r>
                      <a:r>
                        <a:rPr sz="2000" b="1" spc="-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611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Trying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158.108.32.6...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658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Connected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  <a:hlinkClick r:id="rId2"/>
                        </a:rPr>
                        <a:t>www.cpe.ku.ac.th.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88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499173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Escape character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'^]'.	</a:t>
                      </a:r>
                      <a:r>
                        <a:rPr sz="3000" spc="-7" baseline="-8333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St</a:t>
                      </a:r>
                      <a:endParaRPr sz="3000" baseline="-8333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40366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GET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/~nguan/test.html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HTTP/1.0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332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ACCEPT: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*/*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263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HTTP/1.1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200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392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Date: Mon, 04 Oct 1999 03:56:03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GMT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85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38391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Server: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Apache/1.3.3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(Unix)	(Red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Hat/Linux)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653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Connection: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close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38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Content-Type: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text/html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611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test.html in CPE web server under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~nguan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2555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Connection closed by foreign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host.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9412" name="object 8"/>
          <p:cNvSpPr>
            <a:spLocks/>
          </p:cNvSpPr>
          <p:nvPr/>
        </p:nvSpPr>
        <p:spPr bwMode="auto">
          <a:xfrm>
            <a:off x="5064125" y="2970213"/>
            <a:ext cx="1150938" cy="477837"/>
          </a:xfrm>
          <a:custGeom>
            <a:avLst/>
            <a:gdLst/>
            <a:ahLst/>
            <a:cxnLst>
              <a:cxn ang="0">
                <a:pos x="131699" y="315594"/>
              </a:cxn>
              <a:cxn ang="0">
                <a:pos x="0" y="458342"/>
              </a:cxn>
              <a:cxn ang="0">
                <a:pos x="193294" y="478154"/>
              </a:cxn>
              <a:cxn ang="0">
                <a:pos x="176644" y="434213"/>
              </a:cxn>
              <a:cxn ang="0">
                <a:pos x="145669" y="434213"/>
              </a:cxn>
              <a:cxn ang="0">
                <a:pos x="125222" y="379983"/>
              </a:cxn>
              <a:cxn ang="0">
                <a:pos x="152225" y="369768"/>
              </a:cxn>
              <a:cxn ang="0">
                <a:pos x="131699" y="315594"/>
              </a:cxn>
              <a:cxn ang="0">
                <a:pos x="152225" y="369768"/>
              </a:cxn>
              <a:cxn ang="0">
                <a:pos x="125222" y="379983"/>
              </a:cxn>
              <a:cxn ang="0">
                <a:pos x="145669" y="434213"/>
              </a:cxn>
              <a:cxn ang="0">
                <a:pos x="172760" y="423962"/>
              </a:cxn>
              <a:cxn ang="0">
                <a:pos x="152225" y="369768"/>
              </a:cxn>
              <a:cxn ang="0">
                <a:pos x="172760" y="423962"/>
              </a:cxn>
              <a:cxn ang="0">
                <a:pos x="145669" y="434213"/>
              </a:cxn>
              <a:cxn ang="0">
                <a:pos x="176644" y="434213"/>
              </a:cxn>
              <a:cxn ang="0">
                <a:pos x="172760" y="423962"/>
              </a:cxn>
              <a:cxn ang="0">
                <a:pos x="1129664" y="0"/>
              </a:cxn>
              <a:cxn ang="0">
                <a:pos x="152225" y="369768"/>
              </a:cxn>
              <a:cxn ang="0">
                <a:pos x="172760" y="423962"/>
              </a:cxn>
              <a:cxn ang="0">
                <a:pos x="1150239" y="54101"/>
              </a:cxn>
              <a:cxn ang="0">
                <a:pos x="1129664" y="0"/>
              </a:cxn>
            </a:cxnLst>
            <a:rect l="0" t="0" r="r" b="b"/>
            <a:pathLst>
              <a:path w="1150620" h="478154">
                <a:moveTo>
                  <a:pt x="131699" y="315594"/>
                </a:moveTo>
                <a:lnTo>
                  <a:pt x="0" y="458342"/>
                </a:lnTo>
                <a:lnTo>
                  <a:pt x="193294" y="478154"/>
                </a:lnTo>
                <a:lnTo>
                  <a:pt x="176644" y="434213"/>
                </a:lnTo>
                <a:lnTo>
                  <a:pt x="145669" y="434213"/>
                </a:lnTo>
                <a:lnTo>
                  <a:pt x="125222" y="379983"/>
                </a:lnTo>
                <a:lnTo>
                  <a:pt x="152225" y="369768"/>
                </a:lnTo>
                <a:lnTo>
                  <a:pt x="131699" y="315594"/>
                </a:lnTo>
                <a:close/>
              </a:path>
              <a:path w="1150620" h="478154">
                <a:moveTo>
                  <a:pt x="152225" y="369768"/>
                </a:moveTo>
                <a:lnTo>
                  <a:pt x="125222" y="379983"/>
                </a:lnTo>
                <a:lnTo>
                  <a:pt x="145669" y="434213"/>
                </a:lnTo>
                <a:lnTo>
                  <a:pt x="172760" y="423962"/>
                </a:lnTo>
                <a:lnTo>
                  <a:pt x="152225" y="369768"/>
                </a:lnTo>
                <a:close/>
              </a:path>
              <a:path w="1150620" h="478154">
                <a:moveTo>
                  <a:pt x="172760" y="423962"/>
                </a:moveTo>
                <a:lnTo>
                  <a:pt x="145669" y="434213"/>
                </a:lnTo>
                <a:lnTo>
                  <a:pt x="176644" y="434213"/>
                </a:lnTo>
                <a:lnTo>
                  <a:pt x="172760" y="423962"/>
                </a:lnTo>
                <a:close/>
              </a:path>
              <a:path w="1150620" h="478154">
                <a:moveTo>
                  <a:pt x="1129664" y="0"/>
                </a:moveTo>
                <a:lnTo>
                  <a:pt x="152225" y="369768"/>
                </a:lnTo>
                <a:lnTo>
                  <a:pt x="172760" y="423962"/>
                </a:lnTo>
                <a:lnTo>
                  <a:pt x="1150239" y="54101"/>
                </a:lnTo>
                <a:lnTo>
                  <a:pt x="112966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3" name="object 9"/>
          <p:cNvSpPr>
            <a:spLocks/>
          </p:cNvSpPr>
          <p:nvPr/>
        </p:nvSpPr>
        <p:spPr bwMode="auto">
          <a:xfrm>
            <a:off x="3924300" y="2971800"/>
            <a:ext cx="2293938" cy="1249363"/>
          </a:xfrm>
          <a:custGeom>
            <a:avLst/>
            <a:gdLst/>
            <a:ahLst/>
            <a:cxnLst>
              <a:cxn ang="0">
                <a:pos x="112013" y="1090549"/>
              </a:cxn>
              <a:cxn ang="0">
                <a:pos x="0" y="1249299"/>
              </a:cxn>
              <a:cxn ang="0">
                <a:pos x="194183" y="1243711"/>
              </a:cxn>
              <a:cxn ang="0">
                <a:pos x="174151" y="1206373"/>
              </a:cxn>
              <a:cxn ang="0">
                <a:pos x="141224" y="1206373"/>
              </a:cxn>
              <a:cxn ang="0">
                <a:pos x="113919" y="1155319"/>
              </a:cxn>
              <a:cxn ang="0">
                <a:pos x="139418" y="1141630"/>
              </a:cxn>
              <a:cxn ang="0">
                <a:pos x="112013" y="1090549"/>
              </a:cxn>
              <a:cxn ang="0">
                <a:pos x="139418" y="1141630"/>
              </a:cxn>
              <a:cxn ang="0">
                <a:pos x="113919" y="1155319"/>
              </a:cxn>
              <a:cxn ang="0">
                <a:pos x="141224" y="1206373"/>
              </a:cxn>
              <a:cxn ang="0">
                <a:pos x="166789" y="1192650"/>
              </a:cxn>
              <a:cxn ang="0">
                <a:pos x="139418" y="1141630"/>
              </a:cxn>
              <a:cxn ang="0">
                <a:pos x="166789" y="1192650"/>
              </a:cxn>
              <a:cxn ang="0">
                <a:pos x="141224" y="1206373"/>
              </a:cxn>
              <a:cxn ang="0">
                <a:pos x="174151" y="1206373"/>
              </a:cxn>
              <a:cxn ang="0">
                <a:pos x="166789" y="1192650"/>
              </a:cxn>
              <a:cxn ang="0">
                <a:pos x="2266188" y="0"/>
              </a:cxn>
              <a:cxn ang="0">
                <a:pos x="139418" y="1141630"/>
              </a:cxn>
              <a:cxn ang="0">
                <a:pos x="166789" y="1192650"/>
              </a:cxn>
              <a:cxn ang="0">
                <a:pos x="2293620" y="51054"/>
              </a:cxn>
              <a:cxn ang="0">
                <a:pos x="2266188" y="0"/>
              </a:cxn>
            </a:cxnLst>
            <a:rect l="0" t="0" r="r" b="b"/>
            <a:pathLst>
              <a:path w="2293620" h="1249679">
                <a:moveTo>
                  <a:pt x="112013" y="1090549"/>
                </a:moveTo>
                <a:lnTo>
                  <a:pt x="0" y="1249299"/>
                </a:lnTo>
                <a:lnTo>
                  <a:pt x="194183" y="1243711"/>
                </a:lnTo>
                <a:lnTo>
                  <a:pt x="174151" y="1206373"/>
                </a:lnTo>
                <a:lnTo>
                  <a:pt x="141224" y="1206373"/>
                </a:lnTo>
                <a:lnTo>
                  <a:pt x="113919" y="1155319"/>
                </a:lnTo>
                <a:lnTo>
                  <a:pt x="139418" y="1141630"/>
                </a:lnTo>
                <a:lnTo>
                  <a:pt x="112013" y="1090549"/>
                </a:lnTo>
                <a:close/>
              </a:path>
              <a:path w="2293620" h="1249679">
                <a:moveTo>
                  <a:pt x="139418" y="1141630"/>
                </a:moveTo>
                <a:lnTo>
                  <a:pt x="113919" y="1155319"/>
                </a:lnTo>
                <a:lnTo>
                  <a:pt x="141224" y="1206373"/>
                </a:lnTo>
                <a:lnTo>
                  <a:pt x="166789" y="1192650"/>
                </a:lnTo>
                <a:lnTo>
                  <a:pt x="139418" y="1141630"/>
                </a:lnTo>
                <a:close/>
              </a:path>
              <a:path w="2293620" h="1249679">
                <a:moveTo>
                  <a:pt x="166789" y="1192650"/>
                </a:moveTo>
                <a:lnTo>
                  <a:pt x="141224" y="1206373"/>
                </a:lnTo>
                <a:lnTo>
                  <a:pt x="174151" y="1206373"/>
                </a:lnTo>
                <a:lnTo>
                  <a:pt x="166789" y="1192650"/>
                </a:lnTo>
                <a:close/>
              </a:path>
              <a:path w="2293620" h="1249679">
                <a:moveTo>
                  <a:pt x="2266188" y="0"/>
                </a:moveTo>
                <a:lnTo>
                  <a:pt x="139418" y="1141630"/>
                </a:lnTo>
                <a:lnTo>
                  <a:pt x="166789" y="1192650"/>
                </a:lnTo>
                <a:lnTo>
                  <a:pt x="2293620" y="51054"/>
                </a:lnTo>
                <a:lnTo>
                  <a:pt x="226618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6429375" y="2827338"/>
            <a:ext cx="2265363" cy="615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atus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line</a:t>
            </a:r>
            <a:endParaRPr sz="2000">
              <a:latin typeface="Tahoma"/>
              <a:cs typeface="Tahoma"/>
            </a:endParaRPr>
          </a:p>
          <a:p>
            <a:pPr marL="662940" fontAlgn="auto">
              <a:spcBef>
                <a:spcPts val="24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GET </a:t>
            </a:r>
            <a:r>
              <a:rPr sz="1800" dirty="0">
                <a:latin typeface="Tahoma"/>
                <a:cs typeface="Tahoma"/>
              </a:rPr>
              <a:t>/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HTTP/1.0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41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05C24CAD-BE7A-4F1D-8F74-98C9DD2A62EC}" type="slidenum">
              <a:rPr lang="th-TH"/>
              <a:pPr marL="171450"/>
              <a:t>52</a:t>
            </a:fld>
            <a:endParaRPr lang="th-TH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0162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50" y="2276475"/>
            <a:ext cx="609600" cy="581025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fontAlgn="auto">
              <a:spcBef>
                <a:spcPts val="45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550" y="2852738"/>
            <a:ext cx="609600" cy="588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50">
              <a:latin typeface="Times New Roman"/>
              <a:cs typeface="Times New Roman"/>
            </a:endParaRPr>
          </a:p>
          <a:p>
            <a:pPr marL="301625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3424238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Telnet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defRPr/>
            </a:pPr>
            <a:r>
              <a:rPr spc="-5" dirty="0"/>
              <a:t>File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40" dirty="0"/>
              <a:t> </a:t>
            </a:r>
            <a:r>
              <a:rPr dirty="0"/>
              <a:t>(FTP)</a:t>
            </a:r>
          </a:p>
          <a:p>
            <a:pPr marL="355600" eaLnBrk="1" fontAlgn="auto" hangingPunct="1">
              <a:spcBef>
                <a:spcPts val="765"/>
              </a:spcBef>
              <a:spcAft>
                <a:spcPts val="0"/>
              </a:spcAft>
              <a:defRPr/>
            </a:pPr>
            <a:r>
              <a:rPr dirty="0"/>
              <a:t>Trivial </a:t>
            </a:r>
            <a:r>
              <a:rPr spc="-5" dirty="0"/>
              <a:t>File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30" dirty="0"/>
              <a:t> </a:t>
            </a:r>
            <a:r>
              <a:rPr dirty="0"/>
              <a:t>(TFTP)</a:t>
            </a:r>
          </a:p>
          <a:p>
            <a:pPr marL="355600" eaLnBrk="1" fontAlgn="auto" hangingPunct="1">
              <a:spcBef>
                <a:spcPts val="395"/>
              </a:spcBef>
              <a:spcAft>
                <a:spcPts val="0"/>
              </a:spcAft>
              <a:defRPr/>
            </a:pPr>
            <a:r>
              <a:rPr spc="-5" dirty="0"/>
              <a:t>Hypertext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30" dirty="0"/>
              <a:t> </a:t>
            </a:r>
            <a:r>
              <a:rPr spc="-5" dirty="0"/>
              <a:t>(HTTP)</a:t>
            </a:r>
          </a:p>
          <a:p>
            <a:pPr marL="355600" indent="-342900" eaLnBrk="1" fontAlgn="auto" hangingPunct="1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Electronic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60423" name="object 8"/>
          <p:cNvSpPr>
            <a:spLocks noChangeArrowheads="1"/>
          </p:cNvSpPr>
          <p:nvPr/>
        </p:nvSpPr>
        <p:spPr bwMode="auto">
          <a:xfrm>
            <a:off x="971550" y="1700213"/>
            <a:ext cx="609600" cy="2305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4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B1EE77B-CB1E-44D4-8D83-5D8588897D87}" type="slidenum">
              <a:rPr lang="th-TH"/>
              <a:pPr marL="171450"/>
              <a:t>53</a:t>
            </a:fld>
            <a:endParaRPr lang="th-TH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2400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Electronic</a:t>
            </a:r>
            <a:r>
              <a:rPr spc="-35" dirty="0"/>
              <a:t> </a:t>
            </a:r>
            <a:r>
              <a:rPr spc="-5" dirty="0"/>
              <a:t>Mail</a:t>
            </a:r>
          </a:p>
        </p:txBody>
      </p:sp>
      <p:sp>
        <p:nvSpPr>
          <p:cNvPr id="614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9095884-BB90-416B-9595-4C5FE19E0E78}" type="slidenum">
              <a:rPr lang="th-TH"/>
              <a:pPr marL="171450"/>
              <a:t>54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58075" cy="422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Email uses several application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protocols: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SMTP</a:t>
            </a:r>
            <a:r>
              <a:rPr lang="th-TH">
                <a:latin typeface="Tahoma" pitchFamily="34" charset="0"/>
                <a:cs typeface="Tahoma" pitchFamily="34" charset="0"/>
              </a:rPr>
              <a:t>: to exchange email messages  between Email Servers and to send email  from your PC to an email server.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POP </a:t>
            </a:r>
            <a:r>
              <a:rPr lang="th-TH">
                <a:latin typeface="Tahoma" pitchFamily="34" charset="0"/>
                <a:cs typeface="Tahoma" pitchFamily="34" charset="0"/>
              </a:rPr>
              <a:t>or </a:t>
            </a: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IMAP</a:t>
            </a:r>
            <a:r>
              <a:rPr lang="th-TH">
                <a:latin typeface="Tahoma" pitchFamily="34" charset="0"/>
                <a:cs typeface="Tahoma" pitchFamily="34" charset="0"/>
              </a:rPr>
              <a:t>: to retrieve email messages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from your email server to your PC.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MIME</a:t>
            </a:r>
            <a:r>
              <a:rPr lang="th-TH">
                <a:latin typeface="Tahoma" pitchFamily="34" charset="0"/>
                <a:cs typeface="Tahoma" pitchFamily="34" charset="0"/>
              </a:rPr>
              <a:t>: to structure the content of the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email message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Simple Mail Transfer Protocol (SMTP)</a:t>
            </a:r>
            <a:endParaRPr sz="3600"/>
          </a:p>
        </p:txBody>
      </p:sp>
      <p:sp>
        <p:nvSpPr>
          <p:cNvPr id="62466" name="object 3"/>
          <p:cNvSpPr>
            <a:spLocks noChangeArrowheads="1"/>
          </p:cNvSpPr>
          <p:nvPr/>
        </p:nvSpPr>
        <p:spPr bwMode="auto">
          <a:xfrm>
            <a:off x="755650" y="1773238"/>
            <a:ext cx="7851775" cy="38369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6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FFC5DFD-DCF3-47B0-BA3F-C77C4AA8932E}" type="slidenum">
              <a:rPr lang="th-TH"/>
              <a:pPr marL="171450"/>
              <a:t>55</a:t>
            </a:fld>
            <a:endParaRPr lang="th-TH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122238"/>
            <a:ext cx="4289425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User Agent </a:t>
            </a:r>
            <a:r>
              <a:rPr sz="3600" spc="-5" dirty="0"/>
              <a:t>(</a:t>
            </a:r>
            <a:r>
              <a:rPr sz="3600" b="1" spc="-5" dirty="0"/>
              <a:t>UA</a:t>
            </a:r>
            <a:r>
              <a:rPr sz="3600" spc="-5" dirty="0"/>
              <a:t>)</a:t>
            </a:r>
            <a:r>
              <a:rPr sz="3600" spc="-80" dirty="0"/>
              <a:t> </a:t>
            </a:r>
            <a:r>
              <a:rPr sz="3600" spc="-5" dirty="0"/>
              <a:t>and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0313" y="619125"/>
            <a:ext cx="5468937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Mail Transfer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Agent</a:t>
            </a:r>
            <a:r>
              <a:rPr sz="36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sz="3600" b="1" spc="-5" dirty="0">
                <a:solidFill>
                  <a:srgbClr val="333399"/>
                </a:solidFill>
                <a:latin typeface="Tahoma"/>
                <a:cs typeface="Tahoma"/>
              </a:rPr>
              <a:t>MTA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)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3491" name="object 4"/>
          <p:cNvSpPr>
            <a:spLocks noChangeArrowheads="1"/>
          </p:cNvSpPr>
          <p:nvPr/>
        </p:nvSpPr>
        <p:spPr bwMode="auto">
          <a:xfrm>
            <a:off x="1403350" y="1844675"/>
            <a:ext cx="6567488" cy="4562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6688" y="3544888"/>
            <a:ext cx="26781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create/read/store</a:t>
            </a:r>
            <a:r>
              <a:rPr sz="1800" b="1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mail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3493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70400DF-D1B6-43FF-A8C7-AD549837A465}" type="slidenum">
              <a:rPr lang="th-TH"/>
              <a:pPr marL="171450"/>
              <a:t>56</a:t>
            </a:fld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922588" y="4552950"/>
            <a:ext cx="26670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find path/delivery</a:t>
            </a:r>
            <a:r>
              <a:rPr sz="1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mail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object 2"/>
          <p:cNvSpPr>
            <a:spLocks/>
          </p:cNvSpPr>
          <p:nvPr/>
        </p:nvSpPr>
        <p:spPr bwMode="auto">
          <a:xfrm>
            <a:off x="7239000" y="3722688"/>
            <a:ext cx="16002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1600200" y="2514600"/>
              </a:cxn>
              <a:cxn ang="0">
                <a:pos x="16002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4" name="object 3"/>
          <p:cNvSpPr>
            <a:spLocks/>
          </p:cNvSpPr>
          <p:nvPr/>
        </p:nvSpPr>
        <p:spPr bwMode="auto">
          <a:xfrm>
            <a:off x="7239000" y="3722688"/>
            <a:ext cx="16002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1600200" y="2514600"/>
              </a:cxn>
              <a:cxn ang="0">
                <a:pos x="16002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7799388" y="3760788"/>
            <a:ext cx="479425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16" name="object 5"/>
          <p:cNvSpPr>
            <a:spLocks/>
          </p:cNvSpPr>
          <p:nvPr/>
        </p:nvSpPr>
        <p:spPr bwMode="auto">
          <a:xfrm>
            <a:off x="4648200" y="3722688"/>
            <a:ext cx="25146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2514600" y="2514600"/>
              </a:cxn>
              <a:cxn ang="0">
                <a:pos x="25146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99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7" name="object 6"/>
          <p:cNvSpPr>
            <a:spLocks/>
          </p:cNvSpPr>
          <p:nvPr/>
        </p:nvSpPr>
        <p:spPr bwMode="auto">
          <a:xfrm>
            <a:off x="4648200" y="3722688"/>
            <a:ext cx="25146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2514600" y="2514600"/>
              </a:cxn>
              <a:cxn ang="0">
                <a:pos x="25146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5197475" y="3760788"/>
            <a:ext cx="14160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Email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19" name="object 8"/>
          <p:cNvSpPr>
            <a:spLocks/>
          </p:cNvSpPr>
          <p:nvPr/>
        </p:nvSpPr>
        <p:spPr bwMode="auto">
          <a:xfrm>
            <a:off x="2057400" y="3722688"/>
            <a:ext cx="25146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2514600" y="2514600"/>
              </a:cxn>
              <a:cxn ang="0">
                <a:pos x="25146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99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0" name="object 9"/>
          <p:cNvSpPr>
            <a:spLocks/>
          </p:cNvSpPr>
          <p:nvPr/>
        </p:nvSpPr>
        <p:spPr bwMode="auto">
          <a:xfrm>
            <a:off x="2057400" y="3722688"/>
            <a:ext cx="25146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2514600" y="2514600"/>
              </a:cxn>
              <a:cxn ang="0">
                <a:pos x="25146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606675" y="3760788"/>
            <a:ext cx="14160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Email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22" name="object 11"/>
          <p:cNvSpPr>
            <a:spLocks/>
          </p:cNvSpPr>
          <p:nvPr/>
        </p:nvSpPr>
        <p:spPr bwMode="auto">
          <a:xfrm>
            <a:off x="381000" y="3722688"/>
            <a:ext cx="16002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1600200" y="2514600"/>
              </a:cxn>
              <a:cxn ang="0">
                <a:pos x="16002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3" name="object 12"/>
          <p:cNvSpPr>
            <a:spLocks/>
          </p:cNvSpPr>
          <p:nvPr/>
        </p:nvSpPr>
        <p:spPr bwMode="auto">
          <a:xfrm>
            <a:off x="381000" y="3722688"/>
            <a:ext cx="16002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1600200" y="2514600"/>
              </a:cxn>
              <a:cxn ang="0">
                <a:pos x="16002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71488" y="3760788"/>
            <a:ext cx="1419225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Sending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host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25" name="object 14"/>
          <p:cNvSpPr>
            <a:spLocks/>
          </p:cNvSpPr>
          <p:nvPr/>
        </p:nvSpPr>
        <p:spPr bwMode="auto">
          <a:xfrm>
            <a:off x="4724400" y="4256088"/>
            <a:ext cx="2362200" cy="1143000"/>
          </a:xfrm>
          <a:custGeom>
            <a:avLst/>
            <a:gdLst/>
            <a:ahLst/>
            <a:cxnLst>
              <a:cxn ang="0">
                <a:pos x="2214499" y="0"/>
              </a:cxn>
              <a:cxn ang="0">
                <a:pos x="147700" y="0"/>
              </a:cxn>
              <a:cxn ang="0">
                <a:pos x="100982" y="7521"/>
              </a:cxn>
              <a:cxn ang="0">
                <a:pos x="60432" y="28472"/>
              </a:cxn>
              <a:cxn ang="0">
                <a:pos x="28472" y="60432"/>
              </a:cxn>
              <a:cxn ang="0">
                <a:pos x="7521" y="100982"/>
              </a:cxn>
              <a:cxn ang="0">
                <a:pos x="0" y="147701"/>
              </a:cxn>
              <a:cxn ang="0">
                <a:pos x="0" y="995299"/>
              </a:cxn>
              <a:cxn ang="0">
                <a:pos x="7521" y="1042017"/>
              </a:cxn>
              <a:cxn ang="0">
                <a:pos x="28472" y="1082567"/>
              </a:cxn>
              <a:cxn ang="0">
                <a:pos x="60432" y="1114527"/>
              </a:cxn>
              <a:cxn ang="0">
                <a:pos x="100982" y="1135478"/>
              </a:cxn>
              <a:cxn ang="0">
                <a:pos x="147700" y="1143000"/>
              </a:cxn>
              <a:cxn ang="0">
                <a:pos x="2214499" y="1143000"/>
              </a:cxn>
              <a:cxn ang="0">
                <a:pos x="2261217" y="1135478"/>
              </a:cxn>
              <a:cxn ang="0">
                <a:pos x="2301767" y="1114527"/>
              </a:cxn>
              <a:cxn ang="0">
                <a:pos x="2333727" y="1082567"/>
              </a:cxn>
              <a:cxn ang="0">
                <a:pos x="2354678" y="1042017"/>
              </a:cxn>
              <a:cxn ang="0">
                <a:pos x="2362200" y="995299"/>
              </a:cxn>
              <a:cxn ang="0">
                <a:pos x="2362200" y="147701"/>
              </a:cxn>
              <a:cxn ang="0">
                <a:pos x="2354678" y="100982"/>
              </a:cxn>
              <a:cxn ang="0">
                <a:pos x="2333727" y="60432"/>
              </a:cxn>
              <a:cxn ang="0">
                <a:pos x="2301767" y="28472"/>
              </a:cxn>
              <a:cxn ang="0">
                <a:pos x="2261217" y="7521"/>
              </a:cxn>
              <a:cxn ang="0">
                <a:pos x="2214499" y="0"/>
              </a:cxn>
            </a:cxnLst>
            <a:rect l="0" t="0" r="r" b="b"/>
            <a:pathLst>
              <a:path w="2362200" h="1143000">
                <a:moveTo>
                  <a:pt x="2214499" y="0"/>
                </a:moveTo>
                <a:lnTo>
                  <a:pt x="147700" y="0"/>
                </a:lnTo>
                <a:lnTo>
                  <a:pt x="100982" y="7521"/>
                </a:lnTo>
                <a:lnTo>
                  <a:pt x="60432" y="28472"/>
                </a:lnTo>
                <a:lnTo>
                  <a:pt x="28472" y="60432"/>
                </a:lnTo>
                <a:lnTo>
                  <a:pt x="7521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1" y="1042017"/>
                </a:lnTo>
                <a:lnTo>
                  <a:pt x="28472" y="1082567"/>
                </a:lnTo>
                <a:lnTo>
                  <a:pt x="60432" y="1114527"/>
                </a:lnTo>
                <a:lnTo>
                  <a:pt x="100982" y="1135478"/>
                </a:lnTo>
                <a:lnTo>
                  <a:pt x="147700" y="1143000"/>
                </a:lnTo>
                <a:lnTo>
                  <a:pt x="2214499" y="1143000"/>
                </a:lnTo>
                <a:lnTo>
                  <a:pt x="2261217" y="1135478"/>
                </a:lnTo>
                <a:lnTo>
                  <a:pt x="2301767" y="1114527"/>
                </a:lnTo>
                <a:lnTo>
                  <a:pt x="2333727" y="1082567"/>
                </a:lnTo>
                <a:lnTo>
                  <a:pt x="2354678" y="1042017"/>
                </a:lnTo>
                <a:lnTo>
                  <a:pt x="2362200" y="995299"/>
                </a:lnTo>
                <a:lnTo>
                  <a:pt x="2362200" y="147701"/>
                </a:lnTo>
                <a:lnTo>
                  <a:pt x="2354678" y="100982"/>
                </a:lnTo>
                <a:lnTo>
                  <a:pt x="2333727" y="60432"/>
                </a:lnTo>
                <a:lnTo>
                  <a:pt x="2301767" y="28472"/>
                </a:lnTo>
                <a:lnTo>
                  <a:pt x="2261217" y="7521"/>
                </a:lnTo>
                <a:lnTo>
                  <a:pt x="2214499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6" name="object 15"/>
          <p:cNvSpPr>
            <a:spLocks/>
          </p:cNvSpPr>
          <p:nvPr/>
        </p:nvSpPr>
        <p:spPr bwMode="auto">
          <a:xfrm>
            <a:off x="4724400" y="4256088"/>
            <a:ext cx="2362200" cy="1143000"/>
          </a:xfrm>
          <a:custGeom>
            <a:avLst/>
            <a:gdLst/>
            <a:ahLst/>
            <a:cxnLst>
              <a:cxn ang="0">
                <a:pos x="0" y="147701"/>
              </a:cxn>
              <a:cxn ang="0">
                <a:pos x="7521" y="100982"/>
              </a:cxn>
              <a:cxn ang="0">
                <a:pos x="28472" y="60432"/>
              </a:cxn>
              <a:cxn ang="0">
                <a:pos x="60432" y="28472"/>
              </a:cxn>
              <a:cxn ang="0">
                <a:pos x="100982" y="7521"/>
              </a:cxn>
              <a:cxn ang="0">
                <a:pos x="147700" y="0"/>
              </a:cxn>
              <a:cxn ang="0">
                <a:pos x="2214499" y="0"/>
              </a:cxn>
              <a:cxn ang="0">
                <a:pos x="2261217" y="7521"/>
              </a:cxn>
              <a:cxn ang="0">
                <a:pos x="2301767" y="28472"/>
              </a:cxn>
              <a:cxn ang="0">
                <a:pos x="2333727" y="60432"/>
              </a:cxn>
              <a:cxn ang="0">
                <a:pos x="2354678" y="100982"/>
              </a:cxn>
              <a:cxn ang="0">
                <a:pos x="2362200" y="147701"/>
              </a:cxn>
              <a:cxn ang="0">
                <a:pos x="2362200" y="995299"/>
              </a:cxn>
              <a:cxn ang="0">
                <a:pos x="2354678" y="1042017"/>
              </a:cxn>
              <a:cxn ang="0">
                <a:pos x="2333727" y="1082567"/>
              </a:cxn>
              <a:cxn ang="0">
                <a:pos x="2301767" y="1114527"/>
              </a:cxn>
              <a:cxn ang="0">
                <a:pos x="2261217" y="1135478"/>
              </a:cxn>
              <a:cxn ang="0">
                <a:pos x="2214499" y="1143000"/>
              </a:cxn>
              <a:cxn ang="0">
                <a:pos x="147700" y="1143000"/>
              </a:cxn>
              <a:cxn ang="0">
                <a:pos x="100982" y="1135478"/>
              </a:cxn>
              <a:cxn ang="0">
                <a:pos x="60432" y="1114527"/>
              </a:cxn>
              <a:cxn ang="0">
                <a:pos x="28472" y="1082567"/>
              </a:cxn>
              <a:cxn ang="0">
                <a:pos x="7521" y="1042017"/>
              </a:cxn>
              <a:cxn ang="0">
                <a:pos x="0" y="995299"/>
              </a:cxn>
              <a:cxn ang="0">
                <a:pos x="0" y="147701"/>
              </a:cxn>
            </a:cxnLst>
            <a:rect l="0" t="0" r="r" b="b"/>
            <a:pathLst>
              <a:path w="2362200" h="1143000">
                <a:moveTo>
                  <a:pt x="0" y="147701"/>
                </a:moveTo>
                <a:lnTo>
                  <a:pt x="7521" y="100982"/>
                </a:lnTo>
                <a:lnTo>
                  <a:pt x="28472" y="60432"/>
                </a:lnTo>
                <a:lnTo>
                  <a:pt x="60432" y="28472"/>
                </a:lnTo>
                <a:lnTo>
                  <a:pt x="100982" y="7521"/>
                </a:lnTo>
                <a:lnTo>
                  <a:pt x="147700" y="0"/>
                </a:lnTo>
                <a:lnTo>
                  <a:pt x="2214499" y="0"/>
                </a:lnTo>
                <a:lnTo>
                  <a:pt x="2261217" y="7521"/>
                </a:lnTo>
                <a:lnTo>
                  <a:pt x="2301767" y="28472"/>
                </a:lnTo>
                <a:lnTo>
                  <a:pt x="2333727" y="60432"/>
                </a:lnTo>
                <a:lnTo>
                  <a:pt x="2354678" y="100982"/>
                </a:lnTo>
                <a:lnTo>
                  <a:pt x="2362200" y="147701"/>
                </a:lnTo>
                <a:lnTo>
                  <a:pt x="2362200" y="995299"/>
                </a:lnTo>
                <a:lnTo>
                  <a:pt x="2354678" y="1042017"/>
                </a:lnTo>
                <a:lnTo>
                  <a:pt x="2333727" y="1082567"/>
                </a:lnTo>
                <a:lnTo>
                  <a:pt x="2301767" y="1114527"/>
                </a:lnTo>
                <a:lnTo>
                  <a:pt x="2261217" y="1135478"/>
                </a:lnTo>
                <a:lnTo>
                  <a:pt x="2214499" y="1143000"/>
                </a:lnTo>
                <a:lnTo>
                  <a:pt x="147700" y="1143000"/>
                </a:lnTo>
                <a:lnTo>
                  <a:pt x="100982" y="1135478"/>
                </a:lnTo>
                <a:lnTo>
                  <a:pt x="60432" y="1114527"/>
                </a:lnTo>
                <a:lnTo>
                  <a:pt x="28472" y="1082567"/>
                </a:lnTo>
                <a:lnTo>
                  <a:pt x="7521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4864100" y="4337050"/>
            <a:ext cx="2085975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Mail </a:t>
            </a:r>
            <a:r>
              <a:rPr sz="2000" spc="-10" dirty="0">
                <a:latin typeface="Times New Roman"/>
                <a:cs typeface="Times New Roman"/>
              </a:rPr>
              <a:t>Transfer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28" name="object 17"/>
          <p:cNvSpPr>
            <a:spLocks/>
          </p:cNvSpPr>
          <p:nvPr/>
        </p:nvSpPr>
        <p:spPr bwMode="auto">
          <a:xfrm>
            <a:off x="2133600" y="4256088"/>
            <a:ext cx="2362200" cy="1143000"/>
          </a:xfrm>
          <a:custGeom>
            <a:avLst/>
            <a:gdLst/>
            <a:ahLst/>
            <a:cxnLst>
              <a:cxn ang="0">
                <a:pos x="2214499" y="0"/>
              </a:cxn>
              <a:cxn ang="0">
                <a:pos x="147700" y="0"/>
              </a:cxn>
              <a:cxn ang="0">
                <a:pos x="100982" y="7521"/>
              </a:cxn>
              <a:cxn ang="0">
                <a:pos x="60432" y="28472"/>
              </a:cxn>
              <a:cxn ang="0">
                <a:pos x="28472" y="60432"/>
              </a:cxn>
              <a:cxn ang="0">
                <a:pos x="7521" y="100982"/>
              </a:cxn>
              <a:cxn ang="0">
                <a:pos x="0" y="147701"/>
              </a:cxn>
              <a:cxn ang="0">
                <a:pos x="0" y="995299"/>
              </a:cxn>
              <a:cxn ang="0">
                <a:pos x="7521" y="1042017"/>
              </a:cxn>
              <a:cxn ang="0">
                <a:pos x="28472" y="1082567"/>
              </a:cxn>
              <a:cxn ang="0">
                <a:pos x="60432" y="1114527"/>
              </a:cxn>
              <a:cxn ang="0">
                <a:pos x="100982" y="1135478"/>
              </a:cxn>
              <a:cxn ang="0">
                <a:pos x="147700" y="1143000"/>
              </a:cxn>
              <a:cxn ang="0">
                <a:pos x="2214499" y="1143000"/>
              </a:cxn>
              <a:cxn ang="0">
                <a:pos x="2261217" y="1135478"/>
              </a:cxn>
              <a:cxn ang="0">
                <a:pos x="2301767" y="1114527"/>
              </a:cxn>
              <a:cxn ang="0">
                <a:pos x="2333727" y="1082567"/>
              </a:cxn>
              <a:cxn ang="0">
                <a:pos x="2354678" y="1042017"/>
              </a:cxn>
              <a:cxn ang="0">
                <a:pos x="2362200" y="995299"/>
              </a:cxn>
              <a:cxn ang="0">
                <a:pos x="2362200" y="147701"/>
              </a:cxn>
              <a:cxn ang="0">
                <a:pos x="2354678" y="100982"/>
              </a:cxn>
              <a:cxn ang="0">
                <a:pos x="2333727" y="60432"/>
              </a:cxn>
              <a:cxn ang="0">
                <a:pos x="2301767" y="28472"/>
              </a:cxn>
              <a:cxn ang="0">
                <a:pos x="2261217" y="7521"/>
              </a:cxn>
              <a:cxn ang="0">
                <a:pos x="2214499" y="0"/>
              </a:cxn>
            </a:cxnLst>
            <a:rect l="0" t="0" r="r" b="b"/>
            <a:pathLst>
              <a:path w="2362200" h="1143000">
                <a:moveTo>
                  <a:pt x="2214499" y="0"/>
                </a:moveTo>
                <a:lnTo>
                  <a:pt x="147700" y="0"/>
                </a:lnTo>
                <a:lnTo>
                  <a:pt x="100982" y="7521"/>
                </a:lnTo>
                <a:lnTo>
                  <a:pt x="60432" y="28472"/>
                </a:lnTo>
                <a:lnTo>
                  <a:pt x="28472" y="60432"/>
                </a:lnTo>
                <a:lnTo>
                  <a:pt x="7521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1" y="1042017"/>
                </a:lnTo>
                <a:lnTo>
                  <a:pt x="28472" y="1082567"/>
                </a:lnTo>
                <a:lnTo>
                  <a:pt x="60432" y="1114527"/>
                </a:lnTo>
                <a:lnTo>
                  <a:pt x="100982" y="1135478"/>
                </a:lnTo>
                <a:lnTo>
                  <a:pt x="147700" y="1143000"/>
                </a:lnTo>
                <a:lnTo>
                  <a:pt x="2214499" y="1143000"/>
                </a:lnTo>
                <a:lnTo>
                  <a:pt x="2261217" y="1135478"/>
                </a:lnTo>
                <a:lnTo>
                  <a:pt x="2301767" y="1114527"/>
                </a:lnTo>
                <a:lnTo>
                  <a:pt x="2333727" y="1082567"/>
                </a:lnTo>
                <a:lnTo>
                  <a:pt x="2354678" y="1042017"/>
                </a:lnTo>
                <a:lnTo>
                  <a:pt x="2362200" y="995299"/>
                </a:lnTo>
                <a:lnTo>
                  <a:pt x="2362200" y="147701"/>
                </a:lnTo>
                <a:lnTo>
                  <a:pt x="2354678" y="100982"/>
                </a:lnTo>
                <a:lnTo>
                  <a:pt x="2333727" y="60432"/>
                </a:lnTo>
                <a:lnTo>
                  <a:pt x="2301767" y="28472"/>
                </a:lnTo>
                <a:lnTo>
                  <a:pt x="2261217" y="7521"/>
                </a:lnTo>
                <a:lnTo>
                  <a:pt x="2214499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9" name="object 18"/>
          <p:cNvSpPr>
            <a:spLocks/>
          </p:cNvSpPr>
          <p:nvPr/>
        </p:nvSpPr>
        <p:spPr bwMode="auto">
          <a:xfrm>
            <a:off x="2133600" y="4256088"/>
            <a:ext cx="2362200" cy="1143000"/>
          </a:xfrm>
          <a:custGeom>
            <a:avLst/>
            <a:gdLst/>
            <a:ahLst/>
            <a:cxnLst>
              <a:cxn ang="0">
                <a:pos x="0" y="147701"/>
              </a:cxn>
              <a:cxn ang="0">
                <a:pos x="7521" y="100982"/>
              </a:cxn>
              <a:cxn ang="0">
                <a:pos x="28472" y="60432"/>
              </a:cxn>
              <a:cxn ang="0">
                <a:pos x="60432" y="28472"/>
              </a:cxn>
              <a:cxn ang="0">
                <a:pos x="100982" y="7521"/>
              </a:cxn>
              <a:cxn ang="0">
                <a:pos x="147700" y="0"/>
              </a:cxn>
              <a:cxn ang="0">
                <a:pos x="2214499" y="0"/>
              </a:cxn>
              <a:cxn ang="0">
                <a:pos x="2261217" y="7521"/>
              </a:cxn>
              <a:cxn ang="0">
                <a:pos x="2301767" y="28472"/>
              </a:cxn>
              <a:cxn ang="0">
                <a:pos x="2333727" y="60432"/>
              </a:cxn>
              <a:cxn ang="0">
                <a:pos x="2354678" y="100982"/>
              </a:cxn>
              <a:cxn ang="0">
                <a:pos x="2362200" y="147701"/>
              </a:cxn>
              <a:cxn ang="0">
                <a:pos x="2362200" y="995299"/>
              </a:cxn>
              <a:cxn ang="0">
                <a:pos x="2354678" y="1042017"/>
              </a:cxn>
              <a:cxn ang="0">
                <a:pos x="2333727" y="1082567"/>
              </a:cxn>
              <a:cxn ang="0">
                <a:pos x="2301767" y="1114527"/>
              </a:cxn>
              <a:cxn ang="0">
                <a:pos x="2261217" y="1135478"/>
              </a:cxn>
              <a:cxn ang="0">
                <a:pos x="2214499" y="1143000"/>
              </a:cxn>
              <a:cxn ang="0">
                <a:pos x="147700" y="1143000"/>
              </a:cxn>
              <a:cxn ang="0">
                <a:pos x="100982" y="1135478"/>
              </a:cxn>
              <a:cxn ang="0">
                <a:pos x="60432" y="1114527"/>
              </a:cxn>
              <a:cxn ang="0">
                <a:pos x="28472" y="1082567"/>
              </a:cxn>
              <a:cxn ang="0">
                <a:pos x="7521" y="1042017"/>
              </a:cxn>
              <a:cxn ang="0">
                <a:pos x="0" y="995299"/>
              </a:cxn>
              <a:cxn ang="0">
                <a:pos x="0" y="147701"/>
              </a:cxn>
            </a:cxnLst>
            <a:rect l="0" t="0" r="r" b="b"/>
            <a:pathLst>
              <a:path w="2362200" h="1143000">
                <a:moveTo>
                  <a:pt x="0" y="147701"/>
                </a:moveTo>
                <a:lnTo>
                  <a:pt x="7521" y="100982"/>
                </a:lnTo>
                <a:lnTo>
                  <a:pt x="28472" y="60432"/>
                </a:lnTo>
                <a:lnTo>
                  <a:pt x="60432" y="28472"/>
                </a:lnTo>
                <a:lnTo>
                  <a:pt x="100982" y="7521"/>
                </a:lnTo>
                <a:lnTo>
                  <a:pt x="147700" y="0"/>
                </a:lnTo>
                <a:lnTo>
                  <a:pt x="2214499" y="0"/>
                </a:lnTo>
                <a:lnTo>
                  <a:pt x="2261217" y="7521"/>
                </a:lnTo>
                <a:lnTo>
                  <a:pt x="2301767" y="28472"/>
                </a:lnTo>
                <a:lnTo>
                  <a:pt x="2333727" y="60432"/>
                </a:lnTo>
                <a:lnTo>
                  <a:pt x="2354678" y="100982"/>
                </a:lnTo>
                <a:lnTo>
                  <a:pt x="2362200" y="147701"/>
                </a:lnTo>
                <a:lnTo>
                  <a:pt x="2362200" y="995299"/>
                </a:lnTo>
                <a:lnTo>
                  <a:pt x="2354678" y="1042017"/>
                </a:lnTo>
                <a:lnTo>
                  <a:pt x="2333727" y="1082567"/>
                </a:lnTo>
                <a:lnTo>
                  <a:pt x="2301767" y="1114527"/>
                </a:lnTo>
                <a:lnTo>
                  <a:pt x="2261217" y="1135478"/>
                </a:lnTo>
                <a:lnTo>
                  <a:pt x="2214499" y="1143000"/>
                </a:lnTo>
                <a:lnTo>
                  <a:pt x="147700" y="1143000"/>
                </a:lnTo>
                <a:lnTo>
                  <a:pt x="100982" y="1135478"/>
                </a:lnTo>
                <a:lnTo>
                  <a:pt x="60432" y="1114527"/>
                </a:lnTo>
                <a:lnTo>
                  <a:pt x="28472" y="1082567"/>
                </a:lnTo>
                <a:lnTo>
                  <a:pt x="7521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273300" y="4337050"/>
            <a:ext cx="208438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Mail </a:t>
            </a:r>
            <a:r>
              <a:rPr sz="2000" spc="-10" dirty="0">
                <a:latin typeface="Times New Roman"/>
                <a:cs typeface="Times New Roman"/>
              </a:rPr>
              <a:t>Transfer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31" name="object 20"/>
          <p:cNvSpPr>
            <a:spLocks/>
          </p:cNvSpPr>
          <p:nvPr/>
        </p:nvSpPr>
        <p:spPr bwMode="auto">
          <a:xfrm>
            <a:off x="7315200" y="4256088"/>
            <a:ext cx="1447800" cy="1143000"/>
          </a:xfrm>
          <a:custGeom>
            <a:avLst/>
            <a:gdLst/>
            <a:ahLst/>
            <a:cxnLst>
              <a:cxn ang="0">
                <a:pos x="1300099" y="0"/>
              </a:cxn>
              <a:cxn ang="0">
                <a:pos x="147700" y="0"/>
              </a:cxn>
              <a:cxn ang="0">
                <a:pos x="100982" y="7521"/>
              </a:cxn>
              <a:cxn ang="0">
                <a:pos x="60432" y="28472"/>
              </a:cxn>
              <a:cxn ang="0">
                <a:pos x="28472" y="60432"/>
              </a:cxn>
              <a:cxn ang="0">
                <a:pos x="7521" y="100982"/>
              </a:cxn>
              <a:cxn ang="0">
                <a:pos x="0" y="147701"/>
              </a:cxn>
              <a:cxn ang="0">
                <a:pos x="0" y="995299"/>
              </a:cxn>
              <a:cxn ang="0">
                <a:pos x="7521" y="1042017"/>
              </a:cxn>
              <a:cxn ang="0">
                <a:pos x="28472" y="1082567"/>
              </a:cxn>
              <a:cxn ang="0">
                <a:pos x="60432" y="1114527"/>
              </a:cxn>
              <a:cxn ang="0">
                <a:pos x="100982" y="1135478"/>
              </a:cxn>
              <a:cxn ang="0">
                <a:pos x="147700" y="1143000"/>
              </a:cxn>
              <a:cxn ang="0">
                <a:pos x="1300099" y="1143000"/>
              </a:cxn>
              <a:cxn ang="0">
                <a:pos x="1346817" y="1135478"/>
              </a:cxn>
              <a:cxn ang="0">
                <a:pos x="1387367" y="1114527"/>
              </a:cxn>
              <a:cxn ang="0">
                <a:pos x="1419327" y="1082567"/>
              </a:cxn>
              <a:cxn ang="0">
                <a:pos x="1440278" y="1042017"/>
              </a:cxn>
              <a:cxn ang="0">
                <a:pos x="1447800" y="995299"/>
              </a:cxn>
              <a:cxn ang="0">
                <a:pos x="1447800" y="147701"/>
              </a:cxn>
              <a:cxn ang="0">
                <a:pos x="1440278" y="100982"/>
              </a:cxn>
              <a:cxn ang="0">
                <a:pos x="1419327" y="60432"/>
              </a:cxn>
              <a:cxn ang="0">
                <a:pos x="1387367" y="28472"/>
              </a:cxn>
              <a:cxn ang="0">
                <a:pos x="1346817" y="7521"/>
              </a:cxn>
              <a:cxn ang="0">
                <a:pos x="1300099" y="0"/>
              </a:cxn>
            </a:cxnLst>
            <a:rect l="0" t="0" r="r" b="b"/>
            <a:pathLst>
              <a:path w="1447800" h="1143000">
                <a:moveTo>
                  <a:pt x="1300099" y="0"/>
                </a:moveTo>
                <a:lnTo>
                  <a:pt x="147700" y="0"/>
                </a:lnTo>
                <a:lnTo>
                  <a:pt x="100982" y="7521"/>
                </a:lnTo>
                <a:lnTo>
                  <a:pt x="60432" y="28472"/>
                </a:lnTo>
                <a:lnTo>
                  <a:pt x="28472" y="60432"/>
                </a:lnTo>
                <a:lnTo>
                  <a:pt x="7521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1" y="1042017"/>
                </a:lnTo>
                <a:lnTo>
                  <a:pt x="28472" y="1082567"/>
                </a:lnTo>
                <a:lnTo>
                  <a:pt x="60432" y="1114527"/>
                </a:lnTo>
                <a:lnTo>
                  <a:pt x="100982" y="1135478"/>
                </a:lnTo>
                <a:lnTo>
                  <a:pt x="147700" y="1143000"/>
                </a:lnTo>
                <a:lnTo>
                  <a:pt x="1300099" y="1143000"/>
                </a:lnTo>
                <a:lnTo>
                  <a:pt x="1346817" y="1135478"/>
                </a:lnTo>
                <a:lnTo>
                  <a:pt x="1387367" y="1114527"/>
                </a:lnTo>
                <a:lnTo>
                  <a:pt x="1419327" y="1082567"/>
                </a:lnTo>
                <a:lnTo>
                  <a:pt x="1440278" y="1042017"/>
                </a:lnTo>
                <a:lnTo>
                  <a:pt x="1447800" y="995299"/>
                </a:lnTo>
                <a:lnTo>
                  <a:pt x="1447800" y="147701"/>
                </a:lnTo>
                <a:lnTo>
                  <a:pt x="1440278" y="100982"/>
                </a:lnTo>
                <a:lnTo>
                  <a:pt x="1419327" y="60432"/>
                </a:lnTo>
                <a:lnTo>
                  <a:pt x="1387367" y="28472"/>
                </a:lnTo>
                <a:lnTo>
                  <a:pt x="1346817" y="7521"/>
                </a:lnTo>
                <a:lnTo>
                  <a:pt x="1300099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2" name="object 21"/>
          <p:cNvSpPr>
            <a:spLocks/>
          </p:cNvSpPr>
          <p:nvPr/>
        </p:nvSpPr>
        <p:spPr bwMode="auto">
          <a:xfrm>
            <a:off x="7315200" y="4256088"/>
            <a:ext cx="1447800" cy="1143000"/>
          </a:xfrm>
          <a:custGeom>
            <a:avLst/>
            <a:gdLst/>
            <a:ahLst/>
            <a:cxnLst>
              <a:cxn ang="0">
                <a:pos x="0" y="147701"/>
              </a:cxn>
              <a:cxn ang="0">
                <a:pos x="7521" y="100982"/>
              </a:cxn>
              <a:cxn ang="0">
                <a:pos x="28472" y="60432"/>
              </a:cxn>
              <a:cxn ang="0">
                <a:pos x="60432" y="28472"/>
              </a:cxn>
              <a:cxn ang="0">
                <a:pos x="100982" y="7521"/>
              </a:cxn>
              <a:cxn ang="0">
                <a:pos x="147700" y="0"/>
              </a:cxn>
              <a:cxn ang="0">
                <a:pos x="1300099" y="0"/>
              </a:cxn>
              <a:cxn ang="0">
                <a:pos x="1346817" y="7521"/>
              </a:cxn>
              <a:cxn ang="0">
                <a:pos x="1387367" y="28472"/>
              </a:cxn>
              <a:cxn ang="0">
                <a:pos x="1419327" y="60432"/>
              </a:cxn>
              <a:cxn ang="0">
                <a:pos x="1440278" y="100982"/>
              </a:cxn>
              <a:cxn ang="0">
                <a:pos x="1447800" y="147701"/>
              </a:cxn>
              <a:cxn ang="0">
                <a:pos x="1447800" y="995299"/>
              </a:cxn>
              <a:cxn ang="0">
                <a:pos x="1440278" y="1042017"/>
              </a:cxn>
              <a:cxn ang="0">
                <a:pos x="1419327" y="1082567"/>
              </a:cxn>
              <a:cxn ang="0">
                <a:pos x="1387367" y="1114527"/>
              </a:cxn>
              <a:cxn ang="0">
                <a:pos x="1346817" y="1135478"/>
              </a:cxn>
              <a:cxn ang="0">
                <a:pos x="1300099" y="1143000"/>
              </a:cxn>
              <a:cxn ang="0">
                <a:pos x="147700" y="1143000"/>
              </a:cxn>
              <a:cxn ang="0">
                <a:pos x="100982" y="1135478"/>
              </a:cxn>
              <a:cxn ang="0">
                <a:pos x="60432" y="1114527"/>
              </a:cxn>
              <a:cxn ang="0">
                <a:pos x="28472" y="1082567"/>
              </a:cxn>
              <a:cxn ang="0">
                <a:pos x="7521" y="1042017"/>
              </a:cxn>
              <a:cxn ang="0">
                <a:pos x="0" y="995299"/>
              </a:cxn>
              <a:cxn ang="0">
                <a:pos x="0" y="147701"/>
              </a:cxn>
            </a:cxnLst>
            <a:rect l="0" t="0" r="r" b="b"/>
            <a:pathLst>
              <a:path w="1447800" h="1143000">
                <a:moveTo>
                  <a:pt x="0" y="147701"/>
                </a:moveTo>
                <a:lnTo>
                  <a:pt x="7521" y="100982"/>
                </a:lnTo>
                <a:lnTo>
                  <a:pt x="28472" y="60432"/>
                </a:lnTo>
                <a:lnTo>
                  <a:pt x="60432" y="28472"/>
                </a:lnTo>
                <a:lnTo>
                  <a:pt x="100982" y="7521"/>
                </a:lnTo>
                <a:lnTo>
                  <a:pt x="147700" y="0"/>
                </a:lnTo>
                <a:lnTo>
                  <a:pt x="1300099" y="0"/>
                </a:lnTo>
                <a:lnTo>
                  <a:pt x="1346817" y="7521"/>
                </a:lnTo>
                <a:lnTo>
                  <a:pt x="1387367" y="28472"/>
                </a:lnTo>
                <a:lnTo>
                  <a:pt x="1419327" y="60432"/>
                </a:lnTo>
                <a:lnTo>
                  <a:pt x="1440278" y="100982"/>
                </a:lnTo>
                <a:lnTo>
                  <a:pt x="1447800" y="147701"/>
                </a:lnTo>
                <a:lnTo>
                  <a:pt x="1447800" y="995299"/>
                </a:lnTo>
                <a:lnTo>
                  <a:pt x="1440278" y="1042017"/>
                </a:lnTo>
                <a:lnTo>
                  <a:pt x="1419327" y="1082567"/>
                </a:lnTo>
                <a:lnTo>
                  <a:pt x="1387367" y="1114527"/>
                </a:lnTo>
                <a:lnTo>
                  <a:pt x="1346817" y="1135478"/>
                </a:lnTo>
                <a:lnTo>
                  <a:pt x="1300099" y="1143000"/>
                </a:lnTo>
                <a:lnTo>
                  <a:pt x="147700" y="1143000"/>
                </a:lnTo>
                <a:lnTo>
                  <a:pt x="100982" y="1135478"/>
                </a:lnTo>
                <a:lnTo>
                  <a:pt x="60432" y="1114527"/>
                </a:lnTo>
                <a:lnTo>
                  <a:pt x="28472" y="1082567"/>
                </a:lnTo>
                <a:lnTo>
                  <a:pt x="7521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7451725" y="4337050"/>
            <a:ext cx="117633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34" name="object 23"/>
          <p:cNvSpPr>
            <a:spLocks/>
          </p:cNvSpPr>
          <p:nvPr/>
        </p:nvSpPr>
        <p:spPr bwMode="auto">
          <a:xfrm>
            <a:off x="457200" y="4256088"/>
            <a:ext cx="1447800" cy="1143000"/>
          </a:xfrm>
          <a:custGeom>
            <a:avLst/>
            <a:gdLst/>
            <a:ahLst/>
            <a:cxnLst>
              <a:cxn ang="0">
                <a:pos x="1300099" y="0"/>
              </a:cxn>
              <a:cxn ang="0">
                <a:pos x="147637" y="0"/>
              </a:cxn>
              <a:cxn ang="0">
                <a:pos x="100974" y="7521"/>
              </a:cxn>
              <a:cxn ang="0">
                <a:pos x="60446" y="28472"/>
              </a:cxn>
              <a:cxn ang="0">
                <a:pos x="28486" y="60432"/>
              </a:cxn>
              <a:cxn ang="0">
                <a:pos x="7527" y="100982"/>
              </a:cxn>
              <a:cxn ang="0">
                <a:pos x="0" y="147701"/>
              </a:cxn>
              <a:cxn ang="0">
                <a:pos x="0" y="995299"/>
              </a:cxn>
              <a:cxn ang="0">
                <a:pos x="7527" y="1042017"/>
              </a:cxn>
              <a:cxn ang="0">
                <a:pos x="28486" y="1082567"/>
              </a:cxn>
              <a:cxn ang="0">
                <a:pos x="60446" y="1114527"/>
              </a:cxn>
              <a:cxn ang="0">
                <a:pos x="100974" y="1135478"/>
              </a:cxn>
              <a:cxn ang="0">
                <a:pos x="147637" y="1143000"/>
              </a:cxn>
              <a:cxn ang="0">
                <a:pos x="1300099" y="1143000"/>
              </a:cxn>
              <a:cxn ang="0">
                <a:pos x="1346817" y="1135478"/>
              </a:cxn>
              <a:cxn ang="0">
                <a:pos x="1387367" y="1114527"/>
              </a:cxn>
              <a:cxn ang="0">
                <a:pos x="1419327" y="1082567"/>
              </a:cxn>
              <a:cxn ang="0">
                <a:pos x="1440278" y="1042017"/>
              </a:cxn>
              <a:cxn ang="0">
                <a:pos x="1447800" y="995299"/>
              </a:cxn>
              <a:cxn ang="0">
                <a:pos x="1447800" y="147701"/>
              </a:cxn>
              <a:cxn ang="0">
                <a:pos x="1440278" y="100982"/>
              </a:cxn>
              <a:cxn ang="0">
                <a:pos x="1419327" y="60432"/>
              </a:cxn>
              <a:cxn ang="0">
                <a:pos x="1387367" y="28472"/>
              </a:cxn>
              <a:cxn ang="0">
                <a:pos x="1346817" y="7521"/>
              </a:cxn>
              <a:cxn ang="0">
                <a:pos x="1300099" y="0"/>
              </a:cxn>
            </a:cxnLst>
            <a:rect l="0" t="0" r="r" b="b"/>
            <a:pathLst>
              <a:path w="1447800" h="1143000">
                <a:moveTo>
                  <a:pt x="1300099" y="0"/>
                </a:moveTo>
                <a:lnTo>
                  <a:pt x="147637" y="0"/>
                </a:lnTo>
                <a:lnTo>
                  <a:pt x="100974" y="7521"/>
                </a:lnTo>
                <a:lnTo>
                  <a:pt x="60446" y="28472"/>
                </a:lnTo>
                <a:lnTo>
                  <a:pt x="28486" y="60432"/>
                </a:lnTo>
                <a:lnTo>
                  <a:pt x="7527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7" y="1042017"/>
                </a:lnTo>
                <a:lnTo>
                  <a:pt x="28486" y="1082567"/>
                </a:lnTo>
                <a:lnTo>
                  <a:pt x="60446" y="1114527"/>
                </a:lnTo>
                <a:lnTo>
                  <a:pt x="100974" y="1135478"/>
                </a:lnTo>
                <a:lnTo>
                  <a:pt x="147637" y="1143000"/>
                </a:lnTo>
                <a:lnTo>
                  <a:pt x="1300099" y="1143000"/>
                </a:lnTo>
                <a:lnTo>
                  <a:pt x="1346817" y="1135478"/>
                </a:lnTo>
                <a:lnTo>
                  <a:pt x="1387367" y="1114527"/>
                </a:lnTo>
                <a:lnTo>
                  <a:pt x="1419327" y="1082567"/>
                </a:lnTo>
                <a:lnTo>
                  <a:pt x="1440278" y="1042017"/>
                </a:lnTo>
                <a:lnTo>
                  <a:pt x="1447800" y="995299"/>
                </a:lnTo>
                <a:lnTo>
                  <a:pt x="1447800" y="147701"/>
                </a:lnTo>
                <a:lnTo>
                  <a:pt x="1440278" y="100982"/>
                </a:lnTo>
                <a:lnTo>
                  <a:pt x="1419327" y="60432"/>
                </a:lnTo>
                <a:lnTo>
                  <a:pt x="1387367" y="28472"/>
                </a:lnTo>
                <a:lnTo>
                  <a:pt x="1346817" y="7521"/>
                </a:lnTo>
                <a:lnTo>
                  <a:pt x="1300099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5" name="object 24"/>
          <p:cNvSpPr>
            <a:spLocks/>
          </p:cNvSpPr>
          <p:nvPr/>
        </p:nvSpPr>
        <p:spPr bwMode="auto">
          <a:xfrm>
            <a:off x="457200" y="4256088"/>
            <a:ext cx="1447800" cy="1143000"/>
          </a:xfrm>
          <a:custGeom>
            <a:avLst/>
            <a:gdLst/>
            <a:ahLst/>
            <a:cxnLst>
              <a:cxn ang="0">
                <a:pos x="0" y="147701"/>
              </a:cxn>
              <a:cxn ang="0">
                <a:pos x="7527" y="100982"/>
              </a:cxn>
              <a:cxn ang="0">
                <a:pos x="28486" y="60432"/>
              </a:cxn>
              <a:cxn ang="0">
                <a:pos x="60446" y="28472"/>
              </a:cxn>
              <a:cxn ang="0">
                <a:pos x="100974" y="7521"/>
              </a:cxn>
              <a:cxn ang="0">
                <a:pos x="147637" y="0"/>
              </a:cxn>
              <a:cxn ang="0">
                <a:pos x="1300099" y="0"/>
              </a:cxn>
              <a:cxn ang="0">
                <a:pos x="1346817" y="7521"/>
              </a:cxn>
              <a:cxn ang="0">
                <a:pos x="1387367" y="28472"/>
              </a:cxn>
              <a:cxn ang="0">
                <a:pos x="1419327" y="60432"/>
              </a:cxn>
              <a:cxn ang="0">
                <a:pos x="1440278" y="100982"/>
              </a:cxn>
              <a:cxn ang="0">
                <a:pos x="1447800" y="147701"/>
              </a:cxn>
              <a:cxn ang="0">
                <a:pos x="1447800" y="995299"/>
              </a:cxn>
              <a:cxn ang="0">
                <a:pos x="1440278" y="1042017"/>
              </a:cxn>
              <a:cxn ang="0">
                <a:pos x="1419327" y="1082567"/>
              </a:cxn>
              <a:cxn ang="0">
                <a:pos x="1387367" y="1114527"/>
              </a:cxn>
              <a:cxn ang="0">
                <a:pos x="1346817" y="1135478"/>
              </a:cxn>
              <a:cxn ang="0">
                <a:pos x="1300099" y="1143000"/>
              </a:cxn>
              <a:cxn ang="0">
                <a:pos x="147637" y="1143000"/>
              </a:cxn>
              <a:cxn ang="0">
                <a:pos x="100974" y="1135478"/>
              </a:cxn>
              <a:cxn ang="0">
                <a:pos x="60446" y="1114527"/>
              </a:cxn>
              <a:cxn ang="0">
                <a:pos x="28486" y="1082567"/>
              </a:cxn>
              <a:cxn ang="0">
                <a:pos x="7527" y="1042017"/>
              </a:cxn>
              <a:cxn ang="0">
                <a:pos x="0" y="995299"/>
              </a:cxn>
              <a:cxn ang="0">
                <a:pos x="0" y="147701"/>
              </a:cxn>
            </a:cxnLst>
            <a:rect l="0" t="0" r="r" b="b"/>
            <a:pathLst>
              <a:path w="1447800" h="1143000">
                <a:moveTo>
                  <a:pt x="0" y="147701"/>
                </a:moveTo>
                <a:lnTo>
                  <a:pt x="7527" y="100982"/>
                </a:lnTo>
                <a:lnTo>
                  <a:pt x="28486" y="60432"/>
                </a:lnTo>
                <a:lnTo>
                  <a:pt x="60446" y="28472"/>
                </a:lnTo>
                <a:lnTo>
                  <a:pt x="100974" y="7521"/>
                </a:lnTo>
                <a:lnTo>
                  <a:pt x="147637" y="0"/>
                </a:lnTo>
                <a:lnTo>
                  <a:pt x="1300099" y="0"/>
                </a:lnTo>
                <a:lnTo>
                  <a:pt x="1346817" y="7521"/>
                </a:lnTo>
                <a:lnTo>
                  <a:pt x="1387367" y="28472"/>
                </a:lnTo>
                <a:lnTo>
                  <a:pt x="1419327" y="60432"/>
                </a:lnTo>
                <a:lnTo>
                  <a:pt x="1440278" y="100982"/>
                </a:lnTo>
                <a:lnTo>
                  <a:pt x="1447800" y="147701"/>
                </a:lnTo>
                <a:lnTo>
                  <a:pt x="1447800" y="995299"/>
                </a:lnTo>
                <a:lnTo>
                  <a:pt x="1440278" y="1042017"/>
                </a:lnTo>
                <a:lnTo>
                  <a:pt x="1419327" y="1082567"/>
                </a:lnTo>
                <a:lnTo>
                  <a:pt x="1387367" y="1114527"/>
                </a:lnTo>
                <a:lnTo>
                  <a:pt x="1346817" y="1135478"/>
                </a:lnTo>
                <a:lnTo>
                  <a:pt x="1300099" y="1143000"/>
                </a:lnTo>
                <a:lnTo>
                  <a:pt x="147637" y="1143000"/>
                </a:lnTo>
                <a:lnTo>
                  <a:pt x="100974" y="1135478"/>
                </a:lnTo>
                <a:lnTo>
                  <a:pt x="60446" y="1114527"/>
                </a:lnTo>
                <a:lnTo>
                  <a:pt x="28486" y="1082567"/>
                </a:lnTo>
                <a:lnTo>
                  <a:pt x="7527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592138" y="4337050"/>
            <a:ext cx="1176337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37" name="object 26"/>
          <p:cNvSpPr>
            <a:spLocks/>
          </p:cNvSpPr>
          <p:nvPr/>
        </p:nvSpPr>
        <p:spPr bwMode="auto">
          <a:xfrm>
            <a:off x="914400" y="4851400"/>
            <a:ext cx="914400" cy="547688"/>
          </a:xfrm>
          <a:custGeom>
            <a:avLst/>
            <a:gdLst/>
            <a:ahLst/>
            <a:cxnLst>
              <a:cxn ang="0">
                <a:pos x="822960" y="0"/>
              </a:cxn>
              <a:cxn ang="0">
                <a:pos x="91440" y="0"/>
              </a:cxn>
              <a:cxn ang="0">
                <a:pos x="55849" y="7179"/>
              </a:cxn>
              <a:cxn ang="0">
                <a:pos x="26784" y="26765"/>
              </a:cxn>
              <a:cxn ang="0">
                <a:pos x="7186" y="55828"/>
              </a:cxn>
              <a:cxn ang="0">
                <a:pos x="0" y="91439"/>
              </a:cxn>
              <a:cxn ang="0">
                <a:pos x="0" y="457199"/>
              </a:cxn>
              <a:cxn ang="0">
                <a:pos x="7186" y="492811"/>
              </a:cxn>
              <a:cxn ang="0">
                <a:pos x="26784" y="521874"/>
              </a:cxn>
              <a:cxn ang="0">
                <a:pos x="55849" y="541460"/>
              </a:cxn>
              <a:cxn ang="0">
                <a:pos x="91440" y="548639"/>
              </a:cxn>
              <a:cxn ang="0">
                <a:pos x="822960" y="548639"/>
              </a:cxn>
              <a:cxn ang="0">
                <a:pos x="858571" y="541460"/>
              </a:cxn>
              <a:cxn ang="0">
                <a:pos x="887634" y="521874"/>
              </a:cxn>
              <a:cxn ang="0">
                <a:pos x="907220" y="492811"/>
              </a:cxn>
              <a:cxn ang="0">
                <a:pos x="914400" y="457199"/>
              </a:cxn>
              <a:cxn ang="0">
                <a:pos x="914400" y="91439"/>
              </a:cxn>
              <a:cxn ang="0">
                <a:pos x="907220" y="55828"/>
              </a:cxn>
              <a:cxn ang="0">
                <a:pos x="887634" y="26765"/>
              </a:cxn>
              <a:cxn ang="0">
                <a:pos x="858571" y="7179"/>
              </a:cxn>
              <a:cxn ang="0">
                <a:pos x="822960" y="0"/>
              </a:cxn>
            </a:cxnLst>
            <a:rect l="0" t="0" r="r" b="b"/>
            <a:pathLst>
              <a:path w="914400" h="548639">
                <a:moveTo>
                  <a:pt x="82296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39"/>
                </a:lnTo>
                <a:lnTo>
                  <a:pt x="0" y="457199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822960" y="548639"/>
                </a:lnTo>
                <a:lnTo>
                  <a:pt x="858571" y="541460"/>
                </a:lnTo>
                <a:lnTo>
                  <a:pt x="887634" y="521874"/>
                </a:lnTo>
                <a:lnTo>
                  <a:pt x="907220" y="492811"/>
                </a:lnTo>
                <a:lnTo>
                  <a:pt x="914400" y="457199"/>
                </a:lnTo>
                <a:lnTo>
                  <a:pt x="914400" y="91439"/>
                </a:lnTo>
                <a:lnTo>
                  <a:pt x="907220" y="55828"/>
                </a:lnTo>
                <a:lnTo>
                  <a:pt x="887634" y="26765"/>
                </a:lnTo>
                <a:lnTo>
                  <a:pt x="858571" y="7179"/>
                </a:lnTo>
                <a:lnTo>
                  <a:pt x="822960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8" name="object 27"/>
          <p:cNvSpPr>
            <a:spLocks/>
          </p:cNvSpPr>
          <p:nvPr/>
        </p:nvSpPr>
        <p:spPr bwMode="auto">
          <a:xfrm>
            <a:off x="914400" y="4851400"/>
            <a:ext cx="914400" cy="547688"/>
          </a:xfrm>
          <a:custGeom>
            <a:avLst/>
            <a:gdLst/>
            <a:ahLst/>
            <a:cxnLst>
              <a:cxn ang="0">
                <a:pos x="0" y="91439"/>
              </a:cxn>
              <a:cxn ang="0">
                <a:pos x="7186" y="55828"/>
              </a:cxn>
              <a:cxn ang="0">
                <a:pos x="26784" y="26765"/>
              </a:cxn>
              <a:cxn ang="0">
                <a:pos x="55849" y="7179"/>
              </a:cxn>
              <a:cxn ang="0">
                <a:pos x="91440" y="0"/>
              </a:cxn>
              <a:cxn ang="0">
                <a:pos x="822960" y="0"/>
              </a:cxn>
              <a:cxn ang="0">
                <a:pos x="858571" y="7179"/>
              </a:cxn>
              <a:cxn ang="0">
                <a:pos x="887634" y="26765"/>
              </a:cxn>
              <a:cxn ang="0">
                <a:pos x="907220" y="55828"/>
              </a:cxn>
              <a:cxn ang="0">
                <a:pos x="914400" y="91439"/>
              </a:cxn>
              <a:cxn ang="0">
                <a:pos x="914400" y="457199"/>
              </a:cxn>
              <a:cxn ang="0">
                <a:pos x="907220" y="492811"/>
              </a:cxn>
              <a:cxn ang="0">
                <a:pos x="887634" y="521874"/>
              </a:cxn>
              <a:cxn ang="0">
                <a:pos x="858571" y="541460"/>
              </a:cxn>
              <a:cxn ang="0">
                <a:pos x="822960" y="548639"/>
              </a:cxn>
              <a:cxn ang="0">
                <a:pos x="91440" y="548639"/>
              </a:cxn>
              <a:cxn ang="0">
                <a:pos x="55849" y="541460"/>
              </a:cxn>
              <a:cxn ang="0">
                <a:pos x="26784" y="521874"/>
              </a:cxn>
              <a:cxn ang="0">
                <a:pos x="7186" y="492811"/>
              </a:cxn>
              <a:cxn ang="0">
                <a:pos x="0" y="457199"/>
              </a:cxn>
              <a:cxn ang="0">
                <a:pos x="0" y="91439"/>
              </a:cxn>
            </a:cxnLst>
            <a:rect l="0" t="0" r="r" b="b"/>
            <a:pathLst>
              <a:path w="914400" h="548639">
                <a:moveTo>
                  <a:pt x="0" y="91439"/>
                </a:moveTo>
                <a:lnTo>
                  <a:pt x="7186" y="55828"/>
                </a:lnTo>
                <a:lnTo>
                  <a:pt x="26784" y="26765"/>
                </a:lnTo>
                <a:lnTo>
                  <a:pt x="55849" y="7179"/>
                </a:lnTo>
                <a:lnTo>
                  <a:pt x="91440" y="0"/>
                </a:lnTo>
                <a:lnTo>
                  <a:pt x="822960" y="0"/>
                </a:lnTo>
                <a:lnTo>
                  <a:pt x="858571" y="7179"/>
                </a:lnTo>
                <a:lnTo>
                  <a:pt x="887634" y="26765"/>
                </a:lnTo>
                <a:lnTo>
                  <a:pt x="907220" y="55828"/>
                </a:lnTo>
                <a:lnTo>
                  <a:pt x="914400" y="91439"/>
                </a:lnTo>
                <a:lnTo>
                  <a:pt x="914400" y="457199"/>
                </a:lnTo>
                <a:lnTo>
                  <a:pt x="907220" y="492811"/>
                </a:lnTo>
                <a:lnTo>
                  <a:pt x="887634" y="521874"/>
                </a:lnTo>
                <a:lnTo>
                  <a:pt x="858571" y="541460"/>
                </a:lnTo>
                <a:lnTo>
                  <a:pt x="822960" y="548639"/>
                </a:lnTo>
                <a:lnTo>
                  <a:pt x="91440" y="548639"/>
                </a:lnTo>
                <a:lnTo>
                  <a:pt x="55849" y="541460"/>
                </a:lnTo>
                <a:lnTo>
                  <a:pt x="26784" y="521874"/>
                </a:lnTo>
                <a:lnTo>
                  <a:pt x="7186" y="492811"/>
                </a:lnTo>
                <a:lnTo>
                  <a:pt x="0" y="457199"/>
                </a:lnTo>
                <a:lnTo>
                  <a:pt x="0" y="914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100138" y="4984750"/>
            <a:ext cx="544512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 Narrow"/>
                <a:cs typeface="Arial Narrow"/>
              </a:rPr>
              <a:t>S</a:t>
            </a:r>
            <a:r>
              <a:rPr sz="1800" b="1" spc="-10" dirty="0">
                <a:latin typeface="Arial Narrow"/>
                <a:cs typeface="Arial Narrow"/>
              </a:rPr>
              <a:t>M</a:t>
            </a:r>
            <a:r>
              <a:rPr sz="1800" b="1" dirty="0">
                <a:latin typeface="Arial Narrow"/>
                <a:cs typeface="Arial Narrow"/>
              </a:rPr>
              <a:t>TP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4540" name="object 29"/>
          <p:cNvSpPr>
            <a:spLocks/>
          </p:cNvSpPr>
          <p:nvPr/>
        </p:nvSpPr>
        <p:spPr bwMode="auto">
          <a:xfrm>
            <a:off x="2286000" y="4851400"/>
            <a:ext cx="914400" cy="547688"/>
          </a:xfrm>
          <a:custGeom>
            <a:avLst/>
            <a:gdLst/>
            <a:ahLst/>
            <a:cxnLst>
              <a:cxn ang="0">
                <a:pos x="822960" y="0"/>
              </a:cxn>
              <a:cxn ang="0">
                <a:pos x="91439" y="0"/>
              </a:cxn>
              <a:cxn ang="0">
                <a:pos x="55828" y="7179"/>
              </a:cxn>
              <a:cxn ang="0">
                <a:pos x="26765" y="26765"/>
              </a:cxn>
              <a:cxn ang="0">
                <a:pos x="7179" y="55828"/>
              </a:cxn>
              <a:cxn ang="0">
                <a:pos x="0" y="91439"/>
              </a:cxn>
              <a:cxn ang="0">
                <a:pos x="0" y="457199"/>
              </a:cxn>
              <a:cxn ang="0">
                <a:pos x="7179" y="492811"/>
              </a:cxn>
              <a:cxn ang="0">
                <a:pos x="26765" y="521874"/>
              </a:cxn>
              <a:cxn ang="0">
                <a:pos x="55828" y="541460"/>
              </a:cxn>
              <a:cxn ang="0">
                <a:pos x="91439" y="548639"/>
              </a:cxn>
              <a:cxn ang="0">
                <a:pos x="822960" y="548639"/>
              </a:cxn>
              <a:cxn ang="0">
                <a:pos x="858571" y="541460"/>
              </a:cxn>
              <a:cxn ang="0">
                <a:pos x="887634" y="521874"/>
              </a:cxn>
              <a:cxn ang="0">
                <a:pos x="907220" y="492811"/>
              </a:cxn>
              <a:cxn ang="0">
                <a:pos x="914400" y="457199"/>
              </a:cxn>
              <a:cxn ang="0">
                <a:pos x="914400" y="91439"/>
              </a:cxn>
              <a:cxn ang="0">
                <a:pos x="907220" y="55828"/>
              </a:cxn>
              <a:cxn ang="0">
                <a:pos x="887634" y="26765"/>
              </a:cxn>
              <a:cxn ang="0">
                <a:pos x="858571" y="7179"/>
              </a:cxn>
              <a:cxn ang="0">
                <a:pos x="822960" y="0"/>
              </a:cxn>
            </a:cxnLst>
            <a:rect l="0" t="0" r="r" b="b"/>
            <a:pathLst>
              <a:path w="914400" h="548639">
                <a:moveTo>
                  <a:pt x="822960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457199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39" y="548639"/>
                </a:lnTo>
                <a:lnTo>
                  <a:pt x="822960" y="548639"/>
                </a:lnTo>
                <a:lnTo>
                  <a:pt x="858571" y="541460"/>
                </a:lnTo>
                <a:lnTo>
                  <a:pt x="887634" y="521874"/>
                </a:lnTo>
                <a:lnTo>
                  <a:pt x="907220" y="492811"/>
                </a:lnTo>
                <a:lnTo>
                  <a:pt x="914400" y="457199"/>
                </a:lnTo>
                <a:lnTo>
                  <a:pt x="914400" y="91439"/>
                </a:lnTo>
                <a:lnTo>
                  <a:pt x="907220" y="55828"/>
                </a:lnTo>
                <a:lnTo>
                  <a:pt x="887634" y="26765"/>
                </a:lnTo>
                <a:lnTo>
                  <a:pt x="858571" y="7179"/>
                </a:lnTo>
                <a:lnTo>
                  <a:pt x="822960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1" name="object 30"/>
          <p:cNvSpPr>
            <a:spLocks/>
          </p:cNvSpPr>
          <p:nvPr/>
        </p:nvSpPr>
        <p:spPr bwMode="auto">
          <a:xfrm>
            <a:off x="2286000" y="4851400"/>
            <a:ext cx="914400" cy="547688"/>
          </a:xfrm>
          <a:custGeom>
            <a:avLst/>
            <a:gdLst/>
            <a:ahLst/>
            <a:cxnLst>
              <a:cxn ang="0">
                <a:pos x="0" y="91439"/>
              </a:cxn>
              <a:cxn ang="0">
                <a:pos x="7179" y="55828"/>
              </a:cxn>
              <a:cxn ang="0">
                <a:pos x="26765" y="26765"/>
              </a:cxn>
              <a:cxn ang="0">
                <a:pos x="55828" y="7179"/>
              </a:cxn>
              <a:cxn ang="0">
                <a:pos x="91439" y="0"/>
              </a:cxn>
              <a:cxn ang="0">
                <a:pos x="822960" y="0"/>
              </a:cxn>
              <a:cxn ang="0">
                <a:pos x="858571" y="7179"/>
              </a:cxn>
              <a:cxn ang="0">
                <a:pos x="887634" y="26765"/>
              </a:cxn>
              <a:cxn ang="0">
                <a:pos x="907220" y="55828"/>
              </a:cxn>
              <a:cxn ang="0">
                <a:pos x="914400" y="91439"/>
              </a:cxn>
              <a:cxn ang="0">
                <a:pos x="914400" y="457199"/>
              </a:cxn>
              <a:cxn ang="0">
                <a:pos x="907220" y="492811"/>
              </a:cxn>
              <a:cxn ang="0">
                <a:pos x="887634" y="521874"/>
              </a:cxn>
              <a:cxn ang="0">
                <a:pos x="858571" y="541460"/>
              </a:cxn>
              <a:cxn ang="0">
                <a:pos x="822960" y="548639"/>
              </a:cxn>
              <a:cxn ang="0">
                <a:pos x="91439" y="548639"/>
              </a:cxn>
              <a:cxn ang="0">
                <a:pos x="55828" y="541460"/>
              </a:cxn>
              <a:cxn ang="0">
                <a:pos x="26765" y="521874"/>
              </a:cxn>
              <a:cxn ang="0">
                <a:pos x="7179" y="492811"/>
              </a:cxn>
              <a:cxn ang="0">
                <a:pos x="0" y="457199"/>
              </a:cxn>
              <a:cxn ang="0">
                <a:pos x="0" y="91439"/>
              </a:cxn>
            </a:cxnLst>
            <a:rect l="0" t="0" r="r" b="b"/>
            <a:pathLst>
              <a:path w="914400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822960" y="0"/>
                </a:lnTo>
                <a:lnTo>
                  <a:pt x="858571" y="7179"/>
                </a:lnTo>
                <a:lnTo>
                  <a:pt x="887634" y="26765"/>
                </a:lnTo>
                <a:lnTo>
                  <a:pt x="907220" y="55828"/>
                </a:lnTo>
                <a:lnTo>
                  <a:pt x="914400" y="91439"/>
                </a:lnTo>
                <a:lnTo>
                  <a:pt x="914400" y="457199"/>
                </a:lnTo>
                <a:lnTo>
                  <a:pt x="907220" y="492811"/>
                </a:lnTo>
                <a:lnTo>
                  <a:pt x="887634" y="521874"/>
                </a:lnTo>
                <a:lnTo>
                  <a:pt x="858571" y="541460"/>
                </a:lnTo>
                <a:lnTo>
                  <a:pt x="822960" y="548639"/>
                </a:lnTo>
                <a:lnTo>
                  <a:pt x="91439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199"/>
                </a:lnTo>
                <a:lnTo>
                  <a:pt x="0" y="914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2" name="object 31"/>
          <p:cNvSpPr txBox="1">
            <a:spLocks noChangeArrowheads="1"/>
          </p:cNvSpPr>
          <p:nvPr/>
        </p:nvSpPr>
        <p:spPr bwMode="auto">
          <a:xfrm>
            <a:off x="2471738" y="4984750"/>
            <a:ext cx="5461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Arial Narrow" pitchFamily="34" charset="0"/>
                <a:cs typeface="Cordia New" pitchFamily="34" charset="-34"/>
              </a:rPr>
              <a:t>SMTP</a:t>
            </a:r>
            <a:endParaRPr lang="th-TH" sz="18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64543" name="object 32"/>
          <p:cNvSpPr>
            <a:spLocks/>
          </p:cNvSpPr>
          <p:nvPr/>
        </p:nvSpPr>
        <p:spPr bwMode="auto">
          <a:xfrm>
            <a:off x="3505200" y="4865688"/>
            <a:ext cx="914400" cy="547687"/>
          </a:xfrm>
          <a:custGeom>
            <a:avLst/>
            <a:gdLst/>
            <a:ahLst/>
            <a:cxnLst>
              <a:cxn ang="0">
                <a:pos x="823213" y="0"/>
              </a:cxn>
              <a:cxn ang="0">
                <a:pos x="91186" y="0"/>
              </a:cxn>
              <a:cxn ang="0">
                <a:pos x="55667" y="7157"/>
              </a:cxn>
              <a:cxn ang="0">
                <a:pos x="26685" y="26685"/>
              </a:cxn>
              <a:cxn ang="0">
                <a:pos x="7157" y="55667"/>
              </a:cxn>
              <a:cxn ang="0">
                <a:pos x="0" y="91186"/>
              </a:cxn>
              <a:cxn ang="0">
                <a:pos x="0" y="455930"/>
              </a:cxn>
              <a:cxn ang="0">
                <a:pos x="7157" y="491448"/>
              </a:cxn>
              <a:cxn ang="0">
                <a:pos x="26685" y="520430"/>
              </a:cxn>
              <a:cxn ang="0">
                <a:pos x="55667" y="539958"/>
              </a:cxn>
              <a:cxn ang="0">
                <a:pos x="91186" y="547116"/>
              </a:cxn>
              <a:cxn ang="0">
                <a:pos x="823213" y="547116"/>
              </a:cxn>
              <a:cxn ang="0">
                <a:pos x="858732" y="539958"/>
              </a:cxn>
              <a:cxn ang="0">
                <a:pos x="887714" y="520430"/>
              </a:cxn>
              <a:cxn ang="0">
                <a:pos x="907242" y="491448"/>
              </a:cxn>
              <a:cxn ang="0">
                <a:pos x="914400" y="455930"/>
              </a:cxn>
              <a:cxn ang="0">
                <a:pos x="914400" y="91186"/>
              </a:cxn>
              <a:cxn ang="0">
                <a:pos x="907242" y="55667"/>
              </a:cxn>
              <a:cxn ang="0">
                <a:pos x="887714" y="26685"/>
              </a:cxn>
              <a:cxn ang="0">
                <a:pos x="858732" y="7157"/>
              </a:cxn>
              <a:cxn ang="0">
                <a:pos x="823213" y="0"/>
              </a:cxn>
            </a:cxnLst>
            <a:rect l="0" t="0" r="r" b="b"/>
            <a:pathLst>
              <a:path w="914400" h="547370">
                <a:moveTo>
                  <a:pt x="823213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455930"/>
                </a:lnTo>
                <a:lnTo>
                  <a:pt x="7157" y="491448"/>
                </a:lnTo>
                <a:lnTo>
                  <a:pt x="26685" y="520430"/>
                </a:lnTo>
                <a:lnTo>
                  <a:pt x="55667" y="539958"/>
                </a:lnTo>
                <a:lnTo>
                  <a:pt x="91186" y="547116"/>
                </a:lnTo>
                <a:lnTo>
                  <a:pt x="823213" y="547116"/>
                </a:lnTo>
                <a:lnTo>
                  <a:pt x="858732" y="539958"/>
                </a:lnTo>
                <a:lnTo>
                  <a:pt x="887714" y="520430"/>
                </a:lnTo>
                <a:lnTo>
                  <a:pt x="907242" y="491448"/>
                </a:lnTo>
                <a:lnTo>
                  <a:pt x="914400" y="455930"/>
                </a:lnTo>
                <a:lnTo>
                  <a:pt x="914400" y="91186"/>
                </a:lnTo>
                <a:lnTo>
                  <a:pt x="907242" y="55667"/>
                </a:lnTo>
                <a:lnTo>
                  <a:pt x="887714" y="26685"/>
                </a:lnTo>
                <a:lnTo>
                  <a:pt x="858732" y="7157"/>
                </a:lnTo>
                <a:lnTo>
                  <a:pt x="823213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4" name="object 33"/>
          <p:cNvSpPr>
            <a:spLocks/>
          </p:cNvSpPr>
          <p:nvPr/>
        </p:nvSpPr>
        <p:spPr bwMode="auto">
          <a:xfrm>
            <a:off x="3505200" y="4865688"/>
            <a:ext cx="914400" cy="547687"/>
          </a:xfrm>
          <a:custGeom>
            <a:avLst/>
            <a:gdLst/>
            <a:ahLst/>
            <a:cxnLst>
              <a:cxn ang="0">
                <a:pos x="0" y="91186"/>
              </a:cxn>
              <a:cxn ang="0">
                <a:pos x="7157" y="55667"/>
              </a:cxn>
              <a:cxn ang="0">
                <a:pos x="26685" y="26685"/>
              </a:cxn>
              <a:cxn ang="0">
                <a:pos x="55667" y="7157"/>
              </a:cxn>
              <a:cxn ang="0">
                <a:pos x="91186" y="0"/>
              </a:cxn>
              <a:cxn ang="0">
                <a:pos x="823213" y="0"/>
              </a:cxn>
              <a:cxn ang="0">
                <a:pos x="858732" y="7157"/>
              </a:cxn>
              <a:cxn ang="0">
                <a:pos x="887714" y="26685"/>
              </a:cxn>
              <a:cxn ang="0">
                <a:pos x="907242" y="55667"/>
              </a:cxn>
              <a:cxn ang="0">
                <a:pos x="914400" y="91186"/>
              </a:cxn>
              <a:cxn ang="0">
                <a:pos x="914400" y="455930"/>
              </a:cxn>
              <a:cxn ang="0">
                <a:pos x="907242" y="491448"/>
              </a:cxn>
              <a:cxn ang="0">
                <a:pos x="887714" y="520430"/>
              </a:cxn>
              <a:cxn ang="0">
                <a:pos x="858732" y="539958"/>
              </a:cxn>
              <a:cxn ang="0">
                <a:pos x="823213" y="547116"/>
              </a:cxn>
              <a:cxn ang="0">
                <a:pos x="91186" y="547116"/>
              </a:cxn>
              <a:cxn ang="0">
                <a:pos x="55667" y="539958"/>
              </a:cxn>
              <a:cxn ang="0">
                <a:pos x="26685" y="520430"/>
              </a:cxn>
              <a:cxn ang="0">
                <a:pos x="7157" y="491448"/>
              </a:cxn>
              <a:cxn ang="0">
                <a:pos x="0" y="455930"/>
              </a:cxn>
              <a:cxn ang="0">
                <a:pos x="0" y="91186"/>
              </a:cxn>
            </a:cxnLst>
            <a:rect l="0" t="0" r="r" b="b"/>
            <a:pathLst>
              <a:path w="914400" h="547370">
                <a:moveTo>
                  <a:pt x="0" y="91186"/>
                </a:moveTo>
                <a:lnTo>
                  <a:pt x="7157" y="55667"/>
                </a:lnTo>
                <a:lnTo>
                  <a:pt x="26685" y="26685"/>
                </a:lnTo>
                <a:lnTo>
                  <a:pt x="55667" y="7157"/>
                </a:lnTo>
                <a:lnTo>
                  <a:pt x="91186" y="0"/>
                </a:lnTo>
                <a:lnTo>
                  <a:pt x="823213" y="0"/>
                </a:lnTo>
                <a:lnTo>
                  <a:pt x="858732" y="7157"/>
                </a:lnTo>
                <a:lnTo>
                  <a:pt x="887714" y="26685"/>
                </a:lnTo>
                <a:lnTo>
                  <a:pt x="907242" y="55667"/>
                </a:lnTo>
                <a:lnTo>
                  <a:pt x="914400" y="91186"/>
                </a:lnTo>
                <a:lnTo>
                  <a:pt x="914400" y="455930"/>
                </a:lnTo>
                <a:lnTo>
                  <a:pt x="907242" y="491448"/>
                </a:lnTo>
                <a:lnTo>
                  <a:pt x="887714" y="520430"/>
                </a:lnTo>
                <a:lnTo>
                  <a:pt x="858732" y="539958"/>
                </a:lnTo>
                <a:lnTo>
                  <a:pt x="823213" y="547116"/>
                </a:lnTo>
                <a:lnTo>
                  <a:pt x="91186" y="547116"/>
                </a:lnTo>
                <a:lnTo>
                  <a:pt x="55667" y="539958"/>
                </a:lnTo>
                <a:lnTo>
                  <a:pt x="26685" y="520430"/>
                </a:lnTo>
                <a:lnTo>
                  <a:pt x="7157" y="491448"/>
                </a:lnTo>
                <a:lnTo>
                  <a:pt x="0" y="455930"/>
                </a:lnTo>
                <a:lnTo>
                  <a:pt x="0" y="9118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3690938" y="4999038"/>
            <a:ext cx="544512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 Narrow"/>
                <a:cs typeface="Arial Narrow"/>
              </a:rPr>
              <a:t>S</a:t>
            </a:r>
            <a:r>
              <a:rPr sz="1800" b="1" spc="-10" dirty="0">
                <a:latin typeface="Arial Narrow"/>
                <a:cs typeface="Arial Narrow"/>
              </a:rPr>
              <a:t>M</a:t>
            </a:r>
            <a:r>
              <a:rPr sz="1800" b="1" dirty="0">
                <a:latin typeface="Arial Narrow"/>
                <a:cs typeface="Arial Narrow"/>
              </a:rPr>
              <a:t>TP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4546" name="object 35"/>
          <p:cNvSpPr>
            <a:spLocks/>
          </p:cNvSpPr>
          <p:nvPr/>
        </p:nvSpPr>
        <p:spPr bwMode="auto">
          <a:xfrm>
            <a:off x="4724400" y="4851400"/>
            <a:ext cx="914400" cy="547688"/>
          </a:xfrm>
          <a:custGeom>
            <a:avLst/>
            <a:gdLst/>
            <a:ahLst/>
            <a:cxnLst>
              <a:cxn ang="0">
                <a:pos x="822960" y="0"/>
              </a:cxn>
              <a:cxn ang="0">
                <a:pos x="91439" y="0"/>
              </a:cxn>
              <a:cxn ang="0">
                <a:pos x="55828" y="7179"/>
              </a:cxn>
              <a:cxn ang="0">
                <a:pos x="26765" y="26765"/>
              </a:cxn>
              <a:cxn ang="0">
                <a:pos x="7179" y="55828"/>
              </a:cxn>
              <a:cxn ang="0">
                <a:pos x="0" y="91439"/>
              </a:cxn>
              <a:cxn ang="0">
                <a:pos x="0" y="457199"/>
              </a:cxn>
              <a:cxn ang="0">
                <a:pos x="7179" y="492811"/>
              </a:cxn>
              <a:cxn ang="0">
                <a:pos x="26765" y="521874"/>
              </a:cxn>
              <a:cxn ang="0">
                <a:pos x="55828" y="541460"/>
              </a:cxn>
              <a:cxn ang="0">
                <a:pos x="91439" y="548639"/>
              </a:cxn>
              <a:cxn ang="0">
                <a:pos x="822960" y="548639"/>
              </a:cxn>
              <a:cxn ang="0">
                <a:pos x="858571" y="541460"/>
              </a:cxn>
              <a:cxn ang="0">
                <a:pos x="887634" y="521874"/>
              </a:cxn>
              <a:cxn ang="0">
                <a:pos x="907220" y="492811"/>
              </a:cxn>
              <a:cxn ang="0">
                <a:pos x="914400" y="457199"/>
              </a:cxn>
              <a:cxn ang="0">
                <a:pos x="914400" y="91439"/>
              </a:cxn>
              <a:cxn ang="0">
                <a:pos x="907220" y="55828"/>
              </a:cxn>
              <a:cxn ang="0">
                <a:pos x="887634" y="26765"/>
              </a:cxn>
              <a:cxn ang="0">
                <a:pos x="858571" y="7179"/>
              </a:cxn>
              <a:cxn ang="0">
                <a:pos x="822960" y="0"/>
              </a:cxn>
            </a:cxnLst>
            <a:rect l="0" t="0" r="r" b="b"/>
            <a:pathLst>
              <a:path w="914400" h="548639">
                <a:moveTo>
                  <a:pt x="822960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457199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39" y="548639"/>
                </a:lnTo>
                <a:lnTo>
                  <a:pt x="822960" y="548639"/>
                </a:lnTo>
                <a:lnTo>
                  <a:pt x="858571" y="541460"/>
                </a:lnTo>
                <a:lnTo>
                  <a:pt x="887634" y="521874"/>
                </a:lnTo>
                <a:lnTo>
                  <a:pt x="907220" y="492811"/>
                </a:lnTo>
                <a:lnTo>
                  <a:pt x="914400" y="457199"/>
                </a:lnTo>
                <a:lnTo>
                  <a:pt x="914400" y="91439"/>
                </a:lnTo>
                <a:lnTo>
                  <a:pt x="907220" y="55828"/>
                </a:lnTo>
                <a:lnTo>
                  <a:pt x="887634" y="26765"/>
                </a:lnTo>
                <a:lnTo>
                  <a:pt x="858571" y="7179"/>
                </a:lnTo>
                <a:lnTo>
                  <a:pt x="822960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7" name="object 36"/>
          <p:cNvSpPr>
            <a:spLocks/>
          </p:cNvSpPr>
          <p:nvPr/>
        </p:nvSpPr>
        <p:spPr bwMode="auto">
          <a:xfrm>
            <a:off x="4724400" y="4851400"/>
            <a:ext cx="914400" cy="547688"/>
          </a:xfrm>
          <a:custGeom>
            <a:avLst/>
            <a:gdLst/>
            <a:ahLst/>
            <a:cxnLst>
              <a:cxn ang="0">
                <a:pos x="0" y="91439"/>
              </a:cxn>
              <a:cxn ang="0">
                <a:pos x="7179" y="55828"/>
              </a:cxn>
              <a:cxn ang="0">
                <a:pos x="26765" y="26765"/>
              </a:cxn>
              <a:cxn ang="0">
                <a:pos x="55828" y="7179"/>
              </a:cxn>
              <a:cxn ang="0">
                <a:pos x="91439" y="0"/>
              </a:cxn>
              <a:cxn ang="0">
                <a:pos x="822960" y="0"/>
              </a:cxn>
              <a:cxn ang="0">
                <a:pos x="858571" y="7179"/>
              </a:cxn>
              <a:cxn ang="0">
                <a:pos x="887634" y="26765"/>
              </a:cxn>
              <a:cxn ang="0">
                <a:pos x="907220" y="55828"/>
              </a:cxn>
              <a:cxn ang="0">
                <a:pos x="914400" y="91439"/>
              </a:cxn>
              <a:cxn ang="0">
                <a:pos x="914400" y="457199"/>
              </a:cxn>
              <a:cxn ang="0">
                <a:pos x="907220" y="492811"/>
              </a:cxn>
              <a:cxn ang="0">
                <a:pos x="887634" y="521874"/>
              </a:cxn>
              <a:cxn ang="0">
                <a:pos x="858571" y="541460"/>
              </a:cxn>
              <a:cxn ang="0">
                <a:pos x="822960" y="548639"/>
              </a:cxn>
              <a:cxn ang="0">
                <a:pos x="91439" y="548639"/>
              </a:cxn>
              <a:cxn ang="0">
                <a:pos x="55828" y="541460"/>
              </a:cxn>
              <a:cxn ang="0">
                <a:pos x="26765" y="521874"/>
              </a:cxn>
              <a:cxn ang="0">
                <a:pos x="7179" y="492811"/>
              </a:cxn>
              <a:cxn ang="0">
                <a:pos x="0" y="457199"/>
              </a:cxn>
              <a:cxn ang="0">
                <a:pos x="0" y="91439"/>
              </a:cxn>
            </a:cxnLst>
            <a:rect l="0" t="0" r="r" b="b"/>
            <a:pathLst>
              <a:path w="914400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822960" y="0"/>
                </a:lnTo>
                <a:lnTo>
                  <a:pt x="858571" y="7179"/>
                </a:lnTo>
                <a:lnTo>
                  <a:pt x="887634" y="26765"/>
                </a:lnTo>
                <a:lnTo>
                  <a:pt x="907220" y="55828"/>
                </a:lnTo>
                <a:lnTo>
                  <a:pt x="914400" y="91439"/>
                </a:lnTo>
                <a:lnTo>
                  <a:pt x="914400" y="457199"/>
                </a:lnTo>
                <a:lnTo>
                  <a:pt x="907220" y="492811"/>
                </a:lnTo>
                <a:lnTo>
                  <a:pt x="887634" y="521874"/>
                </a:lnTo>
                <a:lnTo>
                  <a:pt x="858571" y="541460"/>
                </a:lnTo>
                <a:lnTo>
                  <a:pt x="822960" y="548639"/>
                </a:lnTo>
                <a:lnTo>
                  <a:pt x="91439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199"/>
                </a:lnTo>
                <a:lnTo>
                  <a:pt x="0" y="914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4910138" y="4984750"/>
            <a:ext cx="5461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 Narrow"/>
                <a:cs typeface="Arial Narrow"/>
              </a:rPr>
              <a:t>S</a:t>
            </a:r>
            <a:r>
              <a:rPr sz="1800" b="1" spc="-10" dirty="0">
                <a:latin typeface="Arial Narrow"/>
                <a:cs typeface="Arial Narrow"/>
              </a:rPr>
              <a:t>M</a:t>
            </a:r>
            <a:r>
              <a:rPr sz="1800" b="1" dirty="0">
                <a:latin typeface="Arial Narrow"/>
                <a:cs typeface="Arial Narrow"/>
              </a:rPr>
              <a:t>TP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4549" name="object 38"/>
          <p:cNvSpPr>
            <a:spLocks/>
          </p:cNvSpPr>
          <p:nvPr/>
        </p:nvSpPr>
        <p:spPr bwMode="auto">
          <a:xfrm>
            <a:off x="6019800" y="4865688"/>
            <a:ext cx="914400" cy="547687"/>
          </a:xfrm>
          <a:custGeom>
            <a:avLst/>
            <a:gdLst/>
            <a:ahLst/>
            <a:cxnLst>
              <a:cxn ang="0">
                <a:pos x="823214" y="0"/>
              </a:cxn>
              <a:cxn ang="0">
                <a:pos x="91186" y="0"/>
              </a:cxn>
              <a:cxn ang="0">
                <a:pos x="55667" y="7157"/>
              </a:cxn>
              <a:cxn ang="0">
                <a:pos x="26685" y="26685"/>
              </a:cxn>
              <a:cxn ang="0">
                <a:pos x="7157" y="55667"/>
              </a:cxn>
              <a:cxn ang="0">
                <a:pos x="0" y="91186"/>
              </a:cxn>
              <a:cxn ang="0">
                <a:pos x="0" y="455930"/>
              </a:cxn>
              <a:cxn ang="0">
                <a:pos x="7157" y="491448"/>
              </a:cxn>
              <a:cxn ang="0">
                <a:pos x="26685" y="520430"/>
              </a:cxn>
              <a:cxn ang="0">
                <a:pos x="55667" y="539958"/>
              </a:cxn>
              <a:cxn ang="0">
                <a:pos x="91186" y="547116"/>
              </a:cxn>
              <a:cxn ang="0">
                <a:pos x="823214" y="547116"/>
              </a:cxn>
              <a:cxn ang="0">
                <a:pos x="858732" y="539958"/>
              </a:cxn>
              <a:cxn ang="0">
                <a:pos x="887714" y="520430"/>
              </a:cxn>
              <a:cxn ang="0">
                <a:pos x="907242" y="491448"/>
              </a:cxn>
              <a:cxn ang="0">
                <a:pos x="914400" y="455930"/>
              </a:cxn>
              <a:cxn ang="0">
                <a:pos x="914400" y="91186"/>
              </a:cxn>
              <a:cxn ang="0">
                <a:pos x="907242" y="55667"/>
              </a:cxn>
              <a:cxn ang="0">
                <a:pos x="887714" y="26685"/>
              </a:cxn>
              <a:cxn ang="0">
                <a:pos x="858732" y="7157"/>
              </a:cxn>
              <a:cxn ang="0">
                <a:pos x="823214" y="0"/>
              </a:cxn>
            </a:cxnLst>
            <a:rect l="0" t="0" r="r" b="b"/>
            <a:pathLst>
              <a:path w="914400" h="547370">
                <a:moveTo>
                  <a:pt x="823214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455930"/>
                </a:lnTo>
                <a:lnTo>
                  <a:pt x="7157" y="491448"/>
                </a:lnTo>
                <a:lnTo>
                  <a:pt x="26685" y="520430"/>
                </a:lnTo>
                <a:lnTo>
                  <a:pt x="55667" y="539958"/>
                </a:lnTo>
                <a:lnTo>
                  <a:pt x="91186" y="547116"/>
                </a:lnTo>
                <a:lnTo>
                  <a:pt x="823214" y="547116"/>
                </a:lnTo>
                <a:lnTo>
                  <a:pt x="858732" y="539958"/>
                </a:lnTo>
                <a:lnTo>
                  <a:pt x="887714" y="520430"/>
                </a:lnTo>
                <a:lnTo>
                  <a:pt x="907242" y="491448"/>
                </a:lnTo>
                <a:lnTo>
                  <a:pt x="914400" y="455930"/>
                </a:lnTo>
                <a:lnTo>
                  <a:pt x="914400" y="91186"/>
                </a:lnTo>
                <a:lnTo>
                  <a:pt x="907242" y="55667"/>
                </a:lnTo>
                <a:lnTo>
                  <a:pt x="887714" y="26685"/>
                </a:lnTo>
                <a:lnTo>
                  <a:pt x="858732" y="7157"/>
                </a:lnTo>
                <a:lnTo>
                  <a:pt x="823214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0" name="object 39"/>
          <p:cNvSpPr>
            <a:spLocks/>
          </p:cNvSpPr>
          <p:nvPr/>
        </p:nvSpPr>
        <p:spPr bwMode="auto">
          <a:xfrm>
            <a:off x="6019800" y="4865688"/>
            <a:ext cx="914400" cy="547687"/>
          </a:xfrm>
          <a:custGeom>
            <a:avLst/>
            <a:gdLst/>
            <a:ahLst/>
            <a:cxnLst>
              <a:cxn ang="0">
                <a:pos x="0" y="91186"/>
              </a:cxn>
              <a:cxn ang="0">
                <a:pos x="7157" y="55667"/>
              </a:cxn>
              <a:cxn ang="0">
                <a:pos x="26685" y="26685"/>
              </a:cxn>
              <a:cxn ang="0">
                <a:pos x="55667" y="7157"/>
              </a:cxn>
              <a:cxn ang="0">
                <a:pos x="91186" y="0"/>
              </a:cxn>
              <a:cxn ang="0">
                <a:pos x="823214" y="0"/>
              </a:cxn>
              <a:cxn ang="0">
                <a:pos x="858732" y="7157"/>
              </a:cxn>
              <a:cxn ang="0">
                <a:pos x="887714" y="26685"/>
              </a:cxn>
              <a:cxn ang="0">
                <a:pos x="907242" y="55667"/>
              </a:cxn>
              <a:cxn ang="0">
                <a:pos x="914400" y="91186"/>
              </a:cxn>
              <a:cxn ang="0">
                <a:pos x="914400" y="455930"/>
              </a:cxn>
              <a:cxn ang="0">
                <a:pos x="907242" y="491448"/>
              </a:cxn>
              <a:cxn ang="0">
                <a:pos x="887714" y="520430"/>
              </a:cxn>
              <a:cxn ang="0">
                <a:pos x="858732" y="539958"/>
              </a:cxn>
              <a:cxn ang="0">
                <a:pos x="823214" y="547116"/>
              </a:cxn>
              <a:cxn ang="0">
                <a:pos x="91186" y="547116"/>
              </a:cxn>
              <a:cxn ang="0">
                <a:pos x="55667" y="539958"/>
              </a:cxn>
              <a:cxn ang="0">
                <a:pos x="26685" y="520430"/>
              </a:cxn>
              <a:cxn ang="0">
                <a:pos x="7157" y="491448"/>
              </a:cxn>
              <a:cxn ang="0">
                <a:pos x="0" y="455930"/>
              </a:cxn>
              <a:cxn ang="0">
                <a:pos x="0" y="91186"/>
              </a:cxn>
            </a:cxnLst>
            <a:rect l="0" t="0" r="r" b="b"/>
            <a:pathLst>
              <a:path w="914400" h="547370">
                <a:moveTo>
                  <a:pt x="0" y="91186"/>
                </a:moveTo>
                <a:lnTo>
                  <a:pt x="7157" y="55667"/>
                </a:lnTo>
                <a:lnTo>
                  <a:pt x="26685" y="26685"/>
                </a:lnTo>
                <a:lnTo>
                  <a:pt x="55667" y="7157"/>
                </a:lnTo>
                <a:lnTo>
                  <a:pt x="91186" y="0"/>
                </a:lnTo>
                <a:lnTo>
                  <a:pt x="823214" y="0"/>
                </a:lnTo>
                <a:lnTo>
                  <a:pt x="858732" y="7157"/>
                </a:lnTo>
                <a:lnTo>
                  <a:pt x="887714" y="26685"/>
                </a:lnTo>
                <a:lnTo>
                  <a:pt x="907242" y="55667"/>
                </a:lnTo>
                <a:lnTo>
                  <a:pt x="914400" y="91186"/>
                </a:lnTo>
                <a:lnTo>
                  <a:pt x="914400" y="455930"/>
                </a:lnTo>
                <a:lnTo>
                  <a:pt x="907242" y="491448"/>
                </a:lnTo>
                <a:lnTo>
                  <a:pt x="887714" y="520430"/>
                </a:lnTo>
                <a:lnTo>
                  <a:pt x="858732" y="539958"/>
                </a:lnTo>
                <a:lnTo>
                  <a:pt x="823214" y="547116"/>
                </a:lnTo>
                <a:lnTo>
                  <a:pt x="91186" y="547116"/>
                </a:lnTo>
                <a:lnTo>
                  <a:pt x="55667" y="539958"/>
                </a:lnTo>
                <a:lnTo>
                  <a:pt x="26685" y="520430"/>
                </a:lnTo>
                <a:lnTo>
                  <a:pt x="7157" y="491448"/>
                </a:lnTo>
                <a:lnTo>
                  <a:pt x="0" y="455930"/>
                </a:lnTo>
                <a:lnTo>
                  <a:pt x="0" y="9118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6094413" y="4862513"/>
            <a:ext cx="766762" cy="557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9225" indent="-136525"/>
            <a:r>
              <a:rPr lang="th-TH" sz="1800" b="1">
                <a:latin typeface="Arial Narrow" pitchFamily="34" charset="0"/>
                <a:cs typeface="Cordia New" pitchFamily="34" charset="-34"/>
              </a:rPr>
              <a:t>POP3 or  IMAP</a:t>
            </a:r>
            <a:endParaRPr lang="th-TH" sz="18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64552" name="object 41"/>
          <p:cNvSpPr>
            <a:spLocks/>
          </p:cNvSpPr>
          <p:nvPr/>
        </p:nvSpPr>
        <p:spPr bwMode="auto">
          <a:xfrm>
            <a:off x="7391400" y="4865688"/>
            <a:ext cx="914400" cy="547687"/>
          </a:xfrm>
          <a:custGeom>
            <a:avLst/>
            <a:gdLst/>
            <a:ahLst/>
            <a:cxnLst>
              <a:cxn ang="0">
                <a:pos x="823214" y="0"/>
              </a:cxn>
              <a:cxn ang="0">
                <a:pos x="91185" y="0"/>
              </a:cxn>
              <a:cxn ang="0">
                <a:pos x="55667" y="7157"/>
              </a:cxn>
              <a:cxn ang="0">
                <a:pos x="26685" y="26685"/>
              </a:cxn>
              <a:cxn ang="0">
                <a:pos x="7157" y="55667"/>
              </a:cxn>
              <a:cxn ang="0">
                <a:pos x="0" y="91186"/>
              </a:cxn>
              <a:cxn ang="0">
                <a:pos x="0" y="455930"/>
              </a:cxn>
              <a:cxn ang="0">
                <a:pos x="7157" y="491448"/>
              </a:cxn>
              <a:cxn ang="0">
                <a:pos x="26685" y="520430"/>
              </a:cxn>
              <a:cxn ang="0">
                <a:pos x="55667" y="539958"/>
              </a:cxn>
              <a:cxn ang="0">
                <a:pos x="91185" y="547116"/>
              </a:cxn>
              <a:cxn ang="0">
                <a:pos x="823214" y="547116"/>
              </a:cxn>
              <a:cxn ang="0">
                <a:pos x="858732" y="539958"/>
              </a:cxn>
              <a:cxn ang="0">
                <a:pos x="887714" y="520430"/>
              </a:cxn>
              <a:cxn ang="0">
                <a:pos x="907242" y="491448"/>
              </a:cxn>
              <a:cxn ang="0">
                <a:pos x="914400" y="455930"/>
              </a:cxn>
              <a:cxn ang="0">
                <a:pos x="914400" y="91186"/>
              </a:cxn>
              <a:cxn ang="0">
                <a:pos x="907242" y="55667"/>
              </a:cxn>
              <a:cxn ang="0">
                <a:pos x="887714" y="26685"/>
              </a:cxn>
              <a:cxn ang="0">
                <a:pos x="858732" y="7157"/>
              </a:cxn>
              <a:cxn ang="0">
                <a:pos x="823214" y="0"/>
              </a:cxn>
            </a:cxnLst>
            <a:rect l="0" t="0" r="r" b="b"/>
            <a:pathLst>
              <a:path w="914400" h="547370">
                <a:moveTo>
                  <a:pt x="823214" y="0"/>
                </a:moveTo>
                <a:lnTo>
                  <a:pt x="91185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455930"/>
                </a:lnTo>
                <a:lnTo>
                  <a:pt x="7157" y="491448"/>
                </a:lnTo>
                <a:lnTo>
                  <a:pt x="26685" y="520430"/>
                </a:lnTo>
                <a:lnTo>
                  <a:pt x="55667" y="539958"/>
                </a:lnTo>
                <a:lnTo>
                  <a:pt x="91185" y="547116"/>
                </a:lnTo>
                <a:lnTo>
                  <a:pt x="823214" y="547116"/>
                </a:lnTo>
                <a:lnTo>
                  <a:pt x="858732" y="539958"/>
                </a:lnTo>
                <a:lnTo>
                  <a:pt x="887714" y="520430"/>
                </a:lnTo>
                <a:lnTo>
                  <a:pt x="907242" y="491448"/>
                </a:lnTo>
                <a:lnTo>
                  <a:pt x="914400" y="455930"/>
                </a:lnTo>
                <a:lnTo>
                  <a:pt x="914400" y="91186"/>
                </a:lnTo>
                <a:lnTo>
                  <a:pt x="907242" y="55667"/>
                </a:lnTo>
                <a:lnTo>
                  <a:pt x="887714" y="26685"/>
                </a:lnTo>
                <a:lnTo>
                  <a:pt x="858732" y="7157"/>
                </a:lnTo>
                <a:lnTo>
                  <a:pt x="823214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3" name="object 42"/>
          <p:cNvSpPr>
            <a:spLocks/>
          </p:cNvSpPr>
          <p:nvPr/>
        </p:nvSpPr>
        <p:spPr bwMode="auto">
          <a:xfrm>
            <a:off x="7391400" y="4865688"/>
            <a:ext cx="914400" cy="547687"/>
          </a:xfrm>
          <a:custGeom>
            <a:avLst/>
            <a:gdLst/>
            <a:ahLst/>
            <a:cxnLst>
              <a:cxn ang="0">
                <a:pos x="0" y="91186"/>
              </a:cxn>
              <a:cxn ang="0">
                <a:pos x="7157" y="55667"/>
              </a:cxn>
              <a:cxn ang="0">
                <a:pos x="26685" y="26685"/>
              </a:cxn>
              <a:cxn ang="0">
                <a:pos x="55667" y="7157"/>
              </a:cxn>
              <a:cxn ang="0">
                <a:pos x="91185" y="0"/>
              </a:cxn>
              <a:cxn ang="0">
                <a:pos x="823214" y="0"/>
              </a:cxn>
              <a:cxn ang="0">
                <a:pos x="858732" y="7157"/>
              </a:cxn>
              <a:cxn ang="0">
                <a:pos x="887714" y="26685"/>
              </a:cxn>
              <a:cxn ang="0">
                <a:pos x="907242" y="55667"/>
              </a:cxn>
              <a:cxn ang="0">
                <a:pos x="914400" y="91186"/>
              </a:cxn>
              <a:cxn ang="0">
                <a:pos x="914400" y="455930"/>
              </a:cxn>
              <a:cxn ang="0">
                <a:pos x="907242" y="491448"/>
              </a:cxn>
              <a:cxn ang="0">
                <a:pos x="887714" y="520430"/>
              </a:cxn>
              <a:cxn ang="0">
                <a:pos x="858732" y="539958"/>
              </a:cxn>
              <a:cxn ang="0">
                <a:pos x="823214" y="547116"/>
              </a:cxn>
              <a:cxn ang="0">
                <a:pos x="91185" y="547116"/>
              </a:cxn>
              <a:cxn ang="0">
                <a:pos x="55667" y="539958"/>
              </a:cxn>
              <a:cxn ang="0">
                <a:pos x="26685" y="520430"/>
              </a:cxn>
              <a:cxn ang="0">
                <a:pos x="7157" y="491448"/>
              </a:cxn>
              <a:cxn ang="0">
                <a:pos x="0" y="455930"/>
              </a:cxn>
              <a:cxn ang="0">
                <a:pos x="0" y="91186"/>
              </a:cxn>
            </a:cxnLst>
            <a:rect l="0" t="0" r="r" b="b"/>
            <a:pathLst>
              <a:path w="914400" h="547370">
                <a:moveTo>
                  <a:pt x="0" y="91186"/>
                </a:moveTo>
                <a:lnTo>
                  <a:pt x="7157" y="55667"/>
                </a:lnTo>
                <a:lnTo>
                  <a:pt x="26685" y="26685"/>
                </a:lnTo>
                <a:lnTo>
                  <a:pt x="55667" y="7157"/>
                </a:lnTo>
                <a:lnTo>
                  <a:pt x="91185" y="0"/>
                </a:lnTo>
                <a:lnTo>
                  <a:pt x="823214" y="0"/>
                </a:lnTo>
                <a:lnTo>
                  <a:pt x="858732" y="7157"/>
                </a:lnTo>
                <a:lnTo>
                  <a:pt x="887714" y="26685"/>
                </a:lnTo>
                <a:lnTo>
                  <a:pt x="907242" y="55667"/>
                </a:lnTo>
                <a:lnTo>
                  <a:pt x="914400" y="91186"/>
                </a:lnTo>
                <a:lnTo>
                  <a:pt x="914400" y="455930"/>
                </a:lnTo>
                <a:lnTo>
                  <a:pt x="907242" y="491448"/>
                </a:lnTo>
                <a:lnTo>
                  <a:pt x="887714" y="520430"/>
                </a:lnTo>
                <a:lnTo>
                  <a:pt x="858732" y="539958"/>
                </a:lnTo>
                <a:lnTo>
                  <a:pt x="823214" y="547116"/>
                </a:lnTo>
                <a:lnTo>
                  <a:pt x="91185" y="547116"/>
                </a:lnTo>
                <a:lnTo>
                  <a:pt x="55667" y="539958"/>
                </a:lnTo>
                <a:lnTo>
                  <a:pt x="26685" y="520430"/>
                </a:lnTo>
                <a:lnTo>
                  <a:pt x="7157" y="491448"/>
                </a:lnTo>
                <a:lnTo>
                  <a:pt x="0" y="455930"/>
                </a:lnTo>
                <a:lnTo>
                  <a:pt x="0" y="9118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7466013" y="4862513"/>
            <a:ext cx="768350" cy="557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9225" indent="-136525"/>
            <a:r>
              <a:rPr lang="th-TH" sz="1800" b="1">
                <a:latin typeface="Arial Narrow" pitchFamily="34" charset="0"/>
                <a:cs typeface="Cordia New" pitchFamily="34" charset="-34"/>
              </a:rPr>
              <a:t>POP3 or  IMAP</a:t>
            </a:r>
            <a:endParaRPr lang="th-TH" sz="18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2400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Electronic</a:t>
            </a:r>
            <a:r>
              <a:rPr spc="-35" dirty="0"/>
              <a:t> </a:t>
            </a:r>
            <a:r>
              <a:rPr spc="-5" dirty="0"/>
              <a:t>Mail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12813" y="2198688"/>
            <a:ext cx="914400" cy="914400"/>
          </a:xfrm>
          <a:prstGeom prst="rect">
            <a:avLst/>
          </a:prstGeom>
          <a:solidFill>
            <a:srgbClr val="FF6600"/>
          </a:solidFill>
          <a:ln w="9144">
            <a:solidFill>
              <a:srgbClr val="000000"/>
            </a:solidFill>
          </a:ln>
        </p:spPr>
        <p:txBody>
          <a:bodyPr lIns="0" tIns="142240" rIns="0" bIns="0">
            <a:spAutoFit/>
          </a:bodyPr>
          <a:lstStyle/>
          <a:p>
            <a:pPr marL="230188" indent="-190500">
              <a:spcBef>
                <a:spcPts val="1125"/>
              </a:spcBef>
            </a:pPr>
            <a:r>
              <a:rPr lang="th-TH" sz="2000" b="1">
                <a:latin typeface="Arial Narrow" pitchFamily="34" charset="0"/>
                <a:cs typeface="Cordia New" pitchFamily="34" charset="-34"/>
              </a:rPr>
              <a:t>Sending  host</a:t>
            </a:r>
            <a:endParaRPr lang="th-TH" sz="20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41613" y="1739900"/>
            <a:ext cx="914400" cy="9144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lIns="0" tIns="142240" rIns="0" bIns="0">
            <a:spAutoFit/>
          </a:bodyPr>
          <a:lstStyle/>
          <a:p>
            <a:pPr marL="138113" indent="44450">
              <a:spcBef>
                <a:spcPts val="1125"/>
              </a:spcBef>
            </a:pPr>
            <a:r>
              <a:rPr lang="th-TH" sz="2000" b="1">
                <a:latin typeface="Arial Narrow" pitchFamily="34" charset="0"/>
                <a:cs typeface="Cordia New" pitchFamily="34" charset="-34"/>
              </a:rPr>
              <a:t>email  server</a:t>
            </a:r>
            <a:endParaRPr lang="th-TH" sz="20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83225" y="1739900"/>
            <a:ext cx="914400" cy="9144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53975" indent="130175" algn="just">
              <a:lnSpc>
                <a:spcPts val="2400"/>
              </a:lnSpc>
            </a:pPr>
            <a:r>
              <a:rPr lang="th-TH" sz="2000" b="1">
                <a:latin typeface="Arial Narrow" pitchFamily="34" charset="0"/>
                <a:cs typeface="Cordia New" pitchFamily="34" charset="-34"/>
              </a:rPr>
              <a:t>email  server  receiver</a:t>
            </a:r>
            <a:endParaRPr lang="th-TH" sz="20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64559" name="object 48"/>
          <p:cNvSpPr>
            <a:spLocks/>
          </p:cNvSpPr>
          <p:nvPr/>
        </p:nvSpPr>
        <p:spPr bwMode="auto">
          <a:xfrm>
            <a:off x="7312025" y="2198688"/>
            <a:ext cx="91440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914400" y="914400"/>
              </a:cxn>
              <a:cxn ang="0">
                <a:pos x="914400" y="0"/>
              </a:cxn>
              <a:cxn ang="0">
                <a:pos x="0" y="0"/>
              </a:cxn>
              <a:cxn ang="0">
                <a:pos x="0" y="914400"/>
              </a:cxn>
            </a:cxnLst>
            <a:rect l="0" t="0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0" name="object 49"/>
          <p:cNvSpPr>
            <a:spLocks/>
          </p:cNvSpPr>
          <p:nvPr/>
        </p:nvSpPr>
        <p:spPr bwMode="auto">
          <a:xfrm>
            <a:off x="7312025" y="2198688"/>
            <a:ext cx="91440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914400" y="914400"/>
              </a:cxn>
              <a:cxn ang="0">
                <a:pos x="914400" y="0"/>
              </a:cxn>
              <a:cxn ang="0">
                <a:pos x="0" y="0"/>
              </a:cxn>
              <a:cxn ang="0">
                <a:pos x="0" y="914400"/>
              </a:cxn>
            </a:cxnLst>
            <a:rect l="0" t="0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7264400" y="2346325"/>
            <a:ext cx="1011238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Arial Narrow"/>
                <a:cs typeface="Arial Narrow"/>
              </a:rPr>
              <a:t>Recei</a:t>
            </a:r>
            <a:r>
              <a:rPr sz="2000" b="1" spc="-10" dirty="0">
                <a:latin typeface="Arial Narrow"/>
                <a:cs typeface="Arial Narrow"/>
              </a:rPr>
              <a:t>v</a:t>
            </a:r>
            <a:r>
              <a:rPr sz="2000" b="1" dirty="0">
                <a:latin typeface="Arial Narrow"/>
                <a:cs typeface="Arial Narrow"/>
              </a:rPr>
              <a:t>ing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35863" y="2651125"/>
            <a:ext cx="466725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Arial Narrow"/>
                <a:cs typeface="Arial Narrow"/>
              </a:rPr>
              <a:t>h</a:t>
            </a:r>
            <a:r>
              <a:rPr sz="2000" b="1" spc="5" dirty="0">
                <a:latin typeface="Arial Narrow"/>
                <a:cs typeface="Arial Narrow"/>
              </a:rPr>
              <a:t>o</a:t>
            </a:r>
            <a:r>
              <a:rPr sz="2000" b="1" spc="-5" dirty="0">
                <a:latin typeface="Arial Narrow"/>
                <a:cs typeface="Arial Narrow"/>
              </a:rPr>
              <a:t>st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64563" name="object 52"/>
          <p:cNvSpPr>
            <a:spLocks/>
          </p:cNvSpPr>
          <p:nvPr/>
        </p:nvSpPr>
        <p:spPr bwMode="auto">
          <a:xfrm>
            <a:off x="3657600" y="2654300"/>
            <a:ext cx="1828800" cy="914400"/>
          </a:xfrm>
          <a:custGeom>
            <a:avLst/>
            <a:gdLst/>
            <a:ahLst/>
            <a:cxnLst>
              <a:cxn ang="0">
                <a:pos x="851801" y="1054"/>
              </a:cxn>
              <a:cxn ang="0">
                <a:pos x="730132" y="9289"/>
              </a:cxn>
              <a:cxn ang="0">
                <a:pos x="614079" y="25237"/>
              </a:cxn>
              <a:cxn ang="0">
                <a:pos x="504729" y="48352"/>
              </a:cxn>
              <a:cxn ang="0">
                <a:pos x="403175" y="78090"/>
              </a:cxn>
              <a:cxn ang="0">
                <a:pos x="310505" y="113905"/>
              </a:cxn>
              <a:cxn ang="0">
                <a:pos x="227810" y="155252"/>
              </a:cxn>
              <a:cxn ang="0">
                <a:pos x="156180" y="201587"/>
              </a:cxn>
              <a:cxn ang="0">
                <a:pos x="96704" y="252364"/>
              </a:cxn>
              <a:cxn ang="0">
                <a:pos x="18579" y="365066"/>
              </a:cxn>
              <a:cxn ang="0">
                <a:pos x="0" y="457200"/>
              </a:cxn>
              <a:cxn ang="0">
                <a:pos x="18579" y="549333"/>
              </a:cxn>
              <a:cxn ang="0">
                <a:pos x="96704" y="662035"/>
              </a:cxn>
              <a:cxn ang="0">
                <a:pos x="156180" y="712812"/>
              </a:cxn>
              <a:cxn ang="0">
                <a:pos x="227810" y="759147"/>
              </a:cxn>
              <a:cxn ang="0">
                <a:pos x="310505" y="800494"/>
              </a:cxn>
              <a:cxn ang="0">
                <a:pos x="403175" y="836309"/>
              </a:cxn>
              <a:cxn ang="0">
                <a:pos x="504729" y="866047"/>
              </a:cxn>
              <a:cxn ang="0">
                <a:pos x="614079" y="889162"/>
              </a:cxn>
              <a:cxn ang="0">
                <a:pos x="730132" y="905110"/>
              </a:cxn>
              <a:cxn ang="0">
                <a:pos x="851801" y="913345"/>
              </a:cxn>
              <a:cxn ang="0">
                <a:pos x="976998" y="913345"/>
              </a:cxn>
              <a:cxn ang="0">
                <a:pos x="1098667" y="905110"/>
              </a:cxn>
              <a:cxn ang="0">
                <a:pos x="1214720" y="889162"/>
              </a:cxn>
              <a:cxn ang="0">
                <a:pos x="1324070" y="866047"/>
              </a:cxn>
              <a:cxn ang="0">
                <a:pos x="1425624" y="836309"/>
              </a:cxn>
              <a:cxn ang="0">
                <a:pos x="1518294" y="800494"/>
              </a:cxn>
              <a:cxn ang="0">
                <a:pos x="1600989" y="759147"/>
              </a:cxn>
              <a:cxn ang="0">
                <a:pos x="1672619" y="712812"/>
              </a:cxn>
              <a:cxn ang="0">
                <a:pos x="1732095" y="662035"/>
              </a:cxn>
              <a:cxn ang="0">
                <a:pos x="1810220" y="549333"/>
              </a:cxn>
              <a:cxn ang="0">
                <a:pos x="1828800" y="457200"/>
              </a:cxn>
              <a:cxn ang="0">
                <a:pos x="1810220" y="365066"/>
              </a:cxn>
              <a:cxn ang="0">
                <a:pos x="1732095" y="252364"/>
              </a:cxn>
              <a:cxn ang="0">
                <a:pos x="1672619" y="201587"/>
              </a:cxn>
              <a:cxn ang="0">
                <a:pos x="1600989" y="155252"/>
              </a:cxn>
              <a:cxn ang="0">
                <a:pos x="1518294" y="113905"/>
              </a:cxn>
              <a:cxn ang="0">
                <a:pos x="1425624" y="78090"/>
              </a:cxn>
              <a:cxn ang="0">
                <a:pos x="1324070" y="48352"/>
              </a:cxn>
              <a:cxn ang="0">
                <a:pos x="1214720" y="25237"/>
              </a:cxn>
              <a:cxn ang="0">
                <a:pos x="1098667" y="9289"/>
              </a:cxn>
              <a:cxn ang="0">
                <a:pos x="976998" y="1054"/>
              </a:cxn>
            </a:cxnLst>
            <a:rect l="0" t="0" r="r" b="b"/>
            <a:pathLst>
              <a:path w="1828800" h="914400">
                <a:moveTo>
                  <a:pt x="914400" y="0"/>
                </a:moveTo>
                <a:lnTo>
                  <a:pt x="851801" y="1054"/>
                </a:lnTo>
                <a:lnTo>
                  <a:pt x="790333" y="4174"/>
                </a:lnTo>
                <a:lnTo>
                  <a:pt x="730132" y="9289"/>
                </a:lnTo>
                <a:lnTo>
                  <a:pt x="671336" y="16333"/>
                </a:lnTo>
                <a:lnTo>
                  <a:pt x="614079" y="25237"/>
                </a:lnTo>
                <a:lnTo>
                  <a:pt x="558498" y="35933"/>
                </a:lnTo>
                <a:lnTo>
                  <a:pt x="504729" y="48352"/>
                </a:lnTo>
                <a:lnTo>
                  <a:pt x="452910" y="62427"/>
                </a:lnTo>
                <a:lnTo>
                  <a:pt x="403175" y="78090"/>
                </a:lnTo>
                <a:lnTo>
                  <a:pt x="355661" y="95272"/>
                </a:lnTo>
                <a:lnTo>
                  <a:pt x="310505" y="113905"/>
                </a:lnTo>
                <a:lnTo>
                  <a:pt x="267843" y="133921"/>
                </a:lnTo>
                <a:lnTo>
                  <a:pt x="227810" y="155252"/>
                </a:lnTo>
                <a:lnTo>
                  <a:pt x="190544" y="177830"/>
                </a:lnTo>
                <a:lnTo>
                  <a:pt x="156180" y="201587"/>
                </a:lnTo>
                <a:lnTo>
                  <a:pt x="124855" y="226455"/>
                </a:lnTo>
                <a:lnTo>
                  <a:pt x="96704" y="252364"/>
                </a:lnTo>
                <a:lnTo>
                  <a:pt x="50474" y="307039"/>
                </a:lnTo>
                <a:lnTo>
                  <a:pt x="18579" y="365066"/>
                </a:lnTo>
                <a:lnTo>
                  <a:pt x="2109" y="425900"/>
                </a:lnTo>
                <a:lnTo>
                  <a:pt x="0" y="457200"/>
                </a:lnTo>
                <a:lnTo>
                  <a:pt x="2109" y="488499"/>
                </a:lnTo>
                <a:lnTo>
                  <a:pt x="18579" y="549333"/>
                </a:lnTo>
                <a:lnTo>
                  <a:pt x="50474" y="607360"/>
                </a:lnTo>
                <a:lnTo>
                  <a:pt x="96704" y="662035"/>
                </a:lnTo>
                <a:lnTo>
                  <a:pt x="124855" y="687944"/>
                </a:lnTo>
                <a:lnTo>
                  <a:pt x="156180" y="712812"/>
                </a:lnTo>
                <a:lnTo>
                  <a:pt x="190544" y="736569"/>
                </a:lnTo>
                <a:lnTo>
                  <a:pt x="227810" y="759147"/>
                </a:lnTo>
                <a:lnTo>
                  <a:pt x="267842" y="780478"/>
                </a:lnTo>
                <a:lnTo>
                  <a:pt x="310505" y="800494"/>
                </a:lnTo>
                <a:lnTo>
                  <a:pt x="355661" y="819127"/>
                </a:lnTo>
                <a:lnTo>
                  <a:pt x="403175" y="836309"/>
                </a:lnTo>
                <a:lnTo>
                  <a:pt x="452910" y="851972"/>
                </a:lnTo>
                <a:lnTo>
                  <a:pt x="504729" y="866047"/>
                </a:lnTo>
                <a:lnTo>
                  <a:pt x="558498" y="878466"/>
                </a:lnTo>
                <a:lnTo>
                  <a:pt x="614079" y="889162"/>
                </a:lnTo>
                <a:lnTo>
                  <a:pt x="671336" y="898066"/>
                </a:lnTo>
                <a:lnTo>
                  <a:pt x="730132" y="905110"/>
                </a:lnTo>
                <a:lnTo>
                  <a:pt x="790333" y="910225"/>
                </a:lnTo>
                <a:lnTo>
                  <a:pt x="851801" y="913345"/>
                </a:lnTo>
                <a:lnTo>
                  <a:pt x="914400" y="914400"/>
                </a:lnTo>
                <a:lnTo>
                  <a:pt x="976998" y="913345"/>
                </a:lnTo>
                <a:lnTo>
                  <a:pt x="1038466" y="910225"/>
                </a:lnTo>
                <a:lnTo>
                  <a:pt x="1098667" y="905110"/>
                </a:lnTo>
                <a:lnTo>
                  <a:pt x="1157463" y="898066"/>
                </a:lnTo>
                <a:lnTo>
                  <a:pt x="1214720" y="889162"/>
                </a:lnTo>
                <a:lnTo>
                  <a:pt x="1270301" y="878466"/>
                </a:lnTo>
                <a:lnTo>
                  <a:pt x="1324070" y="866047"/>
                </a:lnTo>
                <a:lnTo>
                  <a:pt x="1375889" y="851972"/>
                </a:lnTo>
                <a:lnTo>
                  <a:pt x="1425624" y="836309"/>
                </a:lnTo>
                <a:lnTo>
                  <a:pt x="1473138" y="819127"/>
                </a:lnTo>
                <a:lnTo>
                  <a:pt x="1518294" y="800494"/>
                </a:lnTo>
                <a:lnTo>
                  <a:pt x="1560956" y="780478"/>
                </a:lnTo>
                <a:lnTo>
                  <a:pt x="1600989" y="759147"/>
                </a:lnTo>
                <a:lnTo>
                  <a:pt x="1638255" y="736569"/>
                </a:lnTo>
                <a:lnTo>
                  <a:pt x="1672619" y="712812"/>
                </a:lnTo>
                <a:lnTo>
                  <a:pt x="1703944" y="687944"/>
                </a:lnTo>
                <a:lnTo>
                  <a:pt x="1732095" y="662035"/>
                </a:lnTo>
                <a:lnTo>
                  <a:pt x="1778325" y="607360"/>
                </a:lnTo>
                <a:lnTo>
                  <a:pt x="1810220" y="549333"/>
                </a:lnTo>
                <a:lnTo>
                  <a:pt x="1826690" y="488499"/>
                </a:lnTo>
                <a:lnTo>
                  <a:pt x="1828800" y="457200"/>
                </a:lnTo>
                <a:lnTo>
                  <a:pt x="1826690" y="425900"/>
                </a:lnTo>
                <a:lnTo>
                  <a:pt x="1810220" y="365066"/>
                </a:lnTo>
                <a:lnTo>
                  <a:pt x="1778325" y="307039"/>
                </a:lnTo>
                <a:lnTo>
                  <a:pt x="1732095" y="252364"/>
                </a:lnTo>
                <a:lnTo>
                  <a:pt x="1703944" y="226455"/>
                </a:lnTo>
                <a:lnTo>
                  <a:pt x="1672619" y="201587"/>
                </a:lnTo>
                <a:lnTo>
                  <a:pt x="1638255" y="177830"/>
                </a:lnTo>
                <a:lnTo>
                  <a:pt x="1600989" y="155252"/>
                </a:lnTo>
                <a:lnTo>
                  <a:pt x="1560957" y="133921"/>
                </a:lnTo>
                <a:lnTo>
                  <a:pt x="1518294" y="113905"/>
                </a:lnTo>
                <a:lnTo>
                  <a:pt x="1473138" y="95272"/>
                </a:lnTo>
                <a:lnTo>
                  <a:pt x="1425624" y="78090"/>
                </a:lnTo>
                <a:lnTo>
                  <a:pt x="1375889" y="62427"/>
                </a:lnTo>
                <a:lnTo>
                  <a:pt x="1324070" y="48352"/>
                </a:lnTo>
                <a:lnTo>
                  <a:pt x="1270301" y="35933"/>
                </a:lnTo>
                <a:lnTo>
                  <a:pt x="1214720" y="25237"/>
                </a:lnTo>
                <a:lnTo>
                  <a:pt x="1157463" y="16333"/>
                </a:lnTo>
                <a:lnTo>
                  <a:pt x="1098667" y="9289"/>
                </a:lnTo>
                <a:lnTo>
                  <a:pt x="1038466" y="4174"/>
                </a:lnTo>
                <a:lnTo>
                  <a:pt x="976998" y="1054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4" name="object 53"/>
          <p:cNvSpPr>
            <a:spLocks/>
          </p:cNvSpPr>
          <p:nvPr/>
        </p:nvSpPr>
        <p:spPr bwMode="auto">
          <a:xfrm>
            <a:off x="3657600" y="2654300"/>
            <a:ext cx="1828800" cy="914400"/>
          </a:xfrm>
          <a:custGeom>
            <a:avLst/>
            <a:gdLst/>
            <a:ahLst/>
            <a:cxnLst>
              <a:cxn ang="0">
                <a:pos x="8348" y="395166"/>
              </a:cxn>
              <a:cxn ang="0">
                <a:pos x="71866" y="279249"/>
              </a:cxn>
              <a:cxn ang="0">
                <a:pos x="156180" y="201587"/>
              </a:cxn>
              <a:cxn ang="0">
                <a:pos x="227810" y="155252"/>
              </a:cxn>
              <a:cxn ang="0">
                <a:pos x="310505" y="113905"/>
              </a:cxn>
              <a:cxn ang="0">
                <a:pos x="403175" y="78090"/>
              </a:cxn>
              <a:cxn ang="0">
                <a:pos x="504729" y="48352"/>
              </a:cxn>
              <a:cxn ang="0">
                <a:pos x="614079" y="25237"/>
              </a:cxn>
              <a:cxn ang="0">
                <a:pos x="730132" y="9289"/>
              </a:cxn>
              <a:cxn ang="0">
                <a:pos x="851801" y="1054"/>
              </a:cxn>
              <a:cxn ang="0">
                <a:pos x="976998" y="1054"/>
              </a:cxn>
              <a:cxn ang="0">
                <a:pos x="1098667" y="9289"/>
              </a:cxn>
              <a:cxn ang="0">
                <a:pos x="1214720" y="25237"/>
              </a:cxn>
              <a:cxn ang="0">
                <a:pos x="1324070" y="48352"/>
              </a:cxn>
              <a:cxn ang="0">
                <a:pos x="1425624" y="78090"/>
              </a:cxn>
              <a:cxn ang="0">
                <a:pos x="1518294" y="113905"/>
              </a:cxn>
              <a:cxn ang="0">
                <a:pos x="1600989" y="155252"/>
              </a:cxn>
              <a:cxn ang="0">
                <a:pos x="1672619" y="201587"/>
              </a:cxn>
              <a:cxn ang="0">
                <a:pos x="1732095" y="252364"/>
              </a:cxn>
              <a:cxn ang="0">
                <a:pos x="1810220" y="365066"/>
              </a:cxn>
              <a:cxn ang="0">
                <a:pos x="1828800" y="457200"/>
              </a:cxn>
              <a:cxn ang="0">
                <a:pos x="1810220" y="549333"/>
              </a:cxn>
              <a:cxn ang="0">
                <a:pos x="1732095" y="662035"/>
              </a:cxn>
              <a:cxn ang="0">
                <a:pos x="1672619" y="712812"/>
              </a:cxn>
              <a:cxn ang="0">
                <a:pos x="1600989" y="759147"/>
              </a:cxn>
              <a:cxn ang="0">
                <a:pos x="1518294" y="800494"/>
              </a:cxn>
              <a:cxn ang="0">
                <a:pos x="1425624" y="836309"/>
              </a:cxn>
              <a:cxn ang="0">
                <a:pos x="1324070" y="866047"/>
              </a:cxn>
              <a:cxn ang="0">
                <a:pos x="1214720" y="889162"/>
              </a:cxn>
              <a:cxn ang="0">
                <a:pos x="1098667" y="905110"/>
              </a:cxn>
              <a:cxn ang="0">
                <a:pos x="976998" y="913345"/>
              </a:cxn>
              <a:cxn ang="0">
                <a:pos x="851801" y="913345"/>
              </a:cxn>
              <a:cxn ang="0">
                <a:pos x="730132" y="905110"/>
              </a:cxn>
              <a:cxn ang="0">
                <a:pos x="614079" y="889162"/>
              </a:cxn>
              <a:cxn ang="0">
                <a:pos x="504729" y="866047"/>
              </a:cxn>
              <a:cxn ang="0">
                <a:pos x="403175" y="836309"/>
              </a:cxn>
              <a:cxn ang="0">
                <a:pos x="310505" y="800494"/>
              </a:cxn>
              <a:cxn ang="0">
                <a:pos x="227810" y="759147"/>
              </a:cxn>
              <a:cxn ang="0">
                <a:pos x="156180" y="712812"/>
              </a:cxn>
              <a:cxn ang="0">
                <a:pos x="96704" y="662035"/>
              </a:cxn>
              <a:cxn ang="0">
                <a:pos x="18579" y="549333"/>
              </a:cxn>
              <a:cxn ang="0">
                <a:pos x="0" y="457200"/>
              </a:cxn>
            </a:cxnLst>
            <a:rect l="0" t="0" r="r" b="b"/>
            <a:pathLst>
              <a:path w="1828800" h="914400">
                <a:moveTo>
                  <a:pt x="0" y="457200"/>
                </a:moveTo>
                <a:lnTo>
                  <a:pt x="8348" y="395166"/>
                </a:lnTo>
                <a:lnTo>
                  <a:pt x="32667" y="335668"/>
                </a:lnTo>
                <a:lnTo>
                  <a:pt x="71866" y="279249"/>
                </a:lnTo>
                <a:lnTo>
                  <a:pt x="124855" y="226455"/>
                </a:lnTo>
                <a:lnTo>
                  <a:pt x="156180" y="201587"/>
                </a:lnTo>
                <a:lnTo>
                  <a:pt x="190544" y="177830"/>
                </a:lnTo>
                <a:lnTo>
                  <a:pt x="227810" y="155252"/>
                </a:lnTo>
                <a:lnTo>
                  <a:pt x="267843" y="133921"/>
                </a:lnTo>
                <a:lnTo>
                  <a:pt x="310505" y="113905"/>
                </a:lnTo>
                <a:lnTo>
                  <a:pt x="355661" y="95272"/>
                </a:lnTo>
                <a:lnTo>
                  <a:pt x="403175" y="78090"/>
                </a:lnTo>
                <a:lnTo>
                  <a:pt x="452910" y="62427"/>
                </a:lnTo>
                <a:lnTo>
                  <a:pt x="504729" y="48352"/>
                </a:lnTo>
                <a:lnTo>
                  <a:pt x="558498" y="35933"/>
                </a:lnTo>
                <a:lnTo>
                  <a:pt x="614079" y="25237"/>
                </a:lnTo>
                <a:lnTo>
                  <a:pt x="671336" y="16333"/>
                </a:lnTo>
                <a:lnTo>
                  <a:pt x="730132" y="9289"/>
                </a:lnTo>
                <a:lnTo>
                  <a:pt x="790333" y="4174"/>
                </a:lnTo>
                <a:lnTo>
                  <a:pt x="851801" y="1054"/>
                </a:lnTo>
                <a:lnTo>
                  <a:pt x="914400" y="0"/>
                </a:lnTo>
                <a:lnTo>
                  <a:pt x="976998" y="1054"/>
                </a:lnTo>
                <a:lnTo>
                  <a:pt x="1038466" y="4174"/>
                </a:lnTo>
                <a:lnTo>
                  <a:pt x="1098667" y="9289"/>
                </a:lnTo>
                <a:lnTo>
                  <a:pt x="1157463" y="16333"/>
                </a:lnTo>
                <a:lnTo>
                  <a:pt x="1214720" y="25237"/>
                </a:lnTo>
                <a:lnTo>
                  <a:pt x="1270301" y="35933"/>
                </a:lnTo>
                <a:lnTo>
                  <a:pt x="1324070" y="48352"/>
                </a:lnTo>
                <a:lnTo>
                  <a:pt x="1375889" y="62427"/>
                </a:lnTo>
                <a:lnTo>
                  <a:pt x="1425624" y="78090"/>
                </a:lnTo>
                <a:lnTo>
                  <a:pt x="1473138" y="95272"/>
                </a:lnTo>
                <a:lnTo>
                  <a:pt x="1518294" y="113905"/>
                </a:lnTo>
                <a:lnTo>
                  <a:pt x="1560957" y="133921"/>
                </a:lnTo>
                <a:lnTo>
                  <a:pt x="1600989" y="155252"/>
                </a:lnTo>
                <a:lnTo>
                  <a:pt x="1638255" y="177830"/>
                </a:lnTo>
                <a:lnTo>
                  <a:pt x="1672619" y="201587"/>
                </a:lnTo>
                <a:lnTo>
                  <a:pt x="1703944" y="226455"/>
                </a:lnTo>
                <a:lnTo>
                  <a:pt x="1732095" y="252364"/>
                </a:lnTo>
                <a:lnTo>
                  <a:pt x="1778325" y="307039"/>
                </a:lnTo>
                <a:lnTo>
                  <a:pt x="1810220" y="365066"/>
                </a:lnTo>
                <a:lnTo>
                  <a:pt x="1826690" y="425900"/>
                </a:lnTo>
                <a:lnTo>
                  <a:pt x="1828800" y="457200"/>
                </a:lnTo>
                <a:lnTo>
                  <a:pt x="1826690" y="488499"/>
                </a:lnTo>
                <a:lnTo>
                  <a:pt x="1810220" y="549333"/>
                </a:lnTo>
                <a:lnTo>
                  <a:pt x="1778325" y="607360"/>
                </a:lnTo>
                <a:lnTo>
                  <a:pt x="1732095" y="662035"/>
                </a:lnTo>
                <a:lnTo>
                  <a:pt x="1703944" y="687944"/>
                </a:lnTo>
                <a:lnTo>
                  <a:pt x="1672619" y="712812"/>
                </a:lnTo>
                <a:lnTo>
                  <a:pt x="1638255" y="736569"/>
                </a:lnTo>
                <a:lnTo>
                  <a:pt x="1600989" y="759147"/>
                </a:lnTo>
                <a:lnTo>
                  <a:pt x="1560956" y="780478"/>
                </a:lnTo>
                <a:lnTo>
                  <a:pt x="1518294" y="800494"/>
                </a:lnTo>
                <a:lnTo>
                  <a:pt x="1473138" y="819127"/>
                </a:lnTo>
                <a:lnTo>
                  <a:pt x="1425624" y="836309"/>
                </a:lnTo>
                <a:lnTo>
                  <a:pt x="1375889" y="851972"/>
                </a:lnTo>
                <a:lnTo>
                  <a:pt x="1324070" y="866047"/>
                </a:lnTo>
                <a:lnTo>
                  <a:pt x="1270301" y="878466"/>
                </a:lnTo>
                <a:lnTo>
                  <a:pt x="1214720" y="889162"/>
                </a:lnTo>
                <a:lnTo>
                  <a:pt x="1157463" y="898066"/>
                </a:lnTo>
                <a:lnTo>
                  <a:pt x="1098667" y="905110"/>
                </a:lnTo>
                <a:lnTo>
                  <a:pt x="1038466" y="910225"/>
                </a:lnTo>
                <a:lnTo>
                  <a:pt x="976998" y="913345"/>
                </a:lnTo>
                <a:lnTo>
                  <a:pt x="914400" y="914400"/>
                </a:lnTo>
                <a:lnTo>
                  <a:pt x="851801" y="913345"/>
                </a:lnTo>
                <a:lnTo>
                  <a:pt x="790333" y="910225"/>
                </a:lnTo>
                <a:lnTo>
                  <a:pt x="730132" y="905110"/>
                </a:lnTo>
                <a:lnTo>
                  <a:pt x="671336" y="898066"/>
                </a:lnTo>
                <a:lnTo>
                  <a:pt x="614079" y="889162"/>
                </a:lnTo>
                <a:lnTo>
                  <a:pt x="558498" y="878466"/>
                </a:lnTo>
                <a:lnTo>
                  <a:pt x="504729" y="866047"/>
                </a:lnTo>
                <a:lnTo>
                  <a:pt x="452910" y="851972"/>
                </a:lnTo>
                <a:lnTo>
                  <a:pt x="403175" y="836309"/>
                </a:lnTo>
                <a:lnTo>
                  <a:pt x="355661" y="819127"/>
                </a:lnTo>
                <a:lnTo>
                  <a:pt x="310505" y="800494"/>
                </a:lnTo>
                <a:lnTo>
                  <a:pt x="267842" y="780478"/>
                </a:lnTo>
                <a:lnTo>
                  <a:pt x="227810" y="759147"/>
                </a:lnTo>
                <a:lnTo>
                  <a:pt x="190544" y="736569"/>
                </a:lnTo>
                <a:lnTo>
                  <a:pt x="156180" y="712812"/>
                </a:lnTo>
                <a:lnTo>
                  <a:pt x="124855" y="687944"/>
                </a:lnTo>
                <a:lnTo>
                  <a:pt x="96704" y="662035"/>
                </a:lnTo>
                <a:lnTo>
                  <a:pt x="50474" y="607360"/>
                </a:lnTo>
                <a:lnTo>
                  <a:pt x="18579" y="549333"/>
                </a:lnTo>
                <a:lnTo>
                  <a:pt x="2109" y="488499"/>
                </a:lnTo>
                <a:lnTo>
                  <a:pt x="0" y="457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4022725" y="2954338"/>
            <a:ext cx="1098550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Arial Narrow"/>
                <a:cs typeface="Arial Narrow"/>
              </a:rPr>
              <a:t>IP</a:t>
            </a:r>
            <a:r>
              <a:rPr sz="2000" b="1" spc="-12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Network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64566" name="object 55"/>
          <p:cNvSpPr>
            <a:spLocks/>
          </p:cNvSpPr>
          <p:nvPr/>
        </p:nvSpPr>
        <p:spPr bwMode="auto">
          <a:xfrm>
            <a:off x="1827213" y="2655888"/>
            <a:ext cx="1830387" cy="455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30324" y="455548"/>
              </a:cxn>
            </a:cxnLst>
            <a:rect l="0" t="0" r="r" b="b"/>
            <a:pathLst>
              <a:path w="1830704" h="455930">
                <a:moveTo>
                  <a:pt x="0" y="0"/>
                </a:moveTo>
                <a:lnTo>
                  <a:pt x="1830324" y="455548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7" name="object 56"/>
          <p:cNvSpPr>
            <a:spLocks/>
          </p:cNvSpPr>
          <p:nvPr/>
        </p:nvSpPr>
        <p:spPr bwMode="auto">
          <a:xfrm>
            <a:off x="3656013" y="2197100"/>
            <a:ext cx="269875" cy="590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9875" y="590550"/>
              </a:cxn>
            </a:cxnLst>
            <a:rect l="0" t="0" r="r" b="b"/>
            <a:pathLst>
              <a:path w="269875" h="590550">
                <a:moveTo>
                  <a:pt x="0" y="0"/>
                </a:moveTo>
                <a:lnTo>
                  <a:pt x="269875" y="5905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8" name="object 57"/>
          <p:cNvSpPr>
            <a:spLocks/>
          </p:cNvSpPr>
          <p:nvPr/>
        </p:nvSpPr>
        <p:spPr bwMode="auto">
          <a:xfrm>
            <a:off x="5218113" y="2197100"/>
            <a:ext cx="265112" cy="590550"/>
          </a:xfrm>
          <a:custGeom>
            <a:avLst/>
            <a:gdLst/>
            <a:ahLst/>
            <a:cxnLst>
              <a:cxn ang="0">
                <a:pos x="265049" y="0"/>
              </a:cxn>
              <a:cxn ang="0">
                <a:pos x="0" y="590550"/>
              </a:cxn>
            </a:cxnLst>
            <a:rect l="0" t="0" r="r" b="b"/>
            <a:pathLst>
              <a:path w="265429" h="590550">
                <a:moveTo>
                  <a:pt x="265049" y="0"/>
                </a:moveTo>
                <a:lnTo>
                  <a:pt x="0" y="5905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9" name="object 58"/>
          <p:cNvSpPr>
            <a:spLocks/>
          </p:cNvSpPr>
          <p:nvPr/>
        </p:nvSpPr>
        <p:spPr bwMode="auto">
          <a:xfrm>
            <a:off x="5486400" y="2655888"/>
            <a:ext cx="1825625" cy="455612"/>
          </a:xfrm>
          <a:custGeom>
            <a:avLst/>
            <a:gdLst/>
            <a:ahLst/>
            <a:cxnLst>
              <a:cxn ang="0">
                <a:pos x="0" y="455548"/>
              </a:cxn>
              <a:cxn ang="0">
                <a:pos x="1825625" y="0"/>
              </a:cxn>
            </a:cxnLst>
            <a:rect l="0" t="0" r="r" b="b"/>
            <a:pathLst>
              <a:path w="1825625" h="455930">
                <a:moveTo>
                  <a:pt x="0" y="455548"/>
                </a:moveTo>
                <a:lnTo>
                  <a:pt x="18256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0" name="object 59"/>
          <p:cNvSpPr>
            <a:spLocks/>
          </p:cNvSpPr>
          <p:nvPr/>
        </p:nvSpPr>
        <p:spPr bwMode="auto">
          <a:xfrm>
            <a:off x="912813" y="5397500"/>
            <a:ext cx="2286000" cy="731838"/>
          </a:xfrm>
          <a:custGeom>
            <a:avLst/>
            <a:gdLst/>
            <a:ahLst/>
            <a:cxnLst>
              <a:cxn ang="0">
                <a:pos x="2164080" y="0"/>
              </a:cxn>
              <a:cxn ang="0">
                <a:pos x="121920" y="0"/>
              </a:cxn>
              <a:cxn ang="0">
                <a:pos x="74462" y="9584"/>
              </a:cxn>
              <a:cxn ang="0">
                <a:pos x="35709" y="35718"/>
              </a:cxn>
              <a:cxn ang="0">
                <a:pos x="9580" y="74473"/>
              </a:cxn>
              <a:cxn ang="0">
                <a:pos x="0" y="121919"/>
              </a:cxn>
              <a:cxn ang="0">
                <a:pos x="0" y="609599"/>
              </a:cxn>
              <a:cxn ang="0">
                <a:pos x="9580" y="657057"/>
              </a:cxn>
              <a:cxn ang="0">
                <a:pos x="35709" y="695810"/>
              </a:cxn>
              <a:cxn ang="0">
                <a:pos x="74462" y="721939"/>
              </a:cxn>
              <a:cxn ang="0">
                <a:pos x="121920" y="731519"/>
              </a:cxn>
              <a:cxn ang="0">
                <a:pos x="2164080" y="731519"/>
              </a:cxn>
              <a:cxn ang="0">
                <a:pos x="2211526" y="721939"/>
              </a:cxn>
              <a:cxn ang="0">
                <a:pos x="2250281" y="695810"/>
              </a:cxn>
              <a:cxn ang="0">
                <a:pos x="2276415" y="657057"/>
              </a:cxn>
              <a:cxn ang="0">
                <a:pos x="2286000" y="609599"/>
              </a:cxn>
              <a:cxn ang="0">
                <a:pos x="2286000" y="121919"/>
              </a:cxn>
              <a:cxn ang="0">
                <a:pos x="2276415" y="74473"/>
              </a:cxn>
              <a:cxn ang="0">
                <a:pos x="2250281" y="35718"/>
              </a:cxn>
              <a:cxn ang="0">
                <a:pos x="2211526" y="9584"/>
              </a:cxn>
              <a:cxn ang="0">
                <a:pos x="2164080" y="0"/>
              </a:cxn>
            </a:cxnLst>
            <a:rect l="0" t="0" r="r" b="b"/>
            <a:pathLst>
              <a:path w="2286000" h="731520">
                <a:moveTo>
                  <a:pt x="2164080" y="0"/>
                </a:moveTo>
                <a:lnTo>
                  <a:pt x="121920" y="0"/>
                </a:lnTo>
                <a:lnTo>
                  <a:pt x="74462" y="9584"/>
                </a:lnTo>
                <a:lnTo>
                  <a:pt x="35709" y="35718"/>
                </a:lnTo>
                <a:lnTo>
                  <a:pt x="9580" y="74473"/>
                </a:lnTo>
                <a:lnTo>
                  <a:pt x="0" y="121919"/>
                </a:lnTo>
                <a:lnTo>
                  <a:pt x="0" y="609599"/>
                </a:lnTo>
                <a:lnTo>
                  <a:pt x="9580" y="657057"/>
                </a:lnTo>
                <a:lnTo>
                  <a:pt x="35709" y="695810"/>
                </a:lnTo>
                <a:lnTo>
                  <a:pt x="74462" y="721939"/>
                </a:lnTo>
                <a:lnTo>
                  <a:pt x="121920" y="731519"/>
                </a:lnTo>
                <a:lnTo>
                  <a:pt x="2164080" y="731519"/>
                </a:lnTo>
                <a:lnTo>
                  <a:pt x="2211526" y="721939"/>
                </a:lnTo>
                <a:lnTo>
                  <a:pt x="2250281" y="695810"/>
                </a:lnTo>
                <a:lnTo>
                  <a:pt x="2276415" y="657057"/>
                </a:lnTo>
                <a:lnTo>
                  <a:pt x="2286000" y="609599"/>
                </a:lnTo>
                <a:lnTo>
                  <a:pt x="2286000" y="121919"/>
                </a:lnTo>
                <a:lnTo>
                  <a:pt x="2276415" y="74473"/>
                </a:lnTo>
                <a:lnTo>
                  <a:pt x="2250281" y="35718"/>
                </a:lnTo>
                <a:lnTo>
                  <a:pt x="2211526" y="9584"/>
                </a:lnTo>
                <a:lnTo>
                  <a:pt x="2164080" y="0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1" name="object 60"/>
          <p:cNvSpPr>
            <a:spLocks/>
          </p:cNvSpPr>
          <p:nvPr/>
        </p:nvSpPr>
        <p:spPr bwMode="auto">
          <a:xfrm>
            <a:off x="912813" y="5397500"/>
            <a:ext cx="2286000" cy="731838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9580" y="74473"/>
              </a:cxn>
              <a:cxn ang="0">
                <a:pos x="35709" y="35718"/>
              </a:cxn>
              <a:cxn ang="0">
                <a:pos x="74462" y="9584"/>
              </a:cxn>
              <a:cxn ang="0">
                <a:pos x="121920" y="0"/>
              </a:cxn>
              <a:cxn ang="0">
                <a:pos x="2164080" y="0"/>
              </a:cxn>
              <a:cxn ang="0">
                <a:pos x="2211526" y="9584"/>
              </a:cxn>
              <a:cxn ang="0">
                <a:pos x="2250281" y="35718"/>
              </a:cxn>
              <a:cxn ang="0">
                <a:pos x="2276415" y="74473"/>
              </a:cxn>
              <a:cxn ang="0">
                <a:pos x="2286000" y="121919"/>
              </a:cxn>
              <a:cxn ang="0">
                <a:pos x="2286000" y="609599"/>
              </a:cxn>
              <a:cxn ang="0">
                <a:pos x="2276415" y="657057"/>
              </a:cxn>
              <a:cxn ang="0">
                <a:pos x="2250281" y="695810"/>
              </a:cxn>
              <a:cxn ang="0">
                <a:pos x="2211526" y="721939"/>
              </a:cxn>
              <a:cxn ang="0">
                <a:pos x="2164080" y="731519"/>
              </a:cxn>
              <a:cxn ang="0">
                <a:pos x="121920" y="731519"/>
              </a:cxn>
              <a:cxn ang="0">
                <a:pos x="74462" y="721939"/>
              </a:cxn>
              <a:cxn ang="0">
                <a:pos x="35709" y="695810"/>
              </a:cxn>
              <a:cxn ang="0">
                <a:pos x="9580" y="657057"/>
              </a:cxn>
              <a:cxn ang="0">
                <a:pos x="0" y="609599"/>
              </a:cxn>
              <a:cxn ang="0">
                <a:pos x="0" y="121919"/>
              </a:cxn>
            </a:cxnLst>
            <a:rect l="0" t="0" r="r" b="b"/>
            <a:pathLst>
              <a:path w="2286000" h="731520">
                <a:moveTo>
                  <a:pt x="0" y="121919"/>
                </a:moveTo>
                <a:lnTo>
                  <a:pt x="9580" y="74473"/>
                </a:lnTo>
                <a:lnTo>
                  <a:pt x="35709" y="35718"/>
                </a:lnTo>
                <a:lnTo>
                  <a:pt x="74462" y="9584"/>
                </a:lnTo>
                <a:lnTo>
                  <a:pt x="121920" y="0"/>
                </a:lnTo>
                <a:lnTo>
                  <a:pt x="2164080" y="0"/>
                </a:lnTo>
                <a:lnTo>
                  <a:pt x="2211526" y="9584"/>
                </a:lnTo>
                <a:lnTo>
                  <a:pt x="2250281" y="35718"/>
                </a:lnTo>
                <a:lnTo>
                  <a:pt x="2276415" y="74473"/>
                </a:lnTo>
                <a:lnTo>
                  <a:pt x="2286000" y="121919"/>
                </a:lnTo>
                <a:lnTo>
                  <a:pt x="2286000" y="609599"/>
                </a:lnTo>
                <a:lnTo>
                  <a:pt x="2276415" y="657057"/>
                </a:lnTo>
                <a:lnTo>
                  <a:pt x="2250281" y="695810"/>
                </a:lnTo>
                <a:lnTo>
                  <a:pt x="2211526" y="721939"/>
                </a:lnTo>
                <a:lnTo>
                  <a:pt x="2164080" y="731519"/>
                </a:lnTo>
                <a:lnTo>
                  <a:pt x="121920" y="731519"/>
                </a:lnTo>
                <a:lnTo>
                  <a:pt x="74462" y="721939"/>
                </a:lnTo>
                <a:lnTo>
                  <a:pt x="35709" y="695810"/>
                </a:lnTo>
                <a:lnTo>
                  <a:pt x="9580" y="657057"/>
                </a:lnTo>
                <a:lnTo>
                  <a:pt x="0" y="609599"/>
                </a:lnTo>
                <a:lnTo>
                  <a:pt x="0" y="121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1" name="object 61"/>
          <p:cNvSpPr txBox="1"/>
          <p:nvPr/>
        </p:nvSpPr>
        <p:spPr>
          <a:xfrm>
            <a:off x="981075" y="5638800"/>
            <a:ext cx="21494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Arial Narrow"/>
                <a:cs typeface="Arial Narrow"/>
              </a:rPr>
              <a:t>Transport </a:t>
            </a:r>
            <a:r>
              <a:rPr sz="1600" b="1" spc="-5" dirty="0">
                <a:latin typeface="Arial Narrow"/>
                <a:cs typeface="Arial Narrow"/>
              </a:rPr>
              <a:t>Service</a:t>
            </a:r>
            <a:r>
              <a:rPr sz="1600" b="1" spc="-70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Provider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4573" name="object 62"/>
          <p:cNvSpPr>
            <a:spLocks/>
          </p:cNvSpPr>
          <p:nvPr/>
        </p:nvSpPr>
        <p:spPr bwMode="auto">
          <a:xfrm>
            <a:off x="3473450" y="5397500"/>
            <a:ext cx="2193925" cy="731838"/>
          </a:xfrm>
          <a:custGeom>
            <a:avLst/>
            <a:gdLst/>
            <a:ahLst/>
            <a:cxnLst>
              <a:cxn ang="0">
                <a:pos x="2072639" y="0"/>
              </a:cxn>
              <a:cxn ang="0">
                <a:pos x="121919" y="0"/>
              </a:cxn>
              <a:cxn ang="0">
                <a:pos x="74473" y="9584"/>
              </a:cxn>
              <a:cxn ang="0">
                <a:pos x="35718" y="35718"/>
              </a:cxn>
              <a:cxn ang="0">
                <a:pos x="9584" y="74473"/>
              </a:cxn>
              <a:cxn ang="0">
                <a:pos x="0" y="121919"/>
              </a:cxn>
              <a:cxn ang="0">
                <a:pos x="0" y="609599"/>
              </a:cxn>
              <a:cxn ang="0">
                <a:pos x="9584" y="657057"/>
              </a:cxn>
              <a:cxn ang="0">
                <a:pos x="35718" y="695810"/>
              </a:cxn>
              <a:cxn ang="0">
                <a:pos x="74473" y="721939"/>
              </a:cxn>
              <a:cxn ang="0">
                <a:pos x="121919" y="731519"/>
              </a:cxn>
              <a:cxn ang="0">
                <a:pos x="2072639" y="731519"/>
              </a:cxn>
              <a:cxn ang="0">
                <a:pos x="2120086" y="721939"/>
              </a:cxn>
              <a:cxn ang="0">
                <a:pos x="2158841" y="695810"/>
              </a:cxn>
              <a:cxn ang="0">
                <a:pos x="2184975" y="657057"/>
              </a:cxn>
              <a:cxn ang="0">
                <a:pos x="2194559" y="609599"/>
              </a:cxn>
              <a:cxn ang="0">
                <a:pos x="2194559" y="121919"/>
              </a:cxn>
              <a:cxn ang="0">
                <a:pos x="2184975" y="74473"/>
              </a:cxn>
              <a:cxn ang="0">
                <a:pos x="2158841" y="35718"/>
              </a:cxn>
              <a:cxn ang="0">
                <a:pos x="2120086" y="9584"/>
              </a:cxn>
              <a:cxn ang="0">
                <a:pos x="2072639" y="0"/>
              </a:cxn>
            </a:cxnLst>
            <a:rect l="0" t="0" r="r" b="b"/>
            <a:pathLst>
              <a:path w="2194560" h="731520">
                <a:moveTo>
                  <a:pt x="2072639" y="0"/>
                </a:moveTo>
                <a:lnTo>
                  <a:pt x="121919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599"/>
                </a:lnTo>
                <a:lnTo>
                  <a:pt x="9584" y="657057"/>
                </a:lnTo>
                <a:lnTo>
                  <a:pt x="35718" y="695810"/>
                </a:lnTo>
                <a:lnTo>
                  <a:pt x="74473" y="721939"/>
                </a:lnTo>
                <a:lnTo>
                  <a:pt x="121919" y="731519"/>
                </a:lnTo>
                <a:lnTo>
                  <a:pt x="2072639" y="731519"/>
                </a:lnTo>
                <a:lnTo>
                  <a:pt x="2120086" y="721939"/>
                </a:lnTo>
                <a:lnTo>
                  <a:pt x="2158841" y="695810"/>
                </a:lnTo>
                <a:lnTo>
                  <a:pt x="2184975" y="657057"/>
                </a:lnTo>
                <a:lnTo>
                  <a:pt x="2194559" y="609599"/>
                </a:lnTo>
                <a:lnTo>
                  <a:pt x="2194559" y="121919"/>
                </a:lnTo>
                <a:lnTo>
                  <a:pt x="2184975" y="74473"/>
                </a:lnTo>
                <a:lnTo>
                  <a:pt x="2158841" y="35718"/>
                </a:lnTo>
                <a:lnTo>
                  <a:pt x="2120086" y="9584"/>
                </a:lnTo>
                <a:lnTo>
                  <a:pt x="2072639" y="0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4" name="object 63"/>
          <p:cNvSpPr>
            <a:spLocks/>
          </p:cNvSpPr>
          <p:nvPr/>
        </p:nvSpPr>
        <p:spPr bwMode="auto">
          <a:xfrm>
            <a:off x="3473450" y="5397500"/>
            <a:ext cx="2193925" cy="731838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9584" y="74473"/>
              </a:cxn>
              <a:cxn ang="0">
                <a:pos x="35718" y="35718"/>
              </a:cxn>
              <a:cxn ang="0">
                <a:pos x="74473" y="9584"/>
              </a:cxn>
              <a:cxn ang="0">
                <a:pos x="121919" y="0"/>
              </a:cxn>
              <a:cxn ang="0">
                <a:pos x="2072639" y="0"/>
              </a:cxn>
              <a:cxn ang="0">
                <a:pos x="2120086" y="9584"/>
              </a:cxn>
              <a:cxn ang="0">
                <a:pos x="2158841" y="35718"/>
              </a:cxn>
              <a:cxn ang="0">
                <a:pos x="2184975" y="74473"/>
              </a:cxn>
              <a:cxn ang="0">
                <a:pos x="2194559" y="121919"/>
              </a:cxn>
              <a:cxn ang="0">
                <a:pos x="2194559" y="609599"/>
              </a:cxn>
              <a:cxn ang="0">
                <a:pos x="2184975" y="657057"/>
              </a:cxn>
              <a:cxn ang="0">
                <a:pos x="2158841" y="695810"/>
              </a:cxn>
              <a:cxn ang="0">
                <a:pos x="2120086" y="721939"/>
              </a:cxn>
              <a:cxn ang="0">
                <a:pos x="2072639" y="731519"/>
              </a:cxn>
              <a:cxn ang="0">
                <a:pos x="121919" y="731519"/>
              </a:cxn>
              <a:cxn ang="0">
                <a:pos x="74473" y="721939"/>
              </a:cxn>
              <a:cxn ang="0">
                <a:pos x="35718" y="695810"/>
              </a:cxn>
              <a:cxn ang="0">
                <a:pos x="9584" y="657057"/>
              </a:cxn>
              <a:cxn ang="0">
                <a:pos x="0" y="609599"/>
              </a:cxn>
              <a:cxn ang="0">
                <a:pos x="0" y="121919"/>
              </a:cxn>
            </a:cxnLst>
            <a:rect l="0" t="0" r="r" b="b"/>
            <a:pathLst>
              <a:path w="2194560" h="731520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19" y="0"/>
                </a:lnTo>
                <a:lnTo>
                  <a:pt x="2072639" y="0"/>
                </a:lnTo>
                <a:lnTo>
                  <a:pt x="2120086" y="9584"/>
                </a:lnTo>
                <a:lnTo>
                  <a:pt x="2158841" y="35718"/>
                </a:lnTo>
                <a:lnTo>
                  <a:pt x="2184975" y="74473"/>
                </a:lnTo>
                <a:lnTo>
                  <a:pt x="2194559" y="121919"/>
                </a:lnTo>
                <a:lnTo>
                  <a:pt x="2194559" y="609599"/>
                </a:lnTo>
                <a:lnTo>
                  <a:pt x="2184975" y="657057"/>
                </a:lnTo>
                <a:lnTo>
                  <a:pt x="2158841" y="695810"/>
                </a:lnTo>
                <a:lnTo>
                  <a:pt x="2120086" y="721939"/>
                </a:lnTo>
                <a:lnTo>
                  <a:pt x="2072639" y="731519"/>
                </a:lnTo>
                <a:lnTo>
                  <a:pt x="121919" y="731519"/>
                </a:lnTo>
                <a:lnTo>
                  <a:pt x="74473" y="721939"/>
                </a:lnTo>
                <a:lnTo>
                  <a:pt x="35718" y="695810"/>
                </a:lnTo>
                <a:lnTo>
                  <a:pt x="9584" y="657057"/>
                </a:lnTo>
                <a:lnTo>
                  <a:pt x="0" y="609599"/>
                </a:lnTo>
                <a:lnTo>
                  <a:pt x="0" y="121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" name="object 64"/>
          <p:cNvSpPr txBox="1"/>
          <p:nvPr/>
        </p:nvSpPr>
        <p:spPr>
          <a:xfrm>
            <a:off x="3495675" y="5638800"/>
            <a:ext cx="21510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Arial Narrow"/>
                <a:cs typeface="Arial Narrow"/>
              </a:rPr>
              <a:t>Transport </a:t>
            </a:r>
            <a:r>
              <a:rPr sz="1600" b="1" spc="-5" dirty="0">
                <a:latin typeface="Arial Narrow"/>
                <a:cs typeface="Arial Narrow"/>
              </a:rPr>
              <a:t>Service</a:t>
            </a:r>
            <a:r>
              <a:rPr sz="1600" b="1" spc="-70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Provider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4576" name="object 65"/>
          <p:cNvSpPr>
            <a:spLocks/>
          </p:cNvSpPr>
          <p:nvPr/>
        </p:nvSpPr>
        <p:spPr bwMode="auto">
          <a:xfrm>
            <a:off x="6032500" y="5399088"/>
            <a:ext cx="2286000" cy="731837"/>
          </a:xfrm>
          <a:custGeom>
            <a:avLst/>
            <a:gdLst/>
            <a:ahLst/>
            <a:cxnLst>
              <a:cxn ang="0">
                <a:pos x="2164080" y="0"/>
              </a:cxn>
              <a:cxn ang="0">
                <a:pos x="121920" y="0"/>
              </a:cxn>
              <a:cxn ang="0">
                <a:pos x="74473" y="9584"/>
              </a:cxn>
              <a:cxn ang="0">
                <a:pos x="35718" y="35718"/>
              </a:cxn>
              <a:cxn ang="0">
                <a:pos x="9584" y="74473"/>
              </a:cxn>
              <a:cxn ang="0">
                <a:pos x="0" y="121920"/>
              </a:cxn>
              <a:cxn ang="0">
                <a:pos x="0" y="609600"/>
              </a:cxn>
              <a:cxn ang="0">
                <a:pos x="9584" y="657057"/>
              </a:cxn>
              <a:cxn ang="0">
                <a:pos x="35718" y="695810"/>
              </a:cxn>
              <a:cxn ang="0">
                <a:pos x="74473" y="721939"/>
              </a:cxn>
              <a:cxn ang="0">
                <a:pos x="121920" y="731520"/>
              </a:cxn>
              <a:cxn ang="0">
                <a:pos x="2164080" y="731520"/>
              </a:cxn>
              <a:cxn ang="0">
                <a:pos x="2211526" y="721939"/>
              </a:cxn>
              <a:cxn ang="0">
                <a:pos x="2250281" y="695810"/>
              </a:cxn>
              <a:cxn ang="0">
                <a:pos x="2276415" y="657057"/>
              </a:cxn>
              <a:cxn ang="0">
                <a:pos x="2286000" y="609600"/>
              </a:cxn>
              <a:cxn ang="0">
                <a:pos x="2286000" y="121920"/>
              </a:cxn>
              <a:cxn ang="0">
                <a:pos x="2276415" y="74473"/>
              </a:cxn>
              <a:cxn ang="0">
                <a:pos x="2250281" y="35718"/>
              </a:cxn>
              <a:cxn ang="0">
                <a:pos x="2211526" y="9584"/>
              </a:cxn>
              <a:cxn ang="0">
                <a:pos x="2164080" y="0"/>
              </a:cxn>
            </a:cxnLst>
            <a:rect l="0" t="0" r="r" b="b"/>
            <a:pathLst>
              <a:path w="2286000" h="731520">
                <a:moveTo>
                  <a:pt x="216408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20"/>
                </a:lnTo>
                <a:lnTo>
                  <a:pt x="0" y="609600"/>
                </a:lnTo>
                <a:lnTo>
                  <a:pt x="9584" y="657057"/>
                </a:lnTo>
                <a:lnTo>
                  <a:pt x="35718" y="695810"/>
                </a:lnTo>
                <a:lnTo>
                  <a:pt x="74473" y="721939"/>
                </a:lnTo>
                <a:lnTo>
                  <a:pt x="121920" y="731520"/>
                </a:lnTo>
                <a:lnTo>
                  <a:pt x="2164080" y="731520"/>
                </a:lnTo>
                <a:lnTo>
                  <a:pt x="2211526" y="721939"/>
                </a:lnTo>
                <a:lnTo>
                  <a:pt x="2250281" y="695810"/>
                </a:lnTo>
                <a:lnTo>
                  <a:pt x="2276415" y="657057"/>
                </a:lnTo>
                <a:lnTo>
                  <a:pt x="2286000" y="609600"/>
                </a:lnTo>
                <a:lnTo>
                  <a:pt x="2286000" y="121920"/>
                </a:lnTo>
                <a:lnTo>
                  <a:pt x="2276415" y="74473"/>
                </a:lnTo>
                <a:lnTo>
                  <a:pt x="2250281" y="35718"/>
                </a:lnTo>
                <a:lnTo>
                  <a:pt x="2211526" y="9584"/>
                </a:lnTo>
                <a:lnTo>
                  <a:pt x="2164080" y="0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7" name="object 66"/>
          <p:cNvSpPr>
            <a:spLocks/>
          </p:cNvSpPr>
          <p:nvPr/>
        </p:nvSpPr>
        <p:spPr bwMode="auto">
          <a:xfrm>
            <a:off x="6032500" y="5399088"/>
            <a:ext cx="2286000" cy="731837"/>
          </a:xfrm>
          <a:custGeom>
            <a:avLst/>
            <a:gdLst/>
            <a:ahLst/>
            <a:cxnLst>
              <a:cxn ang="0">
                <a:pos x="0" y="121920"/>
              </a:cxn>
              <a:cxn ang="0">
                <a:pos x="9584" y="74473"/>
              </a:cxn>
              <a:cxn ang="0">
                <a:pos x="35718" y="35718"/>
              </a:cxn>
              <a:cxn ang="0">
                <a:pos x="74473" y="9584"/>
              </a:cxn>
              <a:cxn ang="0">
                <a:pos x="121920" y="0"/>
              </a:cxn>
              <a:cxn ang="0">
                <a:pos x="2164080" y="0"/>
              </a:cxn>
              <a:cxn ang="0">
                <a:pos x="2211526" y="9584"/>
              </a:cxn>
              <a:cxn ang="0">
                <a:pos x="2250281" y="35718"/>
              </a:cxn>
              <a:cxn ang="0">
                <a:pos x="2276415" y="74473"/>
              </a:cxn>
              <a:cxn ang="0">
                <a:pos x="2286000" y="121920"/>
              </a:cxn>
              <a:cxn ang="0">
                <a:pos x="2286000" y="609600"/>
              </a:cxn>
              <a:cxn ang="0">
                <a:pos x="2276415" y="657057"/>
              </a:cxn>
              <a:cxn ang="0">
                <a:pos x="2250281" y="695810"/>
              </a:cxn>
              <a:cxn ang="0">
                <a:pos x="2211526" y="721939"/>
              </a:cxn>
              <a:cxn ang="0">
                <a:pos x="2164080" y="731520"/>
              </a:cxn>
              <a:cxn ang="0">
                <a:pos x="121920" y="731520"/>
              </a:cxn>
              <a:cxn ang="0">
                <a:pos x="74473" y="721939"/>
              </a:cxn>
              <a:cxn ang="0">
                <a:pos x="35718" y="695810"/>
              </a:cxn>
              <a:cxn ang="0">
                <a:pos x="9584" y="657057"/>
              </a:cxn>
              <a:cxn ang="0">
                <a:pos x="0" y="609600"/>
              </a:cxn>
              <a:cxn ang="0">
                <a:pos x="0" y="121920"/>
              </a:cxn>
            </a:cxnLst>
            <a:rect l="0" t="0" r="r" b="b"/>
            <a:pathLst>
              <a:path w="2286000" h="731520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2164080" y="0"/>
                </a:lnTo>
                <a:lnTo>
                  <a:pt x="2211526" y="9584"/>
                </a:lnTo>
                <a:lnTo>
                  <a:pt x="2250281" y="35718"/>
                </a:lnTo>
                <a:lnTo>
                  <a:pt x="2276415" y="74473"/>
                </a:lnTo>
                <a:lnTo>
                  <a:pt x="2286000" y="121920"/>
                </a:lnTo>
                <a:lnTo>
                  <a:pt x="2286000" y="609600"/>
                </a:lnTo>
                <a:lnTo>
                  <a:pt x="2276415" y="657057"/>
                </a:lnTo>
                <a:lnTo>
                  <a:pt x="2250281" y="695810"/>
                </a:lnTo>
                <a:lnTo>
                  <a:pt x="2211526" y="721939"/>
                </a:lnTo>
                <a:lnTo>
                  <a:pt x="2164080" y="731520"/>
                </a:lnTo>
                <a:lnTo>
                  <a:pt x="121920" y="731520"/>
                </a:lnTo>
                <a:lnTo>
                  <a:pt x="74473" y="721939"/>
                </a:lnTo>
                <a:lnTo>
                  <a:pt x="35718" y="695810"/>
                </a:lnTo>
                <a:lnTo>
                  <a:pt x="9584" y="657057"/>
                </a:lnTo>
                <a:lnTo>
                  <a:pt x="0" y="609600"/>
                </a:lnTo>
                <a:lnTo>
                  <a:pt x="0" y="12192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" name="object 67"/>
          <p:cNvSpPr txBox="1"/>
          <p:nvPr/>
        </p:nvSpPr>
        <p:spPr>
          <a:xfrm>
            <a:off x="6100763" y="5640388"/>
            <a:ext cx="21494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Arial Narrow"/>
                <a:cs typeface="Arial Narrow"/>
              </a:rPr>
              <a:t>Transport </a:t>
            </a:r>
            <a:r>
              <a:rPr sz="1600" b="1" spc="-5" dirty="0">
                <a:latin typeface="Arial Narrow"/>
                <a:cs typeface="Arial Narrow"/>
              </a:rPr>
              <a:t>Service</a:t>
            </a:r>
            <a:r>
              <a:rPr sz="1600" b="1" spc="-70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Provider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4579" name="object 6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EC17E0F-4831-4C3E-BCAE-ABA7BCDC1060}" type="slidenum">
              <a:rPr lang="th-TH"/>
              <a:pPr marL="171450"/>
              <a:t>57</a:t>
            </a:fld>
            <a:endParaRPr lang="th-TH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User Agent </a:t>
            </a:r>
            <a:r>
              <a:rPr spc="-10" dirty="0"/>
              <a:t>(UA)</a:t>
            </a:r>
            <a:r>
              <a:rPr spc="-25" dirty="0"/>
              <a:t> </a:t>
            </a:r>
            <a:r>
              <a:rPr spc="-10" dirty="0"/>
              <a:t>Format</a:t>
            </a:r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1979613" y="1557338"/>
            <a:ext cx="5997575" cy="4751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2A5D53C-3BDC-4289-A32E-54CB7D5668A5}" type="slidenum">
              <a:rPr lang="th-TH"/>
              <a:pPr marL="171450"/>
              <a:t>58</a:t>
            </a:fld>
            <a:endParaRPr lang="th-TH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Relay</a:t>
            </a:r>
            <a:r>
              <a:rPr spc="-80" dirty="0"/>
              <a:t> </a:t>
            </a:r>
            <a:r>
              <a:rPr spc="-10" dirty="0"/>
              <a:t>MTA</a:t>
            </a:r>
          </a:p>
        </p:txBody>
      </p:sp>
      <p:sp>
        <p:nvSpPr>
          <p:cNvPr id="66562" name="object 3"/>
          <p:cNvSpPr>
            <a:spLocks noChangeArrowheads="1"/>
          </p:cNvSpPr>
          <p:nvPr/>
        </p:nvSpPr>
        <p:spPr bwMode="auto">
          <a:xfrm>
            <a:off x="2051050" y="1557338"/>
            <a:ext cx="5400675" cy="4191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25" y="4914900"/>
            <a:ext cx="6437313" cy="149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Store-and-forward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2300">
              <a:latin typeface="Times New Roman"/>
              <a:cs typeface="Times New Roman"/>
            </a:endParaRPr>
          </a:p>
          <a:p>
            <a:pPr marL="1407160" indent="-170815" fontAlgn="auto">
              <a:spcBef>
                <a:spcPts val="5"/>
              </a:spcBef>
              <a:spcAft>
                <a:spcPts val="0"/>
              </a:spcAft>
              <a:buFont typeface="Tahoma"/>
              <a:buChar char="•"/>
              <a:tabLst>
                <a:tab pos="1407795" algn="l"/>
              </a:tabLs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Store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mail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while not</a:t>
            </a:r>
            <a:r>
              <a:rPr sz="1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connect</a:t>
            </a:r>
            <a:endParaRPr sz="1800">
              <a:latin typeface="Tahoma"/>
              <a:cs typeface="Tahoma"/>
            </a:endParaRPr>
          </a:p>
          <a:p>
            <a:pPr marL="1407160" indent="-170815" fontAlgn="auto">
              <a:spcBef>
                <a:spcPts val="0"/>
              </a:spcBef>
              <a:spcAft>
                <a:spcPts val="0"/>
              </a:spcAft>
              <a:buFont typeface="Tahoma"/>
              <a:buChar char="•"/>
              <a:tabLst>
                <a:tab pos="1407795" algn="l"/>
              </a:tabLs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Security: one point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of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connection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1800" b="1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outside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656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86469806-01FA-4A65-84F5-38D77AE9753A}" type="slidenum">
              <a:rPr lang="th-TH"/>
              <a:pPr marL="171450"/>
              <a:t>59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Network </a:t>
            </a:r>
            <a:r>
              <a:rPr spc="-5" dirty="0"/>
              <a:t>Virtual </a:t>
            </a:r>
            <a:r>
              <a:rPr spc="-10" dirty="0"/>
              <a:t>Terminal</a:t>
            </a:r>
          </a:p>
        </p:txBody>
      </p:sp>
      <p:sp>
        <p:nvSpPr>
          <p:cNvPr id="122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47C641F-52BD-4622-A233-849FC40EAA87}" type="slidenum">
              <a:rPr lang="th-TH"/>
              <a:pPr marL="171450"/>
              <a:t>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6659562" cy="3941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Differences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character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sets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Example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1: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lnSpc>
                <a:spcPts val="3500"/>
              </a:lnSpc>
              <a:spcBef>
                <a:spcPts val="19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IBM </a:t>
            </a:r>
            <a:r>
              <a:rPr spc="-5" dirty="0">
                <a:latin typeface="Tahoma"/>
                <a:cs typeface="Tahoma"/>
              </a:rPr>
              <a:t>– used </a:t>
            </a:r>
            <a:r>
              <a:rPr sz="2950" i="1" spc="-90" dirty="0">
                <a:latin typeface="Tahoma"/>
                <a:cs typeface="Tahoma"/>
              </a:rPr>
              <a:t>EBCDIC </a:t>
            </a:r>
            <a:r>
              <a:rPr spc="-5" dirty="0">
                <a:latin typeface="Tahoma"/>
                <a:cs typeface="Tahoma"/>
              </a:rPr>
              <a:t>(A</a:t>
            </a:r>
            <a:r>
              <a:rPr spc="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=0xC1)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Others – used </a:t>
            </a:r>
            <a:r>
              <a:rPr sz="2950" i="1" spc="-80" dirty="0">
                <a:latin typeface="Tahoma"/>
                <a:cs typeface="Tahoma"/>
              </a:rPr>
              <a:t>ASCII </a:t>
            </a:r>
            <a:r>
              <a:rPr spc="-5" dirty="0">
                <a:latin typeface="Tahoma"/>
                <a:cs typeface="Tahoma"/>
              </a:rPr>
              <a:t>(A =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0x41)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59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Example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2: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PC (eol = carriage return + line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feed)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Unix server (eol = only line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feed)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Need </a:t>
            </a:r>
            <a:r>
              <a:rPr sz="3200" spc="-5" dirty="0">
                <a:latin typeface="Tahoma"/>
                <a:cs typeface="Tahoma"/>
              </a:rPr>
              <a:t>Translation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!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Mail</a:t>
            </a:r>
            <a:r>
              <a:rPr spc="-60" dirty="0"/>
              <a:t> </a:t>
            </a:r>
            <a:r>
              <a:rPr spc="-10" dirty="0"/>
              <a:t>Gateway</a:t>
            </a:r>
          </a:p>
        </p:txBody>
      </p:sp>
      <p:sp>
        <p:nvSpPr>
          <p:cNvPr id="67586" name="object 3"/>
          <p:cNvSpPr>
            <a:spLocks noChangeArrowheads="1"/>
          </p:cNvSpPr>
          <p:nvPr/>
        </p:nvSpPr>
        <p:spPr bwMode="auto">
          <a:xfrm>
            <a:off x="1403350" y="1628775"/>
            <a:ext cx="6840538" cy="4283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218D318-A11E-43A4-BA74-71AA22B29893}" type="slidenum">
              <a:rPr lang="th-TH"/>
              <a:pPr marL="171450"/>
              <a:t>60</a:t>
            </a:fld>
            <a:endParaRPr lang="th-TH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19192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</a:p>
        </p:txBody>
      </p:sp>
      <p:sp>
        <p:nvSpPr>
          <p:cNvPr id="686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2811F01-7C2B-4F0D-9CD5-3FC12B3FC53A}" type="slidenum">
              <a:rPr lang="th-TH"/>
              <a:pPr marL="171450"/>
              <a:t>61</a:t>
            </a:fld>
            <a:endParaRPr lang="th-TH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900" y="2076450"/>
          <a:ext cx="8293100" cy="227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4345"/>
              </a:tblGrid>
              <a:tr h="378904">
                <a:tc>
                  <a:txBody>
                    <a:bodyPr/>
                    <a:lstStyle/>
                    <a:p>
                      <a:pPr marL="127000">
                        <a:lnSpc>
                          <a:spcPts val="202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telnet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mailgw.acn.org.</a:t>
                      </a:r>
                      <a:r>
                        <a:rPr sz="2000" b="1" spc="-1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0412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Trying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199.22.169.4...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040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Connected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mailgw.acn.org.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0434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Escape character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'^]'.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97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220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mailgw.acn.org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ESMTP Sendmail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8.8.5; Sat,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15 Aug 1998</a:t>
                      </a:r>
                      <a:r>
                        <a:rPr sz="20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23:55:31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Email</a:t>
            </a:r>
            <a:r>
              <a:rPr spc="-85" dirty="0"/>
              <a:t> </a:t>
            </a:r>
            <a:r>
              <a:rPr spc="-5" dirty="0"/>
              <a:t>System</a:t>
            </a:r>
          </a:p>
        </p:txBody>
      </p:sp>
      <p:sp>
        <p:nvSpPr>
          <p:cNvPr id="69634" name="object 3"/>
          <p:cNvSpPr>
            <a:spLocks noChangeArrowheads="1"/>
          </p:cNvSpPr>
          <p:nvPr/>
        </p:nvSpPr>
        <p:spPr bwMode="auto">
          <a:xfrm>
            <a:off x="1619250" y="1628775"/>
            <a:ext cx="6224588" cy="5086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1B286CAC-1594-4029-80AE-1D53B4147E38}" type="slidenum">
              <a:rPr lang="th-TH"/>
              <a:pPr marL="171450"/>
              <a:t>62</a:t>
            </a:fld>
            <a:endParaRPr lang="th-TH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Alias</a:t>
            </a:r>
            <a:r>
              <a:rPr spc="-55" dirty="0"/>
              <a:t> </a:t>
            </a:r>
            <a:r>
              <a:rPr spc="-10" dirty="0"/>
              <a:t>Expansion</a:t>
            </a:r>
          </a:p>
        </p:txBody>
      </p:sp>
      <p:sp>
        <p:nvSpPr>
          <p:cNvPr id="70658" name="object 3"/>
          <p:cNvSpPr>
            <a:spLocks noChangeArrowheads="1"/>
          </p:cNvSpPr>
          <p:nvPr/>
        </p:nvSpPr>
        <p:spPr bwMode="auto">
          <a:xfrm>
            <a:off x="323850" y="2276475"/>
            <a:ext cx="4103688" cy="328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0659" name="object 4"/>
          <p:cNvSpPr>
            <a:spLocks noChangeArrowheads="1"/>
          </p:cNvSpPr>
          <p:nvPr/>
        </p:nvSpPr>
        <p:spPr bwMode="auto">
          <a:xfrm>
            <a:off x="4806950" y="2143125"/>
            <a:ext cx="4157663" cy="27987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8625" y="5888038"/>
            <a:ext cx="177800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One-to-Many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0661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0B04BEB4-A960-406A-9C76-922CE10EF093}" type="slidenum">
              <a:rPr lang="th-TH"/>
              <a:pPr marL="171450"/>
              <a:t>63</a:t>
            </a:fld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5667375" y="5888038"/>
            <a:ext cx="1773238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Ma</a:t>
            </a:r>
            <a:r>
              <a:rPr sz="2400" spc="-20" dirty="0">
                <a:latin typeface="Tahoma"/>
                <a:cs typeface="Tahoma"/>
              </a:rPr>
              <a:t>n</a:t>
            </a:r>
            <a:r>
              <a:rPr sz="2400" spc="-45" dirty="0">
                <a:latin typeface="Tahoma"/>
                <a:cs typeface="Tahoma"/>
              </a:rPr>
              <a:t>y</a:t>
            </a:r>
            <a:r>
              <a:rPr sz="2400" dirty="0">
                <a:latin typeface="Tahoma"/>
                <a:cs typeface="Tahoma"/>
              </a:rPr>
              <a:t>-to-</a:t>
            </a:r>
            <a:r>
              <a:rPr sz="2400" spc="5" dirty="0">
                <a:latin typeface="Tahoma"/>
                <a:cs typeface="Tahoma"/>
              </a:rPr>
              <a:t>One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MIME: </a:t>
            </a:r>
            <a:r>
              <a:rPr sz="2800" spc="-5" dirty="0"/>
              <a:t>Multipurpose Internet Mail</a:t>
            </a:r>
            <a:r>
              <a:rPr sz="2800" spc="45" dirty="0"/>
              <a:t> </a:t>
            </a:r>
            <a:r>
              <a:rPr sz="2800" spc="-5" dirty="0"/>
              <a:t>Extensions</a:t>
            </a:r>
            <a:endParaRPr sz="2800"/>
          </a:p>
        </p:txBody>
      </p:sp>
      <p:sp>
        <p:nvSpPr>
          <p:cNvPr id="71682" name="object 3"/>
          <p:cNvSpPr>
            <a:spLocks noChangeArrowheads="1"/>
          </p:cNvSpPr>
          <p:nvPr/>
        </p:nvSpPr>
        <p:spPr bwMode="auto">
          <a:xfrm>
            <a:off x="900113" y="1773238"/>
            <a:ext cx="7392987" cy="38750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9350" y="6067425"/>
            <a:ext cx="51165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Email wants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to send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anything:</a:t>
            </a:r>
            <a:r>
              <a:rPr sz="1800" b="1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ASCII/Binary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168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EEACAB13-2CAC-43EE-B407-5925C94EEBD7}" type="slidenum">
              <a:rPr lang="th-TH"/>
              <a:pPr marL="171450"/>
              <a:t>64</a:t>
            </a:fld>
            <a:endParaRPr lang="th-TH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Non-ASCII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ASCII</a:t>
            </a:r>
          </a:p>
        </p:txBody>
      </p:sp>
      <p:sp>
        <p:nvSpPr>
          <p:cNvPr id="72706" name="object 3"/>
          <p:cNvSpPr>
            <a:spLocks noChangeArrowheads="1"/>
          </p:cNvSpPr>
          <p:nvPr/>
        </p:nvSpPr>
        <p:spPr bwMode="auto">
          <a:xfrm>
            <a:off x="2124075" y="1628775"/>
            <a:ext cx="5094288" cy="49625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270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02998A1-3F3E-4893-9F40-93662A5C04EE}" type="slidenum">
              <a:rPr lang="th-TH"/>
              <a:pPr marL="171450"/>
              <a:t>65</a:t>
            </a:fld>
            <a:endParaRPr lang="th-TH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MINE</a:t>
            </a:r>
            <a:r>
              <a:rPr spc="-60" dirty="0"/>
              <a:t> </a:t>
            </a:r>
            <a:r>
              <a:rPr spc="-10" dirty="0"/>
              <a:t>Header</a:t>
            </a:r>
          </a:p>
        </p:txBody>
      </p:sp>
      <p:sp>
        <p:nvSpPr>
          <p:cNvPr id="73730" name="object 3"/>
          <p:cNvSpPr>
            <a:spLocks noChangeArrowheads="1"/>
          </p:cNvSpPr>
          <p:nvPr/>
        </p:nvSpPr>
        <p:spPr bwMode="auto">
          <a:xfrm>
            <a:off x="827088" y="2349500"/>
            <a:ext cx="7480300" cy="321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373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A7432FB-EB43-44B9-896C-53E461F6A876}" type="slidenum">
              <a:rPr lang="th-TH"/>
              <a:pPr marL="171450"/>
              <a:t>66</a:t>
            </a:fld>
            <a:endParaRPr lang="th-TH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Email</a:t>
            </a:r>
            <a:r>
              <a:rPr spc="-60" dirty="0"/>
              <a:t> </a:t>
            </a:r>
            <a:r>
              <a:rPr spc="-10" dirty="0"/>
              <a:t>Delivery</a:t>
            </a:r>
          </a:p>
        </p:txBody>
      </p:sp>
      <p:sp>
        <p:nvSpPr>
          <p:cNvPr id="74754" name="object 3"/>
          <p:cNvSpPr>
            <a:spLocks noChangeArrowheads="1"/>
          </p:cNvSpPr>
          <p:nvPr/>
        </p:nvSpPr>
        <p:spPr bwMode="auto">
          <a:xfrm>
            <a:off x="2051050" y="1557338"/>
            <a:ext cx="5256213" cy="51038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7B39624-B05F-4458-BE09-4DF42B5E60BE}" type="slidenum">
              <a:rPr lang="th-TH"/>
              <a:pPr marL="171450"/>
              <a:t>67</a:t>
            </a:fld>
            <a:endParaRPr lang="th-TH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Mail Access</a:t>
            </a:r>
            <a:r>
              <a:rPr spc="-6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75778" name="object 3"/>
          <p:cNvSpPr>
            <a:spLocks noChangeArrowheads="1"/>
          </p:cNvSpPr>
          <p:nvPr/>
        </p:nvSpPr>
        <p:spPr bwMode="auto">
          <a:xfrm>
            <a:off x="250825" y="1773238"/>
            <a:ext cx="4508500" cy="4848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8625" y="2781300"/>
            <a:ext cx="2455863" cy="83185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40005" rIns="0" bIns="0">
            <a:spAutoFit/>
          </a:bodyPr>
          <a:lstStyle/>
          <a:p>
            <a:pPr marL="86995" fontAlgn="auto">
              <a:spcBef>
                <a:spcPts val="315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POP</a:t>
            </a:r>
            <a:r>
              <a:rPr sz="2400" spc="-5" dirty="0">
                <a:latin typeface="Tahoma"/>
                <a:cs typeface="Tahoma"/>
              </a:rPr>
              <a:t>: </a:t>
            </a:r>
            <a:r>
              <a:rPr sz="2400" spc="-15" dirty="0">
                <a:latin typeface="Tahoma"/>
                <a:cs typeface="Tahoma"/>
              </a:rPr>
              <a:t>TCP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110</a:t>
            </a:r>
            <a:endParaRPr sz="2400">
              <a:latin typeface="Tahoma"/>
              <a:cs typeface="Tahoma"/>
            </a:endParaRPr>
          </a:p>
          <a:p>
            <a:pPr marL="86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IMAP</a:t>
            </a:r>
            <a:r>
              <a:rPr sz="2400" spc="-5" dirty="0">
                <a:latin typeface="Tahoma"/>
                <a:cs typeface="Tahoma"/>
              </a:rPr>
              <a:t>: </a:t>
            </a:r>
            <a:r>
              <a:rPr sz="2400" spc="-20" dirty="0">
                <a:latin typeface="Tahoma"/>
                <a:cs typeface="Tahoma"/>
              </a:rPr>
              <a:t>TCP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5780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84824CBA-3F03-44D8-A0D1-0CDC7FC92DFA}" type="slidenum">
              <a:rPr lang="th-TH"/>
              <a:pPr marL="171450"/>
              <a:t>68</a:t>
            </a:fld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4910138" y="2033588"/>
            <a:ext cx="4079875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POP3: </a:t>
            </a:r>
            <a:r>
              <a:rPr sz="1800" spc="-10" dirty="0">
                <a:solidFill>
                  <a:srgbClr val="0000FF"/>
                </a:solidFill>
                <a:latin typeface="Tahoma"/>
                <a:cs typeface="Tahoma"/>
              </a:rPr>
              <a:t>Post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Office</a:t>
            </a:r>
            <a:r>
              <a:rPr sz="1800" spc="-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Protocol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IMAP: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Internet Message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Access</a:t>
            </a:r>
            <a:r>
              <a:rPr sz="1800" spc="-9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Protocol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0162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50" y="2276475"/>
            <a:ext cx="609600" cy="581025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fontAlgn="auto">
              <a:spcBef>
                <a:spcPts val="45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550" y="2852738"/>
            <a:ext cx="609600" cy="588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50">
              <a:latin typeface="Times New Roman"/>
              <a:cs typeface="Times New Roman"/>
            </a:endParaRPr>
          </a:p>
          <a:p>
            <a:pPr marL="301625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3424238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550" y="4005263"/>
            <a:ext cx="609600" cy="606425"/>
          </a:xfrm>
          <a:prstGeom prst="rect">
            <a:avLst/>
          </a:prstGeom>
        </p:spPr>
        <p:txBody>
          <a:bodyPr lIns="0" tIns="3810" rIns="0" bIns="0">
            <a:spAutoFit/>
          </a:bodyPr>
          <a:lstStyle/>
          <a:p>
            <a:pPr fontAlgn="auto">
              <a:spcBef>
                <a:spcPts val="30"/>
              </a:spcBef>
              <a:spcAft>
                <a:spcPts val="0"/>
              </a:spcAft>
              <a:defRPr/>
            </a:pPr>
            <a:endParaRPr sz="2150">
              <a:latin typeface="Times New Roman"/>
              <a:cs typeface="Times New Roman"/>
            </a:endParaRPr>
          </a:p>
          <a:p>
            <a:pPr marL="301625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algn="just" eaLnBrk="1" hangingPunct="1">
              <a:spcBef>
                <a:spcPct val="0"/>
              </a:spcBef>
            </a:pPr>
            <a:r>
              <a:rPr lang="th-TH" smtClean="0">
                <a:latin typeface="Tahoma" pitchFamily="34" charset="0"/>
                <a:cs typeface="Tahoma" pitchFamily="34" charset="0"/>
              </a:rPr>
              <a:t>Telnet</a:t>
            </a:r>
          </a:p>
          <a:p>
            <a:pPr marL="355600" algn="just" eaLnBrk="1" hangingPunct="1">
              <a:spcBef>
                <a:spcPts val="775"/>
              </a:spcBef>
            </a:pPr>
            <a:r>
              <a:rPr lang="th-TH" smtClean="0">
                <a:latin typeface="Tahoma" pitchFamily="34" charset="0"/>
                <a:cs typeface="Tahoma" pitchFamily="34" charset="0"/>
              </a:rPr>
              <a:t>File Transfer Protocol (FTP)</a:t>
            </a:r>
          </a:p>
          <a:p>
            <a:pPr marL="3556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th-TH" smtClean="0">
                <a:latin typeface="Tahoma" pitchFamily="34" charset="0"/>
                <a:cs typeface="Tahoma" pitchFamily="34" charset="0"/>
              </a:rPr>
              <a:t>Trivial File Transfer Protocol (TFTP)  Hypertext Transfer Protocol (HTTP)  </a:t>
            </a:r>
            <a:r>
              <a:rPr lang="th-TH" smtClean="0">
                <a:solidFill>
                  <a:srgbClr val="C0C0C0"/>
                </a:solidFill>
                <a:latin typeface="Tahoma" pitchFamily="34" charset="0"/>
                <a:cs typeface="Tahoma" pitchFamily="34" charset="0"/>
              </a:rPr>
              <a:t>Electronic Mail</a:t>
            </a:r>
          </a:p>
          <a:p>
            <a:pPr marL="355600" eaLnBrk="1" hangingPunct="1">
              <a:spcBef>
                <a:spcPts val="4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Other Applications</a:t>
            </a:r>
          </a:p>
        </p:txBody>
      </p:sp>
      <p:sp>
        <p:nvSpPr>
          <p:cNvPr id="76808" name="object 9"/>
          <p:cNvSpPr>
            <a:spLocks noChangeArrowheads="1"/>
          </p:cNvSpPr>
          <p:nvPr/>
        </p:nvSpPr>
        <p:spPr bwMode="auto">
          <a:xfrm>
            <a:off x="971550" y="1700213"/>
            <a:ext cx="609600" cy="288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680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C5B16B9-E218-463A-AAC2-4A6B4E2BA434}" type="slidenum">
              <a:rPr lang="th-TH"/>
              <a:pPr marL="171450"/>
              <a:t>69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Network </a:t>
            </a:r>
            <a:r>
              <a:rPr spc="-5" dirty="0"/>
              <a:t>Virtual </a:t>
            </a:r>
            <a:r>
              <a:rPr spc="-10" dirty="0"/>
              <a:t>Terminal</a:t>
            </a:r>
            <a:r>
              <a:rPr spc="30" dirty="0"/>
              <a:t> </a:t>
            </a:r>
            <a:r>
              <a:rPr spc="-10" dirty="0"/>
              <a:t>(NVT)</a:t>
            </a: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468313" y="3352800"/>
            <a:ext cx="8382000" cy="26685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/>
          </p:cNvSpPr>
          <p:nvPr/>
        </p:nvSpPr>
        <p:spPr bwMode="auto">
          <a:xfrm>
            <a:off x="2052638" y="3208338"/>
            <a:ext cx="1582737" cy="1296987"/>
          </a:xfrm>
          <a:custGeom>
            <a:avLst/>
            <a:gdLst/>
            <a:ahLst/>
            <a:cxnLst>
              <a:cxn ang="0">
                <a:pos x="1684" y="605824"/>
              </a:cxn>
              <a:cxn ang="0">
                <a:pos x="14843" y="522845"/>
              </a:cxn>
              <a:cxn ang="0">
                <a:pos x="40361" y="443496"/>
              </a:cxn>
              <a:cxn ang="0">
                <a:pos x="77404" y="368459"/>
              </a:cxn>
              <a:cxn ang="0">
                <a:pos x="125138" y="298419"/>
              </a:cxn>
              <a:cxn ang="0">
                <a:pos x="182728" y="234059"/>
              </a:cxn>
              <a:cxn ang="0">
                <a:pos x="249338" y="176063"/>
              </a:cxn>
              <a:cxn ang="0">
                <a:pos x="324136" y="125114"/>
              </a:cxn>
              <a:cxn ang="0">
                <a:pos x="406286" y="81895"/>
              </a:cxn>
              <a:cxn ang="0">
                <a:pos x="494953" y="47091"/>
              </a:cxn>
              <a:cxn ang="0">
                <a:pos x="589304" y="21385"/>
              </a:cxn>
              <a:cxn ang="0">
                <a:pos x="688504" y="5460"/>
              </a:cxn>
              <a:cxn ang="0">
                <a:pos x="791717" y="0"/>
              </a:cxn>
              <a:cxn ang="0">
                <a:pos x="894931" y="5460"/>
              </a:cxn>
              <a:cxn ang="0">
                <a:pos x="994131" y="21385"/>
              </a:cxn>
              <a:cxn ang="0">
                <a:pos x="1088482" y="47091"/>
              </a:cxn>
              <a:cxn ang="0">
                <a:pos x="1177149" y="81895"/>
              </a:cxn>
              <a:cxn ang="0">
                <a:pos x="1259299" y="125114"/>
              </a:cxn>
              <a:cxn ang="0">
                <a:pos x="1334097" y="176063"/>
              </a:cxn>
              <a:cxn ang="0">
                <a:pos x="1400707" y="234059"/>
              </a:cxn>
              <a:cxn ang="0">
                <a:pos x="1458297" y="298419"/>
              </a:cxn>
              <a:cxn ang="0">
                <a:pos x="1506031" y="368459"/>
              </a:cxn>
              <a:cxn ang="0">
                <a:pos x="1543074" y="443496"/>
              </a:cxn>
              <a:cxn ang="0">
                <a:pos x="1568592" y="522845"/>
              </a:cxn>
              <a:cxn ang="0">
                <a:pos x="1581751" y="605824"/>
              </a:cxn>
              <a:cxn ang="0">
                <a:pos x="1581751" y="691099"/>
              </a:cxn>
              <a:cxn ang="0">
                <a:pos x="1568592" y="774078"/>
              </a:cxn>
              <a:cxn ang="0">
                <a:pos x="1543074" y="853427"/>
              </a:cxn>
              <a:cxn ang="0">
                <a:pos x="1506031" y="928464"/>
              </a:cxn>
              <a:cxn ang="0">
                <a:pos x="1458297" y="998504"/>
              </a:cxn>
              <a:cxn ang="0">
                <a:pos x="1400707" y="1062864"/>
              </a:cxn>
              <a:cxn ang="0">
                <a:pos x="1334097" y="1120860"/>
              </a:cxn>
              <a:cxn ang="0">
                <a:pos x="1259299" y="1171809"/>
              </a:cxn>
              <a:cxn ang="0">
                <a:pos x="1177149" y="1215028"/>
              </a:cxn>
              <a:cxn ang="0">
                <a:pos x="1088482" y="1249832"/>
              </a:cxn>
              <a:cxn ang="0">
                <a:pos x="994131" y="1275538"/>
              </a:cxn>
              <a:cxn ang="0">
                <a:pos x="894931" y="1291463"/>
              </a:cxn>
              <a:cxn ang="0">
                <a:pos x="791717" y="1296923"/>
              </a:cxn>
              <a:cxn ang="0">
                <a:pos x="688504" y="1291463"/>
              </a:cxn>
              <a:cxn ang="0">
                <a:pos x="589304" y="1275538"/>
              </a:cxn>
              <a:cxn ang="0">
                <a:pos x="494953" y="1249832"/>
              </a:cxn>
              <a:cxn ang="0">
                <a:pos x="406286" y="1215028"/>
              </a:cxn>
              <a:cxn ang="0">
                <a:pos x="324136" y="1171809"/>
              </a:cxn>
              <a:cxn ang="0">
                <a:pos x="249338" y="1120860"/>
              </a:cxn>
              <a:cxn ang="0">
                <a:pos x="182728" y="1062864"/>
              </a:cxn>
              <a:cxn ang="0">
                <a:pos x="125138" y="998504"/>
              </a:cxn>
              <a:cxn ang="0">
                <a:pos x="77404" y="928464"/>
              </a:cxn>
              <a:cxn ang="0">
                <a:pos x="40361" y="853427"/>
              </a:cxn>
              <a:cxn ang="0">
                <a:pos x="14843" y="774078"/>
              </a:cxn>
              <a:cxn ang="0">
                <a:pos x="1684" y="691099"/>
              </a:cxn>
            </a:cxnLst>
            <a:rect l="0" t="0" r="r" b="b"/>
            <a:pathLst>
              <a:path w="1583689" h="1297304">
                <a:moveTo>
                  <a:pt x="0" y="648461"/>
                </a:moveTo>
                <a:lnTo>
                  <a:pt x="1684" y="605824"/>
                </a:lnTo>
                <a:lnTo>
                  <a:pt x="6666" y="563924"/>
                </a:lnTo>
                <a:lnTo>
                  <a:pt x="14843" y="522845"/>
                </a:lnTo>
                <a:lnTo>
                  <a:pt x="26109" y="482674"/>
                </a:lnTo>
                <a:lnTo>
                  <a:pt x="40361" y="443496"/>
                </a:lnTo>
                <a:lnTo>
                  <a:pt x="57494" y="405396"/>
                </a:lnTo>
                <a:lnTo>
                  <a:pt x="77404" y="368459"/>
                </a:lnTo>
                <a:lnTo>
                  <a:pt x="99987" y="332772"/>
                </a:lnTo>
                <a:lnTo>
                  <a:pt x="125138" y="298419"/>
                </a:lnTo>
                <a:lnTo>
                  <a:pt x="152753" y="265486"/>
                </a:lnTo>
                <a:lnTo>
                  <a:pt x="182728" y="234059"/>
                </a:lnTo>
                <a:lnTo>
                  <a:pt x="214958" y="204223"/>
                </a:lnTo>
                <a:lnTo>
                  <a:pt x="249338" y="176063"/>
                </a:lnTo>
                <a:lnTo>
                  <a:pt x="285766" y="149665"/>
                </a:lnTo>
                <a:lnTo>
                  <a:pt x="324136" y="125114"/>
                </a:lnTo>
                <a:lnTo>
                  <a:pt x="364344" y="102496"/>
                </a:lnTo>
                <a:lnTo>
                  <a:pt x="406286" y="81895"/>
                </a:lnTo>
                <a:lnTo>
                  <a:pt x="449857" y="63399"/>
                </a:lnTo>
                <a:lnTo>
                  <a:pt x="494953" y="47091"/>
                </a:lnTo>
                <a:lnTo>
                  <a:pt x="541471" y="33058"/>
                </a:lnTo>
                <a:lnTo>
                  <a:pt x="589304" y="21385"/>
                </a:lnTo>
                <a:lnTo>
                  <a:pt x="638350" y="12157"/>
                </a:lnTo>
                <a:lnTo>
                  <a:pt x="688504" y="5460"/>
                </a:lnTo>
                <a:lnTo>
                  <a:pt x="739661" y="1379"/>
                </a:lnTo>
                <a:lnTo>
                  <a:pt x="791717" y="0"/>
                </a:lnTo>
                <a:lnTo>
                  <a:pt x="843774" y="1379"/>
                </a:lnTo>
                <a:lnTo>
                  <a:pt x="894931" y="5460"/>
                </a:lnTo>
                <a:lnTo>
                  <a:pt x="945085" y="12157"/>
                </a:lnTo>
                <a:lnTo>
                  <a:pt x="994131" y="21385"/>
                </a:lnTo>
                <a:lnTo>
                  <a:pt x="1041964" y="33058"/>
                </a:lnTo>
                <a:lnTo>
                  <a:pt x="1088482" y="47091"/>
                </a:lnTo>
                <a:lnTo>
                  <a:pt x="1133578" y="63399"/>
                </a:lnTo>
                <a:lnTo>
                  <a:pt x="1177149" y="81895"/>
                </a:lnTo>
                <a:lnTo>
                  <a:pt x="1219091" y="102496"/>
                </a:lnTo>
                <a:lnTo>
                  <a:pt x="1259299" y="125114"/>
                </a:lnTo>
                <a:lnTo>
                  <a:pt x="1297669" y="149665"/>
                </a:lnTo>
                <a:lnTo>
                  <a:pt x="1334097" y="176063"/>
                </a:lnTo>
                <a:lnTo>
                  <a:pt x="1368477" y="204223"/>
                </a:lnTo>
                <a:lnTo>
                  <a:pt x="1400707" y="234059"/>
                </a:lnTo>
                <a:lnTo>
                  <a:pt x="1430682" y="265486"/>
                </a:lnTo>
                <a:lnTo>
                  <a:pt x="1458297" y="298419"/>
                </a:lnTo>
                <a:lnTo>
                  <a:pt x="1483448" y="332772"/>
                </a:lnTo>
                <a:lnTo>
                  <a:pt x="1506031" y="368459"/>
                </a:lnTo>
                <a:lnTo>
                  <a:pt x="1525941" y="405396"/>
                </a:lnTo>
                <a:lnTo>
                  <a:pt x="1543074" y="443496"/>
                </a:lnTo>
                <a:lnTo>
                  <a:pt x="1557326" y="482674"/>
                </a:lnTo>
                <a:lnTo>
                  <a:pt x="1568592" y="522845"/>
                </a:lnTo>
                <a:lnTo>
                  <a:pt x="1576769" y="563924"/>
                </a:lnTo>
                <a:lnTo>
                  <a:pt x="1581751" y="605824"/>
                </a:lnTo>
                <a:lnTo>
                  <a:pt x="1583435" y="648461"/>
                </a:lnTo>
                <a:lnTo>
                  <a:pt x="1581751" y="691099"/>
                </a:lnTo>
                <a:lnTo>
                  <a:pt x="1576769" y="732999"/>
                </a:lnTo>
                <a:lnTo>
                  <a:pt x="1568592" y="774078"/>
                </a:lnTo>
                <a:lnTo>
                  <a:pt x="1557326" y="814249"/>
                </a:lnTo>
                <a:lnTo>
                  <a:pt x="1543074" y="853427"/>
                </a:lnTo>
                <a:lnTo>
                  <a:pt x="1525941" y="891527"/>
                </a:lnTo>
                <a:lnTo>
                  <a:pt x="1506031" y="928464"/>
                </a:lnTo>
                <a:lnTo>
                  <a:pt x="1483448" y="964151"/>
                </a:lnTo>
                <a:lnTo>
                  <a:pt x="1458297" y="998504"/>
                </a:lnTo>
                <a:lnTo>
                  <a:pt x="1430682" y="1031437"/>
                </a:lnTo>
                <a:lnTo>
                  <a:pt x="1400707" y="1062864"/>
                </a:lnTo>
                <a:lnTo>
                  <a:pt x="1368477" y="1092700"/>
                </a:lnTo>
                <a:lnTo>
                  <a:pt x="1334097" y="1120860"/>
                </a:lnTo>
                <a:lnTo>
                  <a:pt x="1297669" y="1147258"/>
                </a:lnTo>
                <a:lnTo>
                  <a:pt x="1259299" y="1171809"/>
                </a:lnTo>
                <a:lnTo>
                  <a:pt x="1219091" y="1194427"/>
                </a:lnTo>
                <a:lnTo>
                  <a:pt x="1177149" y="1215028"/>
                </a:lnTo>
                <a:lnTo>
                  <a:pt x="1133578" y="1233524"/>
                </a:lnTo>
                <a:lnTo>
                  <a:pt x="1088482" y="1249832"/>
                </a:lnTo>
                <a:lnTo>
                  <a:pt x="1041964" y="1263865"/>
                </a:lnTo>
                <a:lnTo>
                  <a:pt x="994131" y="1275538"/>
                </a:lnTo>
                <a:lnTo>
                  <a:pt x="945085" y="1284766"/>
                </a:lnTo>
                <a:lnTo>
                  <a:pt x="894931" y="1291463"/>
                </a:lnTo>
                <a:lnTo>
                  <a:pt x="843774" y="1295544"/>
                </a:lnTo>
                <a:lnTo>
                  <a:pt x="791717" y="1296923"/>
                </a:lnTo>
                <a:lnTo>
                  <a:pt x="739661" y="1295544"/>
                </a:lnTo>
                <a:lnTo>
                  <a:pt x="688504" y="1291463"/>
                </a:lnTo>
                <a:lnTo>
                  <a:pt x="638350" y="1284766"/>
                </a:lnTo>
                <a:lnTo>
                  <a:pt x="589304" y="1275538"/>
                </a:lnTo>
                <a:lnTo>
                  <a:pt x="541471" y="1263865"/>
                </a:lnTo>
                <a:lnTo>
                  <a:pt x="494953" y="1249832"/>
                </a:lnTo>
                <a:lnTo>
                  <a:pt x="449857" y="1233524"/>
                </a:lnTo>
                <a:lnTo>
                  <a:pt x="406286" y="1215028"/>
                </a:lnTo>
                <a:lnTo>
                  <a:pt x="364344" y="1194427"/>
                </a:lnTo>
                <a:lnTo>
                  <a:pt x="324136" y="1171809"/>
                </a:lnTo>
                <a:lnTo>
                  <a:pt x="285766" y="1147258"/>
                </a:lnTo>
                <a:lnTo>
                  <a:pt x="249338" y="1120860"/>
                </a:lnTo>
                <a:lnTo>
                  <a:pt x="214958" y="1092700"/>
                </a:lnTo>
                <a:lnTo>
                  <a:pt x="182728" y="1062864"/>
                </a:lnTo>
                <a:lnTo>
                  <a:pt x="152753" y="1031437"/>
                </a:lnTo>
                <a:lnTo>
                  <a:pt x="125138" y="998504"/>
                </a:lnTo>
                <a:lnTo>
                  <a:pt x="99987" y="964151"/>
                </a:lnTo>
                <a:lnTo>
                  <a:pt x="77404" y="928464"/>
                </a:lnTo>
                <a:lnTo>
                  <a:pt x="57494" y="891527"/>
                </a:lnTo>
                <a:lnTo>
                  <a:pt x="40361" y="853427"/>
                </a:lnTo>
                <a:lnTo>
                  <a:pt x="26109" y="814249"/>
                </a:lnTo>
                <a:lnTo>
                  <a:pt x="14843" y="774078"/>
                </a:lnTo>
                <a:lnTo>
                  <a:pt x="6666" y="732999"/>
                </a:lnTo>
                <a:lnTo>
                  <a:pt x="1684" y="691099"/>
                </a:lnTo>
                <a:lnTo>
                  <a:pt x="0" y="648461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5219700" y="3208338"/>
            <a:ext cx="1585913" cy="1296987"/>
          </a:xfrm>
          <a:custGeom>
            <a:avLst/>
            <a:gdLst/>
            <a:ahLst/>
            <a:cxnLst>
              <a:cxn ang="0">
                <a:pos x="1685" y="605824"/>
              </a:cxn>
              <a:cxn ang="0">
                <a:pos x="14858" y="522845"/>
              </a:cxn>
              <a:cxn ang="0">
                <a:pos x="40404" y="443496"/>
              </a:cxn>
              <a:cxn ang="0">
                <a:pos x="77486" y="368459"/>
              </a:cxn>
              <a:cxn ang="0">
                <a:pos x="125268" y="298419"/>
              </a:cxn>
              <a:cxn ang="0">
                <a:pos x="182916" y="234059"/>
              </a:cxn>
              <a:cxn ang="0">
                <a:pos x="249594" y="176063"/>
              </a:cxn>
              <a:cxn ang="0">
                <a:pos x="324465" y="125114"/>
              </a:cxn>
              <a:cxn ang="0">
                <a:pos x="406695" y="81895"/>
              </a:cxn>
              <a:cxn ang="0">
                <a:pos x="495446" y="47091"/>
              </a:cxn>
              <a:cxn ang="0">
                <a:pos x="589885" y="21385"/>
              </a:cxn>
              <a:cxn ang="0">
                <a:pos x="689175" y="5460"/>
              </a:cxn>
              <a:cxn ang="0">
                <a:pos x="792479" y="0"/>
              </a:cxn>
              <a:cxn ang="0">
                <a:pos x="895784" y="5460"/>
              </a:cxn>
              <a:cxn ang="0">
                <a:pos x="995074" y="21385"/>
              </a:cxn>
              <a:cxn ang="0">
                <a:pos x="1089513" y="47091"/>
              </a:cxn>
              <a:cxn ang="0">
                <a:pos x="1178264" y="81895"/>
              </a:cxn>
              <a:cxn ang="0">
                <a:pos x="1260494" y="125114"/>
              </a:cxn>
              <a:cxn ang="0">
                <a:pos x="1335365" y="176063"/>
              </a:cxn>
              <a:cxn ang="0">
                <a:pos x="1402043" y="234059"/>
              </a:cxn>
              <a:cxn ang="0">
                <a:pos x="1459691" y="298419"/>
              </a:cxn>
              <a:cxn ang="0">
                <a:pos x="1507473" y="368459"/>
              </a:cxn>
              <a:cxn ang="0">
                <a:pos x="1544555" y="443496"/>
              </a:cxn>
              <a:cxn ang="0">
                <a:pos x="1570101" y="522845"/>
              </a:cxn>
              <a:cxn ang="0">
                <a:pos x="1583274" y="605824"/>
              </a:cxn>
              <a:cxn ang="0">
                <a:pos x="1583274" y="691099"/>
              </a:cxn>
              <a:cxn ang="0">
                <a:pos x="1570101" y="774078"/>
              </a:cxn>
              <a:cxn ang="0">
                <a:pos x="1544555" y="853427"/>
              </a:cxn>
              <a:cxn ang="0">
                <a:pos x="1507473" y="928464"/>
              </a:cxn>
              <a:cxn ang="0">
                <a:pos x="1459691" y="998504"/>
              </a:cxn>
              <a:cxn ang="0">
                <a:pos x="1402043" y="1062864"/>
              </a:cxn>
              <a:cxn ang="0">
                <a:pos x="1335365" y="1120860"/>
              </a:cxn>
              <a:cxn ang="0">
                <a:pos x="1260494" y="1171809"/>
              </a:cxn>
              <a:cxn ang="0">
                <a:pos x="1178264" y="1215028"/>
              </a:cxn>
              <a:cxn ang="0">
                <a:pos x="1089513" y="1249832"/>
              </a:cxn>
              <a:cxn ang="0">
                <a:pos x="995074" y="1275538"/>
              </a:cxn>
              <a:cxn ang="0">
                <a:pos x="895784" y="1291463"/>
              </a:cxn>
              <a:cxn ang="0">
                <a:pos x="792479" y="1296923"/>
              </a:cxn>
              <a:cxn ang="0">
                <a:pos x="689175" y="1291463"/>
              </a:cxn>
              <a:cxn ang="0">
                <a:pos x="589885" y="1275538"/>
              </a:cxn>
              <a:cxn ang="0">
                <a:pos x="495446" y="1249832"/>
              </a:cxn>
              <a:cxn ang="0">
                <a:pos x="406695" y="1215028"/>
              </a:cxn>
              <a:cxn ang="0">
                <a:pos x="324465" y="1171809"/>
              </a:cxn>
              <a:cxn ang="0">
                <a:pos x="249594" y="1120860"/>
              </a:cxn>
              <a:cxn ang="0">
                <a:pos x="182916" y="1062864"/>
              </a:cxn>
              <a:cxn ang="0">
                <a:pos x="125268" y="998504"/>
              </a:cxn>
              <a:cxn ang="0">
                <a:pos x="77486" y="928464"/>
              </a:cxn>
              <a:cxn ang="0">
                <a:pos x="40404" y="853427"/>
              </a:cxn>
              <a:cxn ang="0">
                <a:pos x="14858" y="774078"/>
              </a:cxn>
              <a:cxn ang="0">
                <a:pos x="1685" y="691099"/>
              </a:cxn>
            </a:cxnLst>
            <a:rect l="0" t="0" r="r" b="b"/>
            <a:pathLst>
              <a:path w="1584959" h="1297304">
                <a:moveTo>
                  <a:pt x="0" y="648461"/>
                </a:moveTo>
                <a:lnTo>
                  <a:pt x="1685" y="605824"/>
                </a:lnTo>
                <a:lnTo>
                  <a:pt x="6673" y="563924"/>
                </a:lnTo>
                <a:lnTo>
                  <a:pt x="14858" y="522845"/>
                </a:lnTo>
                <a:lnTo>
                  <a:pt x="26137" y="482674"/>
                </a:lnTo>
                <a:lnTo>
                  <a:pt x="40404" y="443496"/>
                </a:lnTo>
                <a:lnTo>
                  <a:pt x="57555" y="405396"/>
                </a:lnTo>
                <a:lnTo>
                  <a:pt x="77486" y="368459"/>
                </a:lnTo>
                <a:lnTo>
                  <a:pt x="100092" y="332772"/>
                </a:lnTo>
                <a:lnTo>
                  <a:pt x="125268" y="298419"/>
                </a:lnTo>
                <a:lnTo>
                  <a:pt x="152912" y="265486"/>
                </a:lnTo>
                <a:lnTo>
                  <a:pt x="182916" y="234059"/>
                </a:lnTo>
                <a:lnTo>
                  <a:pt x="215179" y="204223"/>
                </a:lnTo>
                <a:lnTo>
                  <a:pt x="249594" y="176063"/>
                </a:lnTo>
                <a:lnTo>
                  <a:pt x="286058" y="149665"/>
                </a:lnTo>
                <a:lnTo>
                  <a:pt x="324465" y="125114"/>
                </a:lnTo>
                <a:lnTo>
                  <a:pt x="364712" y="102496"/>
                </a:lnTo>
                <a:lnTo>
                  <a:pt x="406695" y="81895"/>
                </a:lnTo>
                <a:lnTo>
                  <a:pt x="450307" y="63399"/>
                </a:lnTo>
                <a:lnTo>
                  <a:pt x="495446" y="47091"/>
                </a:lnTo>
                <a:lnTo>
                  <a:pt x="542007" y="33058"/>
                </a:lnTo>
                <a:lnTo>
                  <a:pt x="589885" y="21385"/>
                </a:lnTo>
                <a:lnTo>
                  <a:pt x="638976" y="12157"/>
                </a:lnTo>
                <a:lnTo>
                  <a:pt x="689175" y="5460"/>
                </a:lnTo>
                <a:lnTo>
                  <a:pt x="740377" y="1379"/>
                </a:lnTo>
                <a:lnTo>
                  <a:pt x="792479" y="0"/>
                </a:lnTo>
                <a:lnTo>
                  <a:pt x="844582" y="1379"/>
                </a:lnTo>
                <a:lnTo>
                  <a:pt x="895784" y="5460"/>
                </a:lnTo>
                <a:lnTo>
                  <a:pt x="945983" y="12157"/>
                </a:lnTo>
                <a:lnTo>
                  <a:pt x="995074" y="21385"/>
                </a:lnTo>
                <a:lnTo>
                  <a:pt x="1042952" y="33058"/>
                </a:lnTo>
                <a:lnTo>
                  <a:pt x="1089513" y="47091"/>
                </a:lnTo>
                <a:lnTo>
                  <a:pt x="1134652" y="63399"/>
                </a:lnTo>
                <a:lnTo>
                  <a:pt x="1178264" y="81895"/>
                </a:lnTo>
                <a:lnTo>
                  <a:pt x="1220247" y="102496"/>
                </a:lnTo>
                <a:lnTo>
                  <a:pt x="1260494" y="125114"/>
                </a:lnTo>
                <a:lnTo>
                  <a:pt x="1298901" y="149665"/>
                </a:lnTo>
                <a:lnTo>
                  <a:pt x="1335365" y="176063"/>
                </a:lnTo>
                <a:lnTo>
                  <a:pt x="1369780" y="204223"/>
                </a:lnTo>
                <a:lnTo>
                  <a:pt x="1402043" y="234059"/>
                </a:lnTo>
                <a:lnTo>
                  <a:pt x="1432047" y="265486"/>
                </a:lnTo>
                <a:lnTo>
                  <a:pt x="1459691" y="298419"/>
                </a:lnTo>
                <a:lnTo>
                  <a:pt x="1484867" y="332772"/>
                </a:lnTo>
                <a:lnTo>
                  <a:pt x="1507473" y="368459"/>
                </a:lnTo>
                <a:lnTo>
                  <a:pt x="1527404" y="405396"/>
                </a:lnTo>
                <a:lnTo>
                  <a:pt x="1544555" y="443496"/>
                </a:lnTo>
                <a:lnTo>
                  <a:pt x="1558822" y="482674"/>
                </a:lnTo>
                <a:lnTo>
                  <a:pt x="1570101" y="522845"/>
                </a:lnTo>
                <a:lnTo>
                  <a:pt x="1578286" y="563924"/>
                </a:lnTo>
                <a:lnTo>
                  <a:pt x="1583274" y="605824"/>
                </a:lnTo>
                <a:lnTo>
                  <a:pt x="1584960" y="648461"/>
                </a:lnTo>
                <a:lnTo>
                  <a:pt x="1583274" y="691099"/>
                </a:lnTo>
                <a:lnTo>
                  <a:pt x="1578286" y="732999"/>
                </a:lnTo>
                <a:lnTo>
                  <a:pt x="1570101" y="774078"/>
                </a:lnTo>
                <a:lnTo>
                  <a:pt x="1558822" y="814249"/>
                </a:lnTo>
                <a:lnTo>
                  <a:pt x="1544555" y="853427"/>
                </a:lnTo>
                <a:lnTo>
                  <a:pt x="1527404" y="891527"/>
                </a:lnTo>
                <a:lnTo>
                  <a:pt x="1507473" y="928464"/>
                </a:lnTo>
                <a:lnTo>
                  <a:pt x="1484867" y="964151"/>
                </a:lnTo>
                <a:lnTo>
                  <a:pt x="1459691" y="998504"/>
                </a:lnTo>
                <a:lnTo>
                  <a:pt x="1432047" y="1031437"/>
                </a:lnTo>
                <a:lnTo>
                  <a:pt x="1402043" y="1062864"/>
                </a:lnTo>
                <a:lnTo>
                  <a:pt x="1369780" y="1092700"/>
                </a:lnTo>
                <a:lnTo>
                  <a:pt x="1335365" y="1120860"/>
                </a:lnTo>
                <a:lnTo>
                  <a:pt x="1298901" y="1147258"/>
                </a:lnTo>
                <a:lnTo>
                  <a:pt x="1260494" y="1171809"/>
                </a:lnTo>
                <a:lnTo>
                  <a:pt x="1220247" y="1194427"/>
                </a:lnTo>
                <a:lnTo>
                  <a:pt x="1178264" y="1215028"/>
                </a:lnTo>
                <a:lnTo>
                  <a:pt x="1134652" y="1233524"/>
                </a:lnTo>
                <a:lnTo>
                  <a:pt x="1089513" y="1249832"/>
                </a:lnTo>
                <a:lnTo>
                  <a:pt x="1042952" y="1263865"/>
                </a:lnTo>
                <a:lnTo>
                  <a:pt x="995074" y="1275538"/>
                </a:lnTo>
                <a:lnTo>
                  <a:pt x="945983" y="1284766"/>
                </a:lnTo>
                <a:lnTo>
                  <a:pt x="895784" y="1291463"/>
                </a:lnTo>
                <a:lnTo>
                  <a:pt x="844582" y="1295544"/>
                </a:lnTo>
                <a:lnTo>
                  <a:pt x="792479" y="1296923"/>
                </a:lnTo>
                <a:lnTo>
                  <a:pt x="740377" y="1295544"/>
                </a:lnTo>
                <a:lnTo>
                  <a:pt x="689175" y="1291463"/>
                </a:lnTo>
                <a:lnTo>
                  <a:pt x="638976" y="1284766"/>
                </a:lnTo>
                <a:lnTo>
                  <a:pt x="589885" y="1275538"/>
                </a:lnTo>
                <a:lnTo>
                  <a:pt x="542007" y="1263865"/>
                </a:lnTo>
                <a:lnTo>
                  <a:pt x="495446" y="1249832"/>
                </a:lnTo>
                <a:lnTo>
                  <a:pt x="450307" y="1233524"/>
                </a:lnTo>
                <a:lnTo>
                  <a:pt x="406695" y="1215028"/>
                </a:lnTo>
                <a:lnTo>
                  <a:pt x="364712" y="1194427"/>
                </a:lnTo>
                <a:lnTo>
                  <a:pt x="324465" y="1171809"/>
                </a:lnTo>
                <a:lnTo>
                  <a:pt x="286058" y="1147258"/>
                </a:lnTo>
                <a:lnTo>
                  <a:pt x="249594" y="1120860"/>
                </a:lnTo>
                <a:lnTo>
                  <a:pt x="215179" y="1092700"/>
                </a:lnTo>
                <a:lnTo>
                  <a:pt x="182916" y="1062864"/>
                </a:lnTo>
                <a:lnTo>
                  <a:pt x="152912" y="1031437"/>
                </a:lnTo>
                <a:lnTo>
                  <a:pt x="125268" y="998504"/>
                </a:lnTo>
                <a:lnTo>
                  <a:pt x="100092" y="964151"/>
                </a:lnTo>
                <a:lnTo>
                  <a:pt x="77486" y="928464"/>
                </a:lnTo>
                <a:lnTo>
                  <a:pt x="57555" y="891527"/>
                </a:lnTo>
                <a:lnTo>
                  <a:pt x="40404" y="853427"/>
                </a:lnTo>
                <a:lnTo>
                  <a:pt x="26137" y="814249"/>
                </a:lnTo>
                <a:lnTo>
                  <a:pt x="14858" y="774078"/>
                </a:lnTo>
                <a:lnTo>
                  <a:pt x="6673" y="732999"/>
                </a:lnTo>
                <a:lnTo>
                  <a:pt x="1685" y="691099"/>
                </a:lnTo>
                <a:lnTo>
                  <a:pt x="0" y="64846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201738" y="1787525"/>
            <a:ext cx="6734175" cy="701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7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perform translation between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its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own character</a:t>
            </a:r>
            <a:r>
              <a:rPr sz="24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set</a:t>
            </a:r>
            <a:endParaRPr sz="2400">
              <a:latin typeface="Tahoma"/>
              <a:cs typeface="Tahoma"/>
            </a:endParaRPr>
          </a:p>
          <a:p>
            <a:pPr marL="97155" algn="ctr" fontAlgn="auto">
              <a:lnSpc>
                <a:spcPts val="27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NVT</a:t>
            </a:r>
            <a:r>
              <a:rPr sz="24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format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3348038" y="2398713"/>
            <a:ext cx="1169987" cy="885825"/>
          </a:xfrm>
          <a:custGeom>
            <a:avLst/>
            <a:gdLst/>
            <a:ahLst/>
            <a:cxnLst>
              <a:cxn ang="0">
                <a:pos x="86995" y="712215"/>
              </a:cxn>
              <a:cxn ang="0">
                <a:pos x="0" y="885825"/>
              </a:cxn>
              <a:cxn ang="0">
                <a:pos x="191135" y="851280"/>
              </a:cxn>
              <a:cxn ang="0">
                <a:pos x="169355" y="822197"/>
              </a:cxn>
              <a:cxn ang="0">
                <a:pos x="133223" y="822197"/>
              </a:cxn>
              <a:cxn ang="0">
                <a:pos x="98551" y="775842"/>
              </a:cxn>
              <a:cxn ang="0">
                <a:pos x="121676" y="758528"/>
              </a:cxn>
              <a:cxn ang="0">
                <a:pos x="86995" y="712215"/>
              </a:cxn>
              <a:cxn ang="0">
                <a:pos x="121676" y="758528"/>
              </a:cxn>
              <a:cxn ang="0">
                <a:pos x="98551" y="775842"/>
              </a:cxn>
              <a:cxn ang="0">
                <a:pos x="133223" y="822197"/>
              </a:cxn>
              <a:cxn ang="0">
                <a:pos x="156377" y="804866"/>
              </a:cxn>
              <a:cxn ang="0">
                <a:pos x="121676" y="758528"/>
              </a:cxn>
              <a:cxn ang="0">
                <a:pos x="156377" y="804866"/>
              </a:cxn>
              <a:cxn ang="0">
                <a:pos x="133223" y="822197"/>
              </a:cxn>
              <a:cxn ang="0">
                <a:pos x="169355" y="822197"/>
              </a:cxn>
              <a:cxn ang="0">
                <a:pos x="156377" y="804866"/>
              </a:cxn>
              <a:cxn ang="0">
                <a:pos x="1134745" y="0"/>
              </a:cxn>
              <a:cxn ang="0">
                <a:pos x="121676" y="758528"/>
              </a:cxn>
              <a:cxn ang="0">
                <a:pos x="156377" y="804866"/>
              </a:cxn>
              <a:cxn ang="0">
                <a:pos x="1169543" y="46481"/>
              </a:cxn>
              <a:cxn ang="0">
                <a:pos x="1134745" y="0"/>
              </a:cxn>
            </a:cxnLst>
            <a:rect l="0" t="0" r="r" b="b"/>
            <a:pathLst>
              <a:path w="1169670" h="885825">
                <a:moveTo>
                  <a:pt x="86995" y="712215"/>
                </a:moveTo>
                <a:lnTo>
                  <a:pt x="0" y="885825"/>
                </a:lnTo>
                <a:lnTo>
                  <a:pt x="191135" y="851280"/>
                </a:lnTo>
                <a:lnTo>
                  <a:pt x="169355" y="822197"/>
                </a:lnTo>
                <a:lnTo>
                  <a:pt x="133223" y="822197"/>
                </a:lnTo>
                <a:lnTo>
                  <a:pt x="98551" y="775842"/>
                </a:lnTo>
                <a:lnTo>
                  <a:pt x="121676" y="758528"/>
                </a:lnTo>
                <a:lnTo>
                  <a:pt x="86995" y="712215"/>
                </a:lnTo>
                <a:close/>
              </a:path>
              <a:path w="1169670" h="885825">
                <a:moveTo>
                  <a:pt x="121676" y="758528"/>
                </a:moveTo>
                <a:lnTo>
                  <a:pt x="98551" y="775842"/>
                </a:lnTo>
                <a:lnTo>
                  <a:pt x="133223" y="822197"/>
                </a:lnTo>
                <a:lnTo>
                  <a:pt x="156377" y="804866"/>
                </a:lnTo>
                <a:lnTo>
                  <a:pt x="121676" y="758528"/>
                </a:lnTo>
                <a:close/>
              </a:path>
              <a:path w="1169670" h="885825">
                <a:moveTo>
                  <a:pt x="156377" y="804866"/>
                </a:moveTo>
                <a:lnTo>
                  <a:pt x="133223" y="822197"/>
                </a:lnTo>
                <a:lnTo>
                  <a:pt x="169355" y="822197"/>
                </a:lnTo>
                <a:lnTo>
                  <a:pt x="156377" y="804866"/>
                </a:lnTo>
                <a:close/>
              </a:path>
              <a:path w="1169670" h="885825">
                <a:moveTo>
                  <a:pt x="1134745" y="0"/>
                </a:moveTo>
                <a:lnTo>
                  <a:pt x="121676" y="758528"/>
                </a:lnTo>
                <a:lnTo>
                  <a:pt x="156377" y="804866"/>
                </a:lnTo>
                <a:lnTo>
                  <a:pt x="1169543" y="46481"/>
                </a:lnTo>
                <a:lnTo>
                  <a:pt x="1134745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4483100" y="2398713"/>
            <a:ext cx="1168400" cy="885825"/>
          </a:xfrm>
          <a:custGeom>
            <a:avLst/>
            <a:gdLst/>
            <a:ahLst/>
            <a:cxnLst>
              <a:cxn ang="0">
                <a:pos x="1011621" y="804695"/>
              </a:cxn>
              <a:cxn ang="0">
                <a:pos x="976884" y="851026"/>
              </a:cxn>
              <a:cxn ang="0">
                <a:pos x="1168018" y="885698"/>
              </a:cxn>
              <a:cxn ang="0">
                <a:pos x="1136205" y="822070"/>
              </a:cxn>
              <a:cxn ang="0">
                <a:pos x="1034796" y="822070"/>
              </a:cxn>
              <a:cxn ang="0">
                <a:pos x="1011621" y="804695"/>
              </a:cxn>
              <a:cxn ang="0">
                <a:pos x="1046391" y="758322"/>
              </a:cxn>
              <a:cxn ang="0">
                <a:pos x="1011621" y="804695"/>
              </a:cxn>
              <a:cxn ang="0">
                <a:pos x="1034796" y="822070"/>
              </a:cxn>
              <a:cxn ang="0">
                <a:pos x="1069593" y="775715"/>
              </a:cxn>
              <a:cxn ang="0">
                <a:pos x="1046391" y="758322"/>
              </a:cxn>
              <a:cxn ang="0">
                <a:pos x="1081151" y="711962"/>
              </a:cxn>
              <a:cxn ang="0">
                <a:pos x="1046391" y="758322"/>
              </a:cxn>
              <a:cxn ang="0">
                <a:pos x="1069593" y="775715"/>
              </a:cxn>
              <a:cxn ang="0">
                <a:pos x="1034796" y="822070"/>
              </a:cxn>
              <a:cxn ang="0">
                <a:pos x="1136205" y="822070"/>
              </a:cxn>
              <a:cxn ang="0">
                <a:pos x="1081151" y="711962"/>
              </a:cxn>
              <a:cxn ang="0">
                <a:pos x="34798" y="0"/>
              </a:cxn>
              <a:cxn ang="0">
                <a:pos x="0" y="46227"/>
              </a:cxn>
              <a:cxn ang="0">
                <a:pos x="1011621" y="804695"/>
              </a:cxn>
              <a:cxn ang="0">
                <a:pos x="1046391" y="758322"/>
              </a:cxn>
              <a:cxn ang="0">
                <a:pos x="34798" y="0"/>
              </a:cxn>
            </a:cxnLst>
            <a:rect l="0" t="0" r="r" b="b"/>
            <a:pathLst>
              <a:path w="1168400" h="885825">
                <a:moveTo>
                  <a:pt x="1011621" y="804695"/>
                </a:moveTo>
                <a:lnTo>
                  <a:pt x="976884" y="851026"/>
                </a:lnTo>
                <a:lnTo>
                  <a:pt x="1168018" y="885698"/>
                </a:lnTo>
                <a:lnTo>
                  <a:pt x="1136205" y="822070"/>
                </a:lnTo>
                <a:lnTo>
                  <a:pt x="1034796" y="822070"/>
                </a:lnTo>
                <a:lnTo>
                  <a:pt x="1011621" y="804695"/>
                </a:lnTo>
                <a:close/>
              </a:path>
              <a:path w="1168400" h="885825">
                <a:moveTo>
                  <a:pt x="1046391" y="758322"/>
                </a:moveTo>
                <a:lnTo>
                  <a:pt x="1011621" y="804695"/>
                </a:lnTo>
                <a:lnTo>
                  <a:pt x="1034796" y="822070"/>
                </a:lnTo>
                <a:lnTo>
                  <a:pt x="1069593" y="775715"/>
                </a:lnTo>
                <a:lnTo>
                  <a:pt x="1046391" y="758322"/>
                </a:lnTo>
                <a:close/>
              </a:path>
              <a:path w="1168400" h="885825">
                <a:moveTo>
                  <a:pt x="1081151" y="711962"/>
                </a:moveTo>
                <a:lnTo>
                  <a:pt x="1046391" y="758322"/>
                </a:lnTo>
                <a:lnTo>
                  <a:pt x="1069593" y="775715"/>
                </a:lnTo>
                <a:lnTo>
                  <a:pt x="1034796" y="822070"/>
                </a:lnTo>
                <a:lnTo>
                  <a:pt x="1136205" y="822070"/>
                </a:lnTo>
                <a:lnTo>
                  <a:pt x="1081151" y="711962"/>
                </a:lnTo>
                <a:close/>
              </a:path>
              <a:path w="1168400" h="885825">
                <a:moveTo>
                  <a:pt x="34798" y="0"/>
                </a:moveTo>
                <a:lnTo>
                  <a:pt x="0" y="46227"/>
                </a:lnTo>
                <a:lnTo>
                  <a:pt x="1011621" y="804695"/>
                </a:lnTo>
                <a:lnTo>
                  <a:pt x="1046391" y="758322"/>
                </a:lnTo>
                <a:lnTo>
                  <a:pt x="3479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19FFB55-57C5-47EB-B597-73ED7CF242C3}" type="slidenum">
              <a:rPr lang="th-TH"/>
              <a:pPr marL="171450"/>
              <a:t>7</a:t>
            </a:fld>
            <a:endParaRPr lang="th-TH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8529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Other Applications</a:t>
            </a:r>
            <a:r>
              <a:rPr spc="-55" dirty="0"/>
              <a:t> </a:t>
            </a:r>
            <a:r>
              <a:rPr spc="-5" dirty="0"/>
              <a:t>(I)</a:t>
            </a:r>
          </a:p>
        </p:txBody>
      </p:sp>
      <p:sp>
        <p:nvSpPr>
          <p:cNvPr id="778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02A7BD6-3EDB-490E-A619-F1FDE56CC1A4}" type="slidenum">
              <a:rPr lang="th-TH"/>
              <a:pPr marL="171450"/>
              <a:t>70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2103437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DHCP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SNMP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X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window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73501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DHCP: </a:t>
            </a:r>
            <a:r>
              <a:rPr sz="2800" spc="-5" dirty="0"/>
              <a:t>Dynamic Host Configuration</a:t>
            </a:r>
            <a:r>
              <a:rPr sz="2800" spc="-365" dirty="0"/>
              <a:t> </a:t>
            </a:r>
            <a:r>
              <a:rPr sz="2800" spc="-5" dirty="0"/>
              <a:t>Protocol</a:t>
            </a:r>
            <a:endParaRPr sz="2800"/>
          </a:p>
        </p:txBody>
      </p:sp>
      <p:sp>
        <p:nvSpPr>
          <p:cNvPr id="78850" name="object 3"/>
          <p:cNvSpPr>
            <a:spLocks/>
          </p:cNvSpPr>
          <p:nvPr/>
        </p:nvSpPr>
        <p:spPr bwMode="auto">
          <a:xfrm>
            <a:off x="1519238" y="408463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62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1" name="object 4"/>
          <p:cNvSpPr>
            <a:spLocks noChangeArrowheads="1"/>
          </p:cNvSpPr>
          <p:nvPr/>
        </p:nvSpPr>
        <p:spPr bwMode="auto">
          <a:xfrm>
            <a:off x="1825625" y="2474913"/>
            <a:ext cx="1951038" cy="31067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2" name="object 5"/>
          <p:cNvSpPr>
            <a:spLocks noChangeArrowheads="1"/>
          </p:cNvSpPr>
          <p:nvPr/>
        </p:nvSpPr>
        <p:spPr bwMode="auto">
          <a:xfrm>
            <a:off x="5064125" y="2668588"/>
            <a:ext cx="1727200" cy="1690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3" name="object 6"/>
          <p:cNvSpPr>
            <a:spLocks noChangeArrowheads="1"/>
          </p:cNvSpPr>
          <p:nvPr/>
        </p:nvSpPr>
        <p:spPr bwMode="auto">
          <a:xfrm>
            <a:off x="6592888" y="4105275"/>
            <a:ext cx="987425" cy="15255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4" name="object 7"/>
          <p:cNvSpPr>
            <a:spLocks/>
          </p:cNvSpPr>
          <p:nvPr/>
        </p:nvSpPr>
        <p:spPr bwMode="auto">
          <a:xfrm>
            <a:off x="1519238" y="4084638"/>
            <a:ext cx="35512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51801" y="0"/>
              </a:cxn>
            </a:cxnLst>
            <a:rect l="0" t="0" r="r" b="b"/>
            <a:pathLst>
              <a:path w="3552190">
                <a:moveTo>
                  <a:pt x="0" y="0"/>
                </a:moveTo>
                <a:lnTo>
                  <a:pt x="3551801" y="0"/>
                </a:lnTo>
              </a:path>
            </a:pathLst>
          </a:custGeom>
          <a:noFill/>
          <a:ln w="62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5" name="object 8"/>
          <p:cNvSpPr>
            <a:spLocks/>
          </p:cNvSpPr>
          <p:nvPr/>
        </p:nvSpPr>
        <p:spPr bwMode="auto">
          <a:xfrm>
            <a:off x="2108200" y="3541713"/>
            <a:ext cx="4763" cy="511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2" y="510806"/>
              </a:cxn>
            </a:cxnLst>
            <a:rect l="0" t="0" r="r" b="b"/>
            <a:pathLst>
              <a:path w="3810" h="511175">
                <a:moveTo>
                  <a:pt x="0" y="0"/>
                </a:moveTo>
                <a:lnTo>
                  <a:pt x="3492" y="510806"/>
                </a:lnTo>
              </a:path>
            </a:pathLst>
          </a:custGeom>
          <a:noFill/>
          <a:ln w="279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6" name="object 9"/>
          <p:cNvSpPr>
            <a:spLocks noChangeArrowheads="1"/>
          </p:cNvSpPr>
          <p:nvPr/>
        </p:nvSpPr>
        <p:spPr bwMode="auto">
          <a:xfrm>
            <a:off x="3944938" y="2622550"/>
            <a:ext cx="987425" cy="14446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7" name="object 10"/>
          <p:cNvSpPr>
            <a:spLocks noChangeArrowheads="1"/>
          </p:cNvSpPr>
          <p:nvPr/>
        </p:nvSpPr>
        <p:spPr bwMode="auto">
          <a:xfrm>
            <a:off x="2789238" y="4056063"/>
            <a:ext cx="987425" cy="15255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8" name="object 11"/>
          <p:cNvSpPr>
            <a:spLocks/>
          </p:cNvSpPr>
          <p:nvPr/>
        </p:nvSpPr>
        <p:spPr bwMode="auto">
          <a:xfrm>
            <a:off x="1833563" y="2476500"/>
            <a:ext cx="403225" cy="1011238"/>
          </a:xfrm>
          <a:custGeom>
            <a:avLst/>
            <a:gdLst/>
            <a:ahLst/>
            <a:cxnLst>
              <a:cxn ang="0">
                <a:pos x="341317" y="0"/>
              </a:cxn>
              <a:cxn ang="0">
                <a:pos x="282291" y="0"/>
              </a:cxn>
              <a:cxn ang="0">
                <a:pos x="0" y="67802"/>
              </a:cxn>
              <a:cxn ang="0">
                <a:pos x="20900" y="951114"/>
              </a:cxn>
              <a:cxn ang="0">
                <a:pos x="369025" y="1010014"/>
              </a:cxn>
              <a:cxn ang="0">
                <a:pos x="402532" y="56571"/>
              </a:cxn>
              <a:cxn ang="0">
                <a:pos x="341317" y="0"/>
              </a:cxn>
            </a:cxnLst>
            <a:rect l="0" t="0" r="r" b="b"/>
            <a:pathLst>
              <a:path w="402589" h="1010285">
                <a:moveTo>
                  <a:pt x="341317" y="0"/>
                </a:moveTo>
                <a:lnTo>
                  <a:pt x="282291" y="0"/>
                </a:lnTo>
                <a:lnTo>
                  <a:pt x="0" y="67802"/>
                </a:lnTo>
                <a:lnTo>
                  <a:pt x="20900" y="951114"/>
                </a:lnTo>
                <a:lnTo>
                  <a:pt x="369025" y="1010014"/>
                </a:lnTo>
                <a:lnTo>
                  <a:pt x="402532" y="56571"/>
                </a:lnTo>
                <a:lnTo>
                  <a:pt x="3413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9" name="object 12"/>
          <p:cNvSpPr>
            <a:spLocks/>
          </p:cNvSpPr>
          <p:nvPr/>
        </p:nvSpPr>
        <p:spPr bwMode="auto">
          <a:xfrm>
            <a:off x="1863725" y="2505075"/>
            <a:ext cx="588963" cy="987425"/>
          </a:xfrm>
          <a:custGeom>
            <a:avLst/>
            <a:gdLst/>
            <a:ahLst/>
            <a:cxnLst>
              <a:cxn ang="0">
                <a:pos x="0" y="922885"/>
              </a:cxn>
              <a:cxn ang="0">
                <a:pos x="297419" y="986709"/>
              </a:cxn>
              <a:cxn ang="0">
                <a:pos x="378925" y="960232"/>
              </a:cxn>
              <a:cxn ang="0">
                <a:pos x="309137" y="960232"/>
              </a:cxn>
              <a:cxn ang="0">
                <a:pos x="0" y="922885"/>
              </a:cxn>
              <a:cxn ang="0">
                <a:pos x="310800" y="0"/>
              </a:cxn>
              <a:cxn ang="0">
                <a:pos x="309137" y="960232"/>
              </a:cxn>
              <a:cxn ang="0">
                <a:pos x="378925" y="960232"/>
              </a:cxn>
              <a:cxn ang="0">
                <a:pos x="576830" y="895945"/>
              </a:cxn>
              <a:cxn ang="0">
                <a:pos x="589761" y="180606"/>
              </a:cxn>
              <a:cxn ang="0">
                <a:pos x="310800" y="0"/>
              </a:cxn>
            </a:cxnLst>
            <a:rect l="0" t="0" r="r" b="b"/>
            <a:pathLst>
              <a:path w="589914" h="986789">
                <a:moveTo>
                  <a:pt x="0" y="922885"/>
                </a:moveTo>
                <a:lnTo>
                  <a:pt x="297419" y="986709"/>
                </a:lnTo>
                <a:lnTo>
                  <a:pt x="378925" y="960232"/>
                </a:lnTo>
                <a:lnTo>
                  <a:pt x="309137" y="960232"/>
                </a:lnTo>
                <a:lnTo>
                  <a:pt x="0" y="922885"/>
                </a:lnTo>
                <a:close/>
              </a:path>
              <a:path w="589914" h="986789">
                <a:moveTo>
                  <a:pt x="310800" y="0"/>
                </a:moveTo>
                <a:lnTo>
                  <a:pt x="309137" y="960232"/>
                </a:lnTo>
                <a:lnTo>
                  <a:pt x="378925" y="960232"/>
                </a:lnTo>
                <a:lnTo>
                  <a:pt x="576830" y="895945"/>
                </a:lnTo>
                <a:lnTo>
                  <a:pt x="589761" y="180606"/>
                </a:lnTo>
                <a:lnTo>
                  <a:pt x="310800" y="0"/>
                </a:lnTo>
                <a:close/>
              </a:path>
            </a:pathLst>
          </a:custGeom>
          <a:solidFill>
            <a:srgbClr val="A2939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0" name="object 13"/>
          <p:cNvSpPr>
            <a:spLocks/>
          </p:cNvSpPr>
          <p:nvPr/>
        </p:nvSpPr>
        <p:spPr bwMode="auto">
          <a:xfrm>
            <a:off x="1858963" y="2479675"/>
            <a:ext cx="314325" cy="992188"/>
          </a:xfrm>
          <a:custGeom>
            <a:avLst/>
            <a:gdLst/>
            <a:ahLst/>
            <a:cxnLst>
              <a:cxn ang="0">
                <a:pos x="295755" y="0"/>
              </a:cxn>
              <a:cxn ang="0">
                <a:pos x="0" y="80353"/>
              </a:cxn>
              <a:cxn ang="0">
                <a:pos x="4635" y="947579"/>
              </a:cxn>
              <a:cxn ang="0">
                <a:pos x="305726" y="992078"/>
              </a:cxn>
              <a:cxn ang="0">
                <a:pos x="300740" y="501189"/>
              </a:cxn>
              <a:cxn ang="0">
                <a:pos x="240836" y="499908"/>
              </a:cxn>
              <a:cxn ang="0">
                <a:pos x="240836" y="483739"/>
              </a:cxn>
              <a:cxn ang="0">
                <a:pos x="314122" y="480121"/>
              </a:cxn>
              <a:cxn ang="0">
                <a:pos x="314122" y="467457"/>
              </a:cxn>
              <a:cxn ang="0">
                <a:pos x="239177" y="467457"/>
              </a:cxn>
              <a:cxn ang="0">
                <a:pos x="240836" y="451289"/>
              </a:cxn>
              <a:cxn ang="0">
                <a:pos x="310799" y="447784"/>
              </a:cxn>
              <a:cxn ang="0">
                <a:pos x="310799" y="431615"/>
              </a:cxn>
              <a:cxn ang="0">
                <a:pos x="239177" y="431615"/>
              </a:cxn>
              <a:cxn ang="0">
                <a:pos x="239177" y="412280"/>
              </a:cxn>
              <a:cxn ang="0">
                <a:pos x="297418" y="406891"/>
              </a:cxn>
              <a:cxn ang="0">
                <a:pos x="295755" y="0"/>
              </a:cxn>
              <a:cxn ang="0">
                <a:pos x="310799" y="430220"/>
              </a:cxn>
              <a:cxn ang="0">
                <a:pos x="239177" y="431615"/>
              </a:cxn>
              <a:cxn ang="0">
                <a:pos x="310799" y="431615"/>
              </a:cxn>
              <a:cxn ang="0">
                <a:pos x="310799" y="430220"/>
              </a:cxn>
            </a:cxnLst>
            <a:rect l="0" t="0" r="r" b="b"/>
            <a:pathLst>
              <a:path w="314325" h="992504">
                <a:moveTo>
                  <a:pt x="295755" y="0"/>
                </a:moveTo>
                <a:lnTo>
                  <a:pt x="0" y="80353"/>
                </a:lnTo>
                <a:lnTo>
                  <a:pt x="4635" y="947579"/>
                </a:lnTo>
                <a:lnTo>
                  <a:pt x="305726" y="992078"/>
                </a:lnTo>
                <a:lnTo>
                  <a:pt x="300740" y="501189"/>
                </a:lnTo>
                <a:lnTo>
                  <a:pt x="240836" y="499908"/>
                </a:lnTo>
                <a:lnTo>
                  <a:pt x="240836" y="483739"/>
                </a:lnTo>
                <a:lnTo>
                  <a:pt x="314122" y="480121"/>
                </a:lnTo>
                <a:lnTo>
                  <a:pt x="314122" y="467457"/>
                </a:lnTo>
                <a:lnTo>
                  <a:pt x="239177" y="467457"/>
                </a:lnTo>
                <a:lnTo>
                  <a:pt x="240836" y="451289"/>
                </a:lnTo>
                <a:lnTo>
                  <a:pt x="310799" y="447784"/>
                </a:lnTo>
                <a:lnTo>
                  <a:pt x="310799" y="431615"/>
                </a:lnTo>
                <a:lnTo>
                  <a:pt x="239177" y="431615"/>
                </a:lnTo>
                <a:lnTo>
                  <a:pt x="239177" y="412280"/>
                </a:lnTo>
                <a:lnTo>
                  <a:pt x="297418" y="406891"/>
                </a:lnTo>
                <a:lnTo>
                  <a:pt x="295755" y="0"/>
                </a:lnTo>
                <a:close/>
              </a:path>
              <a:path w="314325" h="992504">
                <a:moveTo>
                  <a:pt x="310799" y="430220"/>
                </a:moveTo>
                <a:lnTo>
                  <a:pt x="239177" y="431615"/>
                </a:lnTo>
                <a:lnTo>
                  <a:pt x="310799" y="431615"/>
                </a:lnTo>
                <a:lnTo>
                  <a:pt x="310799" y="430220"/>
                </a:lnTo>
                <a:close/>
              </a:path>
            </a:pathLst>
          </a:custGeom>
          <a:solidFill>
            <a:srgbClr val="E8D9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1" name="object 14"/>
          <p:cNvSpPr>
            <a:spLocks/>
          </p:cNvSpPr>
          <p:nvPr/>
        </p:nvSpPr>
        <p:spPr bwMode="auto">
          <a:xfrm>
            <a:off x="1900238" y="2908300"/>
            <a:ext cx="0" cy="488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9969"/>
              </a:cxn>
            </a:cxnLst>
            <a:rect l="0" t="0" r="r" b="b"/>
            <a:pathLst>
              <a:path h="490220">
                <a:moveTo>
                  <a:pt x="0" y="0"/>
                </a:moveTo>
                <a:lnTo>
                  <a:pt x="0" y="489969"/>
                </a:lnTo>
              </a:path>
            </a:pathLst>
          </a:custGeom>
          <a:noFill/>
          <a:ln w="37343">
            <a:solidFill>
              <a:srgbClr val="D1BCB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2" name="object 15"/>
          <p:cNvSpPr>
            <a:spLocks/>
          </p:cNvSpPr>
          <p:nvPr/>
        </p:nvSpPr>
        <p:spPr bwMode="auto">
          <a:xfrm>
            <a:off x="1903413" y="2938463"/>
            <a:ext cx="52387" cy="471487"/>
          </a:xfrm>
          <a:custGeom>
            <a:avLst/>
            <a:gdLst/>
            <a:ahLst/>
            <a:cxnLst>
              <a:cxn ang="0">
                <a:pos x="13815" y="442387"/>
              </a:cxn>
              <a:cxn ang="0">
                <a:pos x="3410" y="461246"/>
              </a:cxn>
              <a:cxn ang="0">
                <a:pos x="53255" y="471094"/>
              </a:cxn>
              <a:cxn ang="0">
                <a:pos x="52896" y="446008"/>
              </a:cxn>
              <a:cxn ang="0">
                <a:pos x="29733" y="446008"/>
              </a:cxn>
              <a:cxn ang="0">
                <a:pos x="13815" y="442387"/>
              </a:cxn>
              <a:cxn ang="0">
                <a:pos x="13815" y="379495"/>
              </a:cxn>
              <a:cxn ang="0">
                <a:pos x="1659" y="405135"/>
              </a:cxn>
              <a:cxn ang="0">
                <a:pos x="29733" y="409593"/>
              </a:cxn>
              <a:cxn ang="0">
                <a:pos x="29733" y="446008"/>
              </a:cxn>
              <a:cxn ang="0">
                <a:pos x="52896" y="446008"/>
              </a:cxn>
              <a:cxn ang="0">
                <a:pos x="51965" y="380885"/>
              </a:cxn>
              <a:cxn ang="0">
                <a:pos x="28070" y="380885"/>
              </a:cxn>
              <a:cxn ang="0">
                <a:pos x="13815" y="379495"/>
              </a:cxn>
              <a:cxn ang="0">
                <a:pos x="11366" y="317530"/>
              </a:cxn>
              <a:cxn ang="0">
                <a:pos x="873" y="344470"/>
              </a:cxn>
              <a:cxn ang="0">
                <a:pos x="30607" y="347165"/>
              </a:cxn>
              <a:cxn ang="0">
                <a:pos x="28070" y="380885"/>
              </a:cxn>
              <a:cxn ang="0">
                <a:pos x="51965" y="380885"/>
              </a:cxn>
              <a:cxn ang="0">
                <a:pos x="51080" y="318921"/>
              </a:cxn>
              <a:cxn ang="0">
                <a:pos x="29381" y="318921"/>
              </a:cxn>
              <a:cxn ang="0">
                <a:pos x="11366" y="317530"/>
              </a:cxn>
              <a:cxn ang="0">
                <a:pos x="50553" y="282042"/>
              </a:cxn>
              <a:cxn ang="0">
                <a:pos x="26407" y="282042"/>
              </a:cxn>
              <a:cxn ang="0">
                <a:pos x="29381" y="318921"/>
              </a:cxn>
              <a:cxn ang="0">
                <a:pos x="51080" y="318921"/>
              </a:cxn>
              <a:cxn ang="0">
                <a:pos x="50553" y="282042"/>
              </a:cxn>
              <a:cxn ang="0">
                <a:pos x="49649" y="218777"/>
              </a:cxn>
              <a:cxn ang="0">
                <a:pos x="26407" y="218777"/>
              </a:cxn>
              <a:cxn ang="0">
                <a:pos x="26407" y="254265"/>
              </a:cxn>
              <a:cxn ang="0">
                <a:pos x="7955" y="256029"/>
              </a:cxn>
              <a:cxn ang="0">
                <a:pos x="0" y="283900"/>
              </a:cxn>
              <a:cxn ang="0">
                <a:pos x="26407" y="282042"/>
              </a:cxn>
              <a:cxn ang="0">
                <a:pos x="50553" y="282042"/>
              </a:cxn>
              <a:cxn ang="0">
                <a:pos x="49649" y="218777"/>
              </a:cxn>
              <a:cxn ang="0">
                <a:pos x="48756" y="156334"/>
              </a:cxn>
              <a:cxn ang="0">
                <a:pos x="25533" y="156334"/>
              </a:cxn>
              <a:cxn ang="0">
                <a:pos x="26407" y="190906"/>
              </a:cxn>
              <a:cxn ang="0">
                <a:pos x="10055" y="194528"/>
              </a:cxn>
              <a:cxn ang="0">
                <a:pos x="1659" y="222305"/>
              </a:cxn>
              <a:cxn ang="0">
                <a:pos x="26407" y="218777"/>
              </a:cxn>
              <a:cxn ang="0">
                <a:pos x="49649" y="218777"/>
              </a:cxn>
              <a:cxn ang="0">
                <a:pos x="48756" y="156334"/>
              </a:cxn>
              <a:cxn ang="0">
                <a:pos x="47941" y="99310"/>
              </a:cxn>
              <a:cxn ang="0">
                <a:pos x="26407" y="99310"/>
              </a:cxn>
              <a:cxn ang="0">
                <a:pos x="26407" y="128482"/>
              </a:cxn>
              <a:cxn ang="0">
                <a:pos x="10055" y="132929"/>
              </a:cxn>
              <a:cxn ang="0">
                <a:pos x="1659" y="158105"/>
              </a:cxn>
              <a:cxn ang="0">
                <a:pos x="25533" y="156334"/>
              </a:cxn>
              <a:cxn ang="0">
                <a:pos x="48756" y="156334"/>
              </a:cxn>
              <a:cxn ang="0">
                <a:pos x="47941" y="99310"/>
              </a:cxn>
              <a:cxn ang="0">
                <a:pos x="46522" y="0"/>
              </a:cxn>
              <a:cxn ang="0">
                <a:pos x="12592" y="16243"/>
              </a:cxn>
              <a:cxn ang="0">
                <a:pos x="5070" y="47186"/>
              </a:cxn>
              <a:cxn ang="0">
                <a:pos x="25533" y="48128"/>
              </a:cxn>
              <a:cxn ang="0">
                <a:pos x="25533" y="72363"/>
              </a:cxn>
              <a:cxn ang="0">
                <a:pos x="10492" y="73192"/>
              </a:cxn>
              <a:cxn ang="0">
                <a:pos x="0" y="104700"/>
              </a:cxn>
              <a:cxn ang="0">
                <a:pos x="26407" y="99310"/>
              </a:cxn>
              <a:cxn ang="0">
                <a:pos x="47941" y="99310"/>
              </a:cxn>
              <a:cxn ang="0">
                <a:pos x="46522" y="0"/>
              </a:cxn>
            </a:cxnLst>
            <a:rect l="0" t="0" r="r" b="b"/>
            <a:pathLst>
              <a:path w="53339" h="471170">
                <a:moveTo>
                  <a:pt x="13815" y="442387"/>
                </a:moveTo>
                <a:lnTo>
                  <a:pt x="3410" y="461246"/>
                </a:lnTo>
                <a:lnTo>
                  <a:pt x="53255" y="471094"/>
                </a:lnTo>
                <a:lnTo>
                  <a:pt x="52896" y="446008"/>
                </a:lnTo>
                <a:lnTo>
                  <a:pt x="29733" y="446008"/>
                </a:lnTo>
                <a:lnTo>
                  <a:pt x="13815" y="442387"/>
                </a:lnTo>
                <a:close/>
              </a:path>
              <a:path w="53339" h="471170">
                <a:moveTo>
                  <a:pt x="13815" y="379495"/>
                </a:moveTo>
                <a:lnTo>
                  <a:pt x="1659" y="405135"/>
                </a:lnTo>
                <a:lnTo>
                  <a:pt x="29733" y="409593"/>
                </a:lnTo>
                <a:lnTo>
                  <a:pt x="29733" y="446008"/>
                </a:lnTo>
                <a:lnTo>
                  <a:pt x="52896" y="446008"/>
                </a:lnTo>
                <a:lnTo>
                  <a:pt x="51965" y="380885"/>
                </a:lnTo>
                <a:lnTo>
                  <a:pt x="28070" y="380885"/>
                </a:lnTo>
                <a:lnTo>
                  <a:pt x="13815" y="379495"/>
                </a:lnTo>
                <a:close/>
              </a:path>
              <a:path w="53339" h="471170">
                <a:moveTo>
                  <a:pt x="11366" y="317530"/>
                </a:moveTo>
                <a:lnTo>
                  <a:pt x="873" y="344470"/>
                </a:lnTo>
                <a:lnTo>
                  <a:pt x="30607" y="347165"/>
                </a:lnTo>
                <a:lnTo>
                  <a:pt x="28070" y="380885"/>
                </a:lnTo>
                <a:lnTo>
                  <a:pt x="51965" y="380885"/>
                </a:lnTo>
                <a:lnTo>
                  <a:pt x="51080" y="318921"/>
                </a:lnTo>
                <a:lnTo>
                  <a:pt x="29381" y="318921"/>
                </a:lnTo>
                <a:lnTo>
                  <a:pt x="11366" y="317530"/>
                </a:lnTo>
                <a:close/>
              </a:path>
              <a:path w="53339" h="471170">
                <a:moveTo>
                  <a:pt x="50553" y="282042"/>
                </a:moveTo>
                <a:lnTo>
                  <a:pt x="26407" y="282042"/>
                </a:lnTo>
                <a:lnTo>
                  <a:pt x="29381" y="318921"/>
                </a:lnTo>
                <a:lnTo>
                  <a:pt x="51080" y="318921"/>
                </a:lnTo>
                <a:lnTo>
                  <a:pt x="50553" y="282042"/>
                </a:lnTo>
                <a:close/>
              </a:path>
              <a:path w="53339" h="471170">
                <a:moveTo>
                  <a:pt x="49649" y="218777"/>
                </a:moveTo>
                <a:lnTo>
                  <a:pt x="26407" y="218777"/>
                </a:lnTo>
                <a:lnTo>
                  <a:pt x="26407" y="254265"/>
                </a:lnTo>
                <a:lnTo>
                  <a:pt x="7955" y="256029"/>
                </a:lnTo>
                <a:lnTo>
                  <a:pt x="0" y="283900"/>
                </a:lnTo>
                <a:lnTo>
                  <a:pt x="26407" y="282042"/>
                </a:lnTo>
                <a:lnTo>
                  <a:pt x="50553" y="282042"/>
                </a:lnTo>
                <a:lnTo>
                  <a:pt x="49649" y="218777"/>
                </a:lnTo>
                <a:close/>
              </a:path>
              <a:path w="53339" h="471170">
                <a:moveTo>
                  <a:pt x="48756" y="156334"/>
                </a:moveTo>
                <a:lnTo>
                  <a:pt x="25533" y="156334"/>
                </a:lnTo>
                <a:lnTo>
                  <a:pt x="26407" y="190906"/>
                </a:lnTo>
                <a:lnTo>
                  <a:pt x="10055" y="194528"/>
                </a:lnTo>
                <a:lnTo>
                  <a:pt x="1659" y="222305"/>
                </a:lnTo>
                <a:lnTo>
                  <a:pt x="26407" y="218777"/>
                </a:lnTo>
                <a:lnTo>
                  <a:pt x="49649" y="218777"/>
                </a:lnTo>
                <a:lnTo>
                  <a:pt x="48756" y="156334"/>
                </a:lnTo>
                <a:close/>
              </a:path>
              <a:path w="53339" h="471170">
                <a:moveTo>
                  <a:pt x="47941" y="99310"/>
                </a:moveTo>
                <a:lnTo>
                  <a:pt x="26407" y="99310"/>
                </a:lnTo>
                <a:lnTo>
                  <a:pt x="26407" y="128482"/>
                </a:lnTo>
                <a:lnTo>
                  <a:pt x="10055" y="132929"/>
                </a:lnTo>
                <a:lnTo>
                  <a:pt x="1659" y="158105"/>
                </a:lnTo>
                <a:lnTo>
                  <a:pt x="25533" y="156334"/>
                </a:lnTo>
                <a:lnTo>
                  <a:pt x="48756" y="156334"/>
                </a:lnTo>
                <a:lnTo>
                  <a:pt x="47941" y="99310"/>
                </a:lnTo>
                <a:close/>
              </a:path>
              <a:path w="53339" h="471170">
                <a:moveTo>
                  <a:pt x="46522" y="0"/>
                </a:moveTo>
                <a:lnTo>
                  <a:pt x="12592" y="16243"/>
                </a:lnTo>
                <a:lnTo>
                  <a:pt x="5070" y="47186"/>
                </a:lnTo>
                <a:lnTo>
                  <a:pt x="25533" y="48128"/>
                </a:lnTo>
                <a:lnTo>
                  <a:pt x="25533" y="72363"/>
                </a:lnTo>
                <a:lnTo>
                  <a:pt x="10492" y="73192"/>
                </a:lnTo>
                <a:lnTo>
                  <a:pt x="0" y="104700"/>
                </a:lnTo>
                <a:lnTo>
                  <a:pt x="26407" y="99310"/>
                </a:lnTo>
                <a:lnTo>
                  <a:pt x="47941" y="99310"/>
                </a:lnTo>
                <a:lnTo>
                  <a:pt x="4652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3" name="object 16"/>
          <p:cNvSpPr>
            <a:spLocks/>
          </p:cNvSpPr>
          <p:nvPr/>
        </p:nvSpPr>
        <p:spPr bwMode="auto">
          <a:xfrm>
            <a:off x="1878013" y="2897188"/>
            <a:ext cx="80962" cy="498475"/>
          </a:xfrm>
          <a:custGeom>
            <a:avLst/>
            <a:gdLst/>
            <a:ahLst/>
            <a:cxnLst>
              <a:cxn ang="0">
                <a:pos x="81678" y="0"/>
              </a:cxn>
              <a:cxn ang="0">
                <a:pos x="0" y="6708"/>
              </a:cxn>
              <a:cxn ang="0">
                <a:pos x="6296" y="496651"/>
              </a:cxn>
              <a:cxn ang="0">
                <a:pos x="20551" y="499342"/>
              </a:cxn>
              <a:cxn ang="0">
                <a:pos x="12155" y="55176"/>
              </a:cxn>
              <a:cxn ang="0">
                <a:pos x="39003" y="21105"/>
              </a:cxn>
              <a:cxn ang="0">
                <a:pos x="81678" y="0"/>
              </a:cxn>
            </a:cxnLst>
            <a:rect l="0" t="0" r="r" b="b"/>
            <a:pathLst>
              <a:path w="81914" h="499745">
                <a:moveTo>
                  <a:pt x="81678" y="0"/>
                </a:moveTo>
                <a:lnTo>
                  <a:pt x="0" y="6708"/>
                </a:lnTo>
                <a:lnTo>
                  <a:pt x="6296" y="496651"/>
                </a:lnTo>
                <a:lnTo>
                  <a:pt x="20551" y="499342"/>
                </a:lnTo>
                <a:lnTo>
                  <a:pt x="12155" y="55176"/>
                </a:lnTo>
                <a:lnTo>
                  <a:pt x="39003" y="21105"/>
                </a:lnTo>
                <a:lnTo>
                  <a:pt x="816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4" name="object 17"/>
          <p:cNvSpPr>
            <a:spLocks/>
          </p:cNvSpPr>
          <p:nvPr/>
        </p:nvSpPr>
        <p:spPr bwMode="auto">
          <a:xfrm>
            <a:off x="1868488" y="2540000"/>
            <a:ext cx="260350" cy="317500"/>
          </a:xfrm>
          <a:custGeom>
            <a:avLst/>
            <a:gdLst/>
            <a:ahLst/>
            <a:cxnLst>
              <a:cxn ang="0">
                <a:pos x="257630" y="0"/>
              </a:cxn>
              <a:cxn ang="0">
                <a:pos x="182685" y="11683"/>
              </a:cxn>
              <a:cxn ang="0">
                <a:pos x="64977" y="37349"/>
              </a:cxn>
              <a:cxn ang="0">
                <a:pos x="0" y="58870"/>
              </a:cxn>
              <a:cxn ang="0">
                <a:pos x="5859" y="317040"/>
              </a:cxn>
              <a:cxn ang="0">
                <a:pos x="260167" y="308522"/>
              </a:cxn>
              <a:cxn ang="0">
                <a:pos x="260073" y="304037"/>
              </a:cxn>
              <a:cxn ang="0">
                <a:pos x="18014" y="304037"/>
              </a:cxn>
              <a:cxn ang="0">
                <a:pos x="15918" y="219614"/>
              </a:cxn>
              <a:cxn ang="0">
                <a:pos x="147648" y="208006"/>
              </a:cxn>
              <a:cxn ang="0">
                <a:pos x="16792" y="208006"/>
              </a:cxn>
              <a:cxn ang="0">
                <a:pos x="14692" y="146384"/>
              </a:cxn>
              <a:cxn ang="0">
                <a:pos x="137017" y="133381"/>
              </a:cxn>
              <a:cxn ang="0">
                <a:pos x="14692" y="133381"/>
              </a:cxn>
              <a:cxn ang="0">
                <a:pos x="12595" y="70516"/>
              </a:cxn>
              <a:cxn ang="0">
                <a:pos x="171315" y="70516"/>
              </a:cxn>
              <a:cxn ang="0">
                <a:pos x="171315" y="52576"/>
              </a:cxn>
              <a:cxn ang="0">
                <a:pos x="256404" y="20239"/>
              </a:cxn>
              <a:cxn ang="0">
                <a:pos x="257630" y="0"/>
              </a:cxn>
              <a:cxn ang="0">
                <a:pos x="255530" y="85365"/>
              </a:cxn>
              <a:cxn ang="0">
                <a:pos x="238829" y="289263"/>
              </a:cxn>
              <a:cxn ang="0">
                <a:pos x="18014" y="304037"/>
              </a:cxn>
              <a:cxn ang="0">
                <a:pos x="260073" y="304037"/>
              </a:cxn>
              <a:cxn ang="0">
                <a:pos x="255530" y="85365"/>
              </a:cxn>
              <a:cxn ang="0">
                <a:pos x="230870" y="187277"/>
              </a:cxn>
              <a:cxn ang="0">
                <a:pos x="16792" y="208006"/>
              </a:cxn>
              <a:cxn ang="0">
                <a:pos x="147648" y="208006"/>
              </a:cxn>
              <a:cxn ang="0">
                <a:pos x="219500" y="201674"/>
              </a:cxn>
              <a:cxn ang="0">
                <a:pos x="230870" y="187277"/>
              </a:cxn>
              <a:cxn ang="0">
                <a:pos x="236292" y="105529"/>
              </a:cxn>
              <a:cxn ang="0">
                <a:pos x="14692" y="133381"/>
              </a:cxn>
              <a:cxn ang="0">
                <a:pos x="137017" y="133381"/>
              </a:cxn>
              <a:cxn ang="0">
                <a:pos x="229559" y="123544"/>
              </a:cxn>
              <a:cxn ang="0">
                <a:pos x="236292" y="105529"/>
              </a:cxn>
              <a:cxn ang="0">
                <a:pos x="171315" y="70516"/>
              </a:cxn>
              <a:cxn ang="0">
                <a:pos x="12595" y="70516"/>
              </a:cxn>
              <a:cxn ang="0">
                <a:pos x="57455" y="75528"/>
              </a:cxn>
              <a:cxn ang="0">
                <a:pos x="58244" y="96144"/>
              </a:cxn>
              <a:cxn ang="0">
                <a:pos x="171315" y="79034"/>
              </a:cxn>
              <a:cxn ang="0">
                <a:pos x="171315" y="70516"/>
              </a:cxn>
            </a:cxnLst>
            <a:rect l="0" t="0" r="r" b="b"/>
            <a:pathLst>
              <a:path w="260350" h="317500">
                <a:moveTo>
                  <a:pt x="257630" y="0"/>
                </a:moveTo>
                <a:lnTo>
                  <a:pt x="182685" y="11683"/>
                </a:lnTo>
                <a:lnTo>
                  <a:pt x="64977" y="37349"/>
                </a:lnTo>
                <a:lnTo>
                  <a:pt x="0" y="58870"/>
                </a:lnTo>
                <a:lnTo>
                  <a:pt x="5859" y="317040"/>
                </a:lnTo>
                <a:lnTo>
                  <a:pt x="260167" y="308522"/>
                </a:lnTo>
                <a:lnTo>
                  <a:pt x="260073" y="304037"/>
                </a:lnTo>
                <a:lnTo>
                  <a:pt x="18014" y="304037"/>
                </a:lnTo>
                <a:lnTo>
                  <a:pt x="15918" y="219614"/>
                </a:lnTo>
                <a:lnTo>
                  <a:pt x="147648" y="208006"/>
                </a:lnTo>
                <a:lnTo>
                  <a:pt x="16792" y="208006"/>
                </a:lnTo>
                <a:lnTo>
                  <a:pt x="14692" y="146384"/>
                </a:lnTo>
                <a:lnTo>
                  <a:pt x="137017" y="133381"/>
                </a:lnTo>
                <a:lnTo>
                  <a:pt x="14692" y="133381"/>
                </a:lnTo>
                <a:lnTo>
                  <a:pt x="12595" y="70516"/>
                </a:lnTo>
                <a:lnTo>
                  <a:pt x="171315" y="70516"/>
                </a:lnTo>
                <a:lnTo>
                  <a:pt x="171315" y="52576"/>
                </a:lnTo>
                <a:lnTo>
                  <a:pt x="256404" y="20239"/>
                </a:lnTo>
                <a:lnTo>
                  <a:pt x="257630" y="0"/>
                </a:lnTo>
                <a:close/>
              </a:path>
              <a:path w="260350" h="317500">
                <a:moveTo>
                  <a:pt x="255530" y="85365"/>
                </a:moveTo>
                <a:lnTo>
                  <a:pt x="238829" y="289263"/>
                </a:lnTo>
                <a:lnTo>
                  <a:pt x="18014" y="304037"/>
                </a:lnTo>
                <a:lnTo>
                  <a:pt x="260073" y="304037"/>
                </a:lnTo>
                <a:lnTo>
                  <a:pt x="255530" y="85365"/>
                </a:lnTo>
                <a:close/>
              </a:path>
              <a:path w="260350" h="317500">
                <a:moveTo>
                  <a:pt x="230870" y="187277"/>
                </a:moveTo>
                <a:lnTo>
                  <a:pt x="16792" y="208006"/>
                </a:lnTo>
                <a:lnTo>
                  <a:pt x="147648" y="208006"/>
                </a:lnTo>
                <a:lnTo>
                  <a:pt x="219500" y="201674"/>
                </a:lnTo>
                <a:lnTo>
                  <a:pt x="230870" y="187277"/>
                </a:lnTo>
                <a:close/>
              </a:path>
              <a:path w="260350" h="317500">
                <a:moveTo>
                  <a:pt x="236292" y="105529"/>
                </a:moveTo>
                <a:lnTo>
                  <a:pt x="14692" y="133381"/>
                </a:lnTo>
                <a:lnTo>
                  <a:pt x="137017" y="133381"/>
                </a:lnTo>
                <a:lnTo>
                  <a:pt x="229559" y="123544"/>
                </a:lnTo>
                <a:lnTo>
                  <a:pt x="236292" y="105529"/>
                </a:lnTo>
                <a:close/>
              </a:path>
              <a:path w="260350" h="317500">
                <a:moveTo>
                  <a:pt x="171315" y="70516"/>
                </a:moveTo>
                <a:lnTo>
                  <a:pt x="12595" y="70516"/>
                </a:lnTo>
                <a:lnTo>
                  <a:pt x="57455" y="75528"/>
                </a:lnTo>
                <a:lnTo>
                  <a:pt x="58244" y="96144"/>
                </a:lnTo>
                <a:lnTo>
                  <a:pt x="171315" y="79034"/>
                </a:lnTo>
                <a:lnTo>
                  <a:pt x="171315" y="705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5" name="object 18"/>
          <p:cNvSpPr>
            <a:spLocks/>
          </p:cNvSpPr>
          <p:nvPr/>
        </p:nvSpPr>
        <p:spPr bwMode="auto">
          <a:xfrm>
            <a:off x="2054225" y="2597150"/>
            <a:ext cx="53975" cy="42863"/>
          </a:xfrm>
          <a:custGeom>
            <a:avLst/>
            <a:gdLst/>
            <a:ahLst/>
            <a:cxnLst>
              <a:cxn ang="0">
                <a:pos x="32270" y="0"/>
              </a:cxn>
              <a:cxn ang="0">
                <a:pos x="33492" y="19334"/>
              </a:cxn>
              <a:cxn ang="0">
                <a:pos x="0" y="22952"/>
              </a:cxn>
              <a:cxn ang="0">
                <a:pos x="18888" y="42287"/>
              </a:cxn>
              <a:cxn ang="0">
                <a:pos x="52821" y="38669"/>
              </a:cxn>
              <a:cxn ang="0">
                <a:pos x="48185" y="18053"/>
              </a:cxn>
              <a:cxn ang="0">
                <a:pos x="32270" y="0"/>
              </a:cxn>
            </a:cxnLst>
            <a:rect l="0" t="0" r="r" b="b"/>
            <a:pathLst>
              <a:path w="53339" h="42544">
                <a:moveTo>
                  <a:pt x="32270" y="0"/>
                </a:moveTo>
                <a:lnTo>
                  <a:pt x="33492" y="19334"/>
                </a:lnTo>
                <a:lnTo>
                  <a:pt x="0" y="22952"/>
                </a:lnTo>
                <a:lnTo>
                  <a:pt x="18888" y="42287"/>
                </a:lnTo>
                <a:lnTo>
                  <a:pt x="52821" y="38669"/>
                </a:lnTo>
                <a:lnTo>
                  <a:pt x="48185" y="18053"/>
                </a:lnTo>
                <a:lnTo>
                  <a:pt x="322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6" name="object 19"/>
          <p:cNvSpPr>
            <a:spLocks/>
          </p:cNvSpPr>
          <p:nvPr/>
        </p:nvSpPr>
        <p:spPr bwMode="auto">
          <a:xfrm>
            <a:off x="1898650" y="2760663"/>
            <a:ext cx="192088" cy="60325"/>
          </a:xfrm>
          <a:custGeom>
            <a:avLst/>
            <a:gdLst/>
            <a:ahLst/>
            <a:cxnLst>
              <a:cxn ang="0">
                <a:pos x="188107" y="0"/>
              </a:cxn>
              <a:cxn ang="0">
                <a:pos x="0" y="17073"/>
              </a:cxn>
              <a:cxn ang="0">
                <a:pos x="1314" y="60189"/>
              </a:cxn>
              <a:cxn ang="0">
                <a:pos x="11369" y="61583"/>
              </a:cxn>
              <a:cxn ang="0">
                <a:pos x="11369" y="25628"/>
              </a:cxn>
              <a:cxn ang="0">
                <a:pos x="187233" y="9912"/>
              </a:cxn>
              <a:cxn ang="0">
                <a:pos x="188793" y="9912"/>
              </a:cxn>
              <a:cxn ang="0">
                <a:pos x="188107" y="0"/>
              </a:cxn>
              <a:cxn ang="0">
                <a:pos x="188793" y="9912"/>
              </a:cxn>
              <a:cxn ang="0">
                <a:pos x="187233" y="9912"/>
              </a:cxn>
              <a:cxn ang="0">
                <a:pos x="186007" y="42249"/>
              </a:cxn>
              <a:cxn ang="0">
                <a:pos x="46088" y="60189"/>
              </a:cxn>
              <a:cxn ang="0">
                <a:pos x="191867" y="54347"/>
              </a:cxn>
              <a:cxn ang="0">
                <a:pos x="188793" y="9912"/>
              </a:cxn>
            </a:cxnLst>
            <a:rect l="0" t="0" r="r" b="b"/>
            <a:pathLst>
              <a:path w="192405" h="61594">
                <a:moveTo>
                  <a:pt x="188107" y="0"/>
                </a:moveTo>
                <a:lnTo>
                  <a:pt x="0" y="17073"/>
                </a:lnTo>
                <a:lnTo>
                  <a:pt x="1314" y="60189"/>
                </a:lnTo>
                <a:lnTo>
                  <a:pt x="11369" y="61583"/>
                </a:lnTo>
                <a:lnTo>
                  <a:pt x="11369" y="25628"/>
                </a:lnTo>
                <a:lnTo>
                  <a:pt x="187233" y="9912"/>
                </a:lnTo>
                <a:lnTo>
                  <a:pt x="188793" y="9912"/>
                </a:lnTo>
                <a:lnTo>
                  <a:pt x="188107" y="0"/>
                </a:lnTo>
                <a:close/>
              </a:path>
              <a:path w="192405" h="61594">
                <a:moveTo>
                  <a:pt x="188793" y="9912"/>
                </a:moveTo>
                <a:lnTo>
                  <a:pt x="187233" y="9912"/>
                </a:lnTo>
                <a:lnTo>
                  <a:pt x="186007" y="42249"/>
                </a:lnTo>
                <a:lnTo>
                  <a:pt x="46088" y="60189"/>
                </a:lnTo>
                <a:lnTo>
                  <a:pt x="191867" y="54347"/>
                </a:lnTo>
                <a:lnTo>
                  <a:pt x="188793" y="9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7" name="object 20"/>
          <p:cNvSpPr>
            <a:spLocks/>
          </p:cNvSpPr>
          <p:nvPr/>
        </p:nvSpPr>
        <p:spPr bwMode="auto">
          <a:xfrm>
            <a:off x="1927225" y="2682875"/>
            <a:ext cx="123825" cy="49213"/>
          </a:xfrm>
          <a:custGeom>
            <a:avLst/>
            <a:gdLst/>
            <a:ahLst/>
            <a:cxnLst>
              <a:cxn ang="0">
                <a:pos x="124440" y="0"/>
              </a:cxn>
              <a:cxn ang="0">
                <a:pos x="0" y="13002"/>
              </a:cxn>
              <a:cxn ang="0">
                <a:pos x="1222" y="48015"/>
              </a:cxn>
              <a:cxn ang="0">
                <a:pos x="13378" y="45792"/>
              </a:cxn>
              <a:cxn ang="0">
                <a:pos x="12592" y="24234"/>
              </a:cxn>
              <a:cxn ang="0">
                <a:pos x="123130" y="10779"/>
              </a:cxn>
              <a:cxn ang="0">
                <a:pos x="124440" y="0"/>
              </a:cxn>
            </a:cxnLst>
            <a:rect l="0" t="0" r="r" b="b"/>
            <a:pathLst>
              <a:path w="124460" h="48260">
                <a:moveTo>
                  <a:pt x="124440" y="0"/>
                </a:moveTo>
                <a:lnTo>
                  <a:pt x="0" y="13002"/>
                </a:lnTo>
                <a:lnTo>
                  <a:pt x="1222" y="48015"/>
                </a:lnTo>
                <a:lnTo>
                  <a:pt x="13378" y="45792"/>
                </a:lnTo>
                <a:lnTo>
                  <a:pt x="12592" y="24234"/>
                </a:lnTo>
                <a:lnTo>
                  <a:pt x="123130" y="10779"/>
                </a:lnTo>
                <a:lnTo>
                  <a:pt x="1244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8" name="object 21"/>
          <p:cNvSpPr>
            <a:spLocks/>
          </p:cNvSpPr>
          <p:nvPr/>
        </p:nvSpPr>
        <p:spPr bwMode="auto">
          <a:xfrm>
            <a:off x="1825625" y="2474913"/>
            <a:ext cx="309563" cy="976312"/>
          </a:xfrm>
          <a:custGeom>
            <a:avLst/>
            <a:gdLst/>
            <a:ahLst/>
            <a:cxnLst>
              <a:cxn ang="0">
                <a:pos x="308701" y="0"/>
              </a:cxn>
              <a:cxn ang="0">
                <a:pos x="13379" y="63279"/>
              </a:cxn>
              <a:cxn ang="0">
                <a:pos x="0" y="84348"/>
              </a:cxn>
              <a:cxn ang="0">
                <a:pos x="25535" y="953338"/>
              </a:cxn>
              <a:cxn ang="0">
                <a:pos x="128203" y="976286"/>
              </a:cxn>
              <a:cxn ang="0">
                <a:pos x="37252" y="947952"/>
              </a:cxn>
              <a:cxn ang="0">
                <a:pos x="18452" y="82576"/>
              </a:cxn>
              <a:cxn ang="0">
                <a:pos x="308701" y="0"/>
              </a:cxn>
            </a:cxnLst>
            <a:rect l="0" t="0" r="r" b="b"/>
            <a:pathLst>
              <a:path w="309244" h="976629">
                <a:moveTo>
                  <a:pt x="308701" y="0"/>
                </a:moveTo>
                <a:lnTo>
                  <a:pt x="13379" y="63279"/>
                </a:lnTo>
                <a:lnTo>
                  <a:pt x="0" y="84348"/>
                </a:lnTo>
                <a:lnTo>
                  <a:pt x="25535" y="953338"/>
                </a:lnTo>
                <a:lnTo>
                  <a:pt x="128203" y="976286"/>
                </a:lnTo>
                <a:lnTo>
                  <a:pt x="37252" y="947952"/>
                </a:lnTo>
                <a:lnTo>
                  <a:pt x="18452" y="82576"/>
                </a:lnTo>
                <a:lnTo>
                  <a:pt x="3087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9" name="object 22"/>
          <p:cNvSpPr>
            <a:spLocks/>
          </p:cNvSpPr>
          <p:nvPr/>
        </p:nvSpPr>
        <p:spPr bwMode="auto">
          <a:xfrm>
            <a:off x="2098675" y="2474913"/>
            <a:ext cx="365125" cy="971550"/>
          </a:xfrm>
          <a:custGeom>
            <a:avLst/>
            <a:gdLst/>
            <a:ahLst/>
            <a:cxnLst>
              <a:cxn ang="0">
                <a:pos x="1747" y="444995"/>
              </a:cxn>
              <a:cxn ang="0">
                <a:pos x="1747" y="462558"/>
              </a:cxn>
              <a:cxn ang="0">
                <a:pos x="64100" y="464329"/>
              </a:cxn>
              <a:cxn ang="0">
                <a:pos x="67422" y="478726"/>
              </a:cxn>
              <a:cxn ang="0">
                <a:pos x="1747" y="478726"/>
              </a:cxn>
              <a:cxn ang="0">
                <a:pos x="1747" y="494405"/>
              </a:cxn>
              <a:cxn ang="0">
                <a:pos x="69170" y="494405"/>
              </a:cxn>
              <a:cxn ang="0">
                <a:pos x="77129" y="970897"/>
              </a:cxn>
              <a:cxn ang="0">
                <a:pos x="94374" y="446841"/>
              </a:cxn>
              <a:cxn ang="0">
                <a:pos x="65759" y="446841"/>
              </a:cxn>
              <a:cxn ang="0">
                <a:pos x="1747" y="444995"/>
              </a:cxn>
              <a:cxn ang="0">
                <a:pos x="165021" y="66898"/>
              </a:cxn>
              <a:cxn ang="0">
                <a:pos x="106877" y="66898"/>
              </a:cxn>
              <a:cxn ang="0">
                <a:pos x="235866" y="181435"/>
              </a:cxn>
              <a:cxn ang="0">
                <a:pos x="315000" y="324201"/>
              </a:cxn>
              <a:cxn ang="0">
                <a:pos x="345618" y="849662"/>
              </a:cxn>
              <a:cxn ang="0">
                <a:pos x="366159" y="219991"/>
              </a:cxn>
              <a:cxn ang="0">
                <a:pos x="165021" y="66898"/>
              </a:cxn>
              <a:cxn ang="0">
                <a:pos x="77129" y="0"/>
              </a:cxn>
              <a:cxn ang="0">
                <a:pos x="91726" y="21068"/>
              </a:cxn>
              <a:cxn ang="0">
                <a:pos x="74155" y="30113"/>
              </a:cxn>
              <a:cxn ang="0">
                <a:pos x="64100" y="406439"/>
              </a:cxn>
              <a:cxn ang="0">
                <a:pos x="0" y="411828"/>
              </a:cxn>
              <a:cxn ang="0">
                <a:pos x="0" y="425660"/>
              </a:cxn>
              <a:cxn ang="0">
                <a:pos x="64100" y="425660"/>
              </a:cxn>
              <a:cxn ang="0">
                <a:pos x="65759" y="446841"/>
              </a:cxn>
              <a:cxn ang="0">
                <a:pos x="94374" y="446841"/>
              </a:cxn>
              <a:cxn ang="0">
                <a:pos x="106877" y="66898"/>
              </a:cxn>
              <a:cxn ang="0">
                <a:pos x="165021" y="66898"/>
              </a:cxn>
              <a:cxn ang="0">
                <a:pos x="77129" y="0"/>
              </a:cxn>
            </a:cxnLst>
            <a:rect l="0" t="0" r="r" b="b"/>
            <a:pathLst>
              <a:path w="366394" h="970914">
                <a:moveTo>
                  <a:pt x="1747" y="444995"/>
                </a:moveTo>
                <a:lnTo>
                  <a:pt x="1747" y="462558"/>
                </a:lnTo>
                <a:lnTo>
                  <a:pt x="64100" y="464329"/>
                </a:lnTo>
                <a:lnTo>
                  <a:pt x="67422" y="478726"/>
                </a:lnTo>
                <a:lnTo>
                  <a:pt x="1747" y="478726"/>
                </a:lnTo>
                <a:lnTo>
                  <a:pt x="1747" y="494405"/>
                </a:lnTo>
                <a:lnTo>
                  <a:pt x="69170" y="494405"/>
                </a:lnTo>
                <a:lnTo>
                  <a:pt x="77129" y="970897"/>
                </a:lnTo>
                <a:lnTo>
                  <a:pt x="94374" y="446841"/>
                </a:lnTo>
                <a:lnTo>
                  <a:pt x="65759" y="446841"/>
                </a:lnTo>
                <a:lnTo>
                  <a:pt x="1747" y="444995"/>
                </a:lnTo>
                <a:close/>
              </a:path>
              <a:path w="366394" h="970914">
                <a:moveTo>
                  <a:pt x="165021" y="66898"/>
                </a:moveTo>
                <a:lnTo>
                  <a:pt x="106877" y="66898"/>
                </a:lnTo>
                <a:lnTo>
                  <a:pt x="235866" y="181435"/>
                </a:lnTo>
                <a:lnTo>
                  <a:pt x="315000" y="324201"/>
                </a:lnTo>
                <a:lnTo>
                  <a:pt x="345618" y="849662"/>
                </a:lnTo>
                <a:lnTo>
                  <a:pt x="366159" y="219991"/>
                </a:lnTo>
                <a:lnTo>
                  <a:pt x="165021" y="66898"/>
                </a:lnTo>
                <a:close/>
              </a:path>
              <a:path w="366394" h="970914">
                <a:moveTo>
                  <a:pt x="77129" y="0"/>
                </a:moveTo>
                <a:lnTo>
                  <a:pt x="91726" y="21068"/>
                </a:lnTo>
                <a:lnTo>
                  <a:pt x="74155" y="30113"/>
                </a:lnTo>
                <a:lnTo>
                  <a:pt x="64100" y="406439"/>
                </a:lnTo>
                <a:lnTo>
                  <a:pt x="0" y="411828"/>
                </a:lnTo>
                <a:lnTo>
                  <a:pt x="0" y="425660"/>
                </a:lnTo>
                <a:lnTo>
                  <a:pt x="64100" y="425660"/>
                </a:lnTo>
                <a:lnTo>
                  <a:pt x="65759" y="446841"/>
                </a:lnTo>
                <a:lnTo>
                  <a:pt x="94374" y="446841"/>
                </a:lnTo>
                <a:lnTo>
                  <a:pt x="106877" y="66898"/>
                </a:lnTo>
                <a:lnTo>
                  <a:pt x="165021" y="66898"/>
                </a:lnTo>
                <a:lnTo>
                  <a:pt x="771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0" name="object 23"/>
          <p:cNvSpPr>
            <a:spLocks/>
          </p:cNvSpPr>
          <p:nvPr/>
        </p:nvSpPr>
        <p:spPr bwMode="auto">
          <a:xfrm>
            <a:off x="2014538" y="3340100"/>
            <a:ext cx="636587" cy="152400"/>
          </a:xfrm>
          <a:custGeom>
            <a:avLst/>
            <a:gdLst/>
            <a:ahLst/>
            <a:cxnLst>
              <a:cxn ang="0">
                <a:pos x="0" y="117703"/>
              </a:cxn>
              <a:cxn ang="0">
                <a:pos x="162133" y="151797"/>
              </a:cxn>
              <a:cxn ang="0">
                <a:pos x="387738" y="137398"/>
              </a:cxn>
              <a:cxn ang="0">
                <a:pos x="147441" y="137398"/>
              </a:cxn>
              <a:cxn ang="0">
                <a:pos x="0" y="117703"/>
              </a:cxn>
              <a:cxn ang="0">
                <a:pos x="425964" y="0"/>
              </a:cxn>
              <a:cxn ang="0">
                <a:pos x="424308" y="44032"/>
              </a:cxn>
              <a:cxn ang="0">
                <a:pos x="147441" y="137398"/>
              </a:cxn>
              <a:cxn ang="0">
                <a:pos x="387738" y="137398"/>
              </a:cxn>
              <a:cxn ang="0">
                <a:pos x="542023" y="127550"/>
              </a:cxn>
              <a:cxn ang="0">
                <a:pos x="636731" y="28334"/>
              </a:cxn>
              <a:cxn ang="0">
                <a:pos x="425964" y="0"/>
              </a:cxn>
            </a:cxnLst>
            <a:rect l="0" t="0" r="r" b="b"/>
            <a:pathLst>
              <a:path w="636905" h="152400">
                <a:moveTo>
                  <a:pt x="0" y="117703"/>
                </a:moveTo>
                <a:lnTo>
                  <a:pt x="162133" y="151797"/>
                </a:lnTo>
                <a:lnTo>
                  <a:pt x="387738" y="137398"/>
                </a:lnTo>
                <a:lnTo>
                  <a:pt x="147441" y="137398"/>
                </a:lnTo>
                <a:lnTo>
                  <a:pt x="0" y="117703"/>
                </a:lnTo>
                <a:close/>
              </a:path>
              <a:path w="636905" h="152400">
                <a:moveTo>
                  <a:pt x="425964" y="0"/>
                </a:moveTo>
                <a:lnTo>
                  <a:pt x="424308" y="44032"/>
                </a:lnTo>
                <a:lnTo>
                  <a:pt x="147441" y="137398"/>
                </a:lnTo>
                <a:lnTo>
                  <a:pt x="387738" y="137398"/>
                </a:lnTo>
                <a:lnTo>
                  <a:pt x="542023" y="127550"/>
                </a:lnTo>
                <a:lnTo>
                  <a:pt x="636731" y="28334"/>
                </a:lnTo>
                <a:lnTo>
                  <a:pt x="42596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1" name="object 24"/>
          <p:cNvSpPr>
            <a:spLocks/>
          </p:cNvSpPr>
          <p:nvPr/>
        </p:nvSpPr>
        <p:spPr bwMode="auto">
          <a:xfrm>
            <a:off x="2346325" y="2886075"/>
            <a:ext cx="82550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786"/>
              </a:cxn>
              <a:cxn ang="0">
                <a:pos x="81671" y="31884"/>
              </a:cxn>
              <a:cxn ang="0">
                <a:pos x="81671" y="14397"/>
              </a:cxn>
              <a:cxn ang="0">
                <a:pos x="0" y="0"/>
              </a:cxn>
            </a:cxnLst>
            <a:rect l="0" t="0" r="r" b="b"/>
            <a:pathLst>
              <a:path w="81914" h="32385">
                <a:moveTo>
                  <a:pt x="0" y="0"/>
                </a:moveTo>
                <a:lnTo>
                  <a:pt x="0" y="19786"/>
                </a:lnTo>
                <a:lnTo>
                  <a:pt x="81671" y="31884"/>
                </a:lnTo>
                <a:lnTo>
                  <a:pt x="81671" y="143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2" name="object 25"/>
          <p:cNvSpPr>
            <a:spLocks/>
          </p:cNvSpPr>
          <p:nvPr/>
        </p:nvSpPr>
        <p:spPr bwMode="auto">
          <a:xfrm>
            <a:off x="2346325" y="2930525"/>
            <a:ext cx="80963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673"/>
              </a:cxn>
              <a:cxn ang="0">
                <a:pos x="80367" y="29171"/>
              </a:cxn>
              <a:cxn ang="0">
                <a:pos x="80367" y="11608"/>
              </a:cxn>
              <a:cxn ang="0">
                <a:pos x="0" y="0"/>
              </a:cxn>
            </a:cxnLst>
            <a:rect l="0" t="0" r="r" b="b"/>
            <a:pathLst>
              <a:path w="80644" h="29210">
                <a:moveTo>
                  <a:pt x="0" y="0"/>
                </a:moveTo>
                <a:lnTo>
                  <a:pt x="0" y="19673"/>
                </a:lnTo>
                <a:lnTo>
                  <a:pt x="80367" y="29171"/>
                </a:lnTo>
                <a:lnTo>
                  <a:pt x="80367" y="116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3" name="object 26"/>
          <p:cNvSpPr>
            <a:spLocks/>
          </p:cNvSpPr>
          <p:nvPr/>
        </p:nvSpPr>
        <p:spPr bwMode="auto">
          <a:xfrm>
            <a:off x="2346325" y="2973388"/>
            <a:ext cx="793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276"/>
              </a:cxn>
              <a:cxn ang="0">
                <a:pos x="79134" y="26570"/>
              </a:cxn>
              <a:cxn ang="0">
                <a:pos x="79134" y="9045"/>
              </a:cxn>
              <a:cxn ang="0">
                <a:pos x="0" y="0"/>
              </a:cxn>
            </a:cxnLst>
            <a:rect l="0" t="0" r="r" b="b"/>
            <a:pathLst>
              <a:path w="79375" h="26669">
                <a:moveTo>
                  <a:pt x="0" y="0"/>
                </a:moveTo>
                <a:lnTo>
                  <a:pt x="0" y="20276"/>
                </a:lnTo>
                <a:lnTo>
                  <a:pt x="79134" y="26570"/>
                </a:lnTo>
                <a:lnTo>
                  <a:pt x="79134" y="90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4" name="object 27"/>
          <p:cNvSpPr>
            <a:spLocks/>
          </p:cNvSpPr>
          <p:nvPr/>
        </p:nvSpPr>
        <p:spPr bwMode="auto">
          <a:xfrm>
            <a:off x="2346325" y="3017838"/>
            <a:ext cx="77788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786"/>
              </a:cxn>
              <a:cxn ang="0">
                <a:pos x="77901" y="23781"/>
              </a:cxn>
              <a:cxn ang="0">
                <a:pos x="77901" y="5841"/>
              </a:cxn>
              <a:cxn ang="0">
                <a:pos x="0" y="0"/>
              </a:cxn>
            </a:cxnLst>
            <a:rect l="0" t="0" r="r" b="b"/>
            <a:pathLst>
              <a:path w="78105" h="24130">
                <a:moveTo>
                  <a:pt x="0" y="0"/>
                </a:moveTo>
                <a:lnTo>
                  <a:pt x="0" y="19786"/>
                </a:lnTo>
                <a:lnTo>
                  <a:pt x="77901" y="23781"/>
                </a:lnTo>
                <a:lnTo>
                  <a:pt x="77901" y="58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5" name="object 28"/>
          <p:cNvSpPr>
            <a:spLocks/>
          </p:cNvSpPr>
          <p:nvPr/>
        </p:nvSpPr>
        <p:spPr bwMode="auto">
          <a:xfrm>
            <a:off x="2346325" y="3062288"/>
            <a:ext cx="7620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125"/>
              </a:cxn>
              <a:cxn ang="0">
                <a:pos x="76597" y="21068"/>
              </a:cxn>
              <a:cxn ang="0">
                <a:pos x="76597" y="3128"/>
              </a:cxn>
              <a:cxn ang="0">
                <a:pos x="0" y="0"/>
              </a:cxn>
            </a:cxnLst>
            <a:rect l="0" t="0" r="r" b="b"/>
            <a:pathLst>
              <a:path w="76835" h="21589">
                <a:moveTo>
                  <a:pt x="0" y="0"/>
                </a:moveTo>
                <a:lnTo>
                  <a:pt x="0" y="20125"/>
                </a:lnTo>
                <a:lnTo>
                  <a:pt x="76597" y="21068"/>
                </a:lnTo>
                <a:lnTo>
                  <a:pt x="76597" y="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6" name="object 29"/>
          <p:cNvSpPr>
            <a:spLocks/>
          </p:cNvSpPr>
          <p:nvPr/>
        </p:nvSpPr>
        <p:spPr bwMode="auto">
          <a:xfrm>
            <a:off x="2346325" y="3106738"/>
            <a:ext cx="76200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732"/>
              </a:cxn>
              <a:cxn ang="0">
                <a:pos x="75364" y="18505"/>
              </a:cxn>
              <a:cxn ang="0">
                <a:pos x="75364" y="489"/>
              </a:cxn>
              <a:cxn ang="0">
                <a:pos x="0" y="0"/>
              </a:cxn>
            </a:cxnLst>
            <a:rect l="0" t="0" r="r" b="b"/>
            <a:pathLst>
              <a:path w="75564" h="20955">
                <a:moveTo>
                  <a:pt x="0" y="0"/>
                </a:moveTo>
                <a:lnTo>
                  <a:pt x="0" y="20732"/>
                </a:lnTo>
                <a:lnTo>
                  <a:pt x="75364" y="18505"/>
                </a:lnTo>
                <a:lnTo>
                  <a:pt x="75364" y="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7" name="object 30"/>
          <p:cNvSpPr>
            <a:spLocks/>
          </p:cNvSpPr>
          <p:nvPr/>
        </p:nvSpPr>
        <p:spPr bwMode="auto">
          <a:xfrm>
            <a:off x="2346325" y="3148013"/>
            <a:ext cx="74613" cy="23812"/>
          </a:xfrm>
          <a:custGeom>
            <a:avLst/>
            <a:gdLst/>
            <a:ahLst/>
            <a:cxnLst>
              <a:cxn ang="0">
                <a:pos x="74060" y="0"/>
              </a:cxn>
              <a:cxn ang="0">
                <a:pos x="0" y="2227"/>
              </a:cxn>
              <a:cxn ang="0">
                <a:pos x="0" y="22945"/>
              </a:cxn>
              <a:cxn ang="0">
                <a:pos x="74060" y="17928"/>
              </a:cxn>
              <a:cxn ang="0">
                <a:pos x="74060" y="0"/>
              </a:cxn>
            </a:cxnLst>
            <a:rect l="0" t="0" r="r" b="b"/>
            <a:pathLst>
              <a:path w="74294" h="23494">
                <a:moveTo>
                  <a:pt x="74060" y="0"/>
                </a:moveTo>
                <a:lnTo>
                  <a:pt x="0" y="2227"/>
                </a:lnTo>
                <a:lnTo>
                  <a:pt x="0" y="22945"/>
                </a:lnTo>
                <a:lnTo>
                  <a:pt x="74060" y="17928"/>
                </a:lnTo>
                <a:lnTo>
                  <a:pt x="740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8" name="object 31"/>
          <p:cNvSpPr>
            <a:spLocks/>
          </p:cNvSpPr>
          <p:nvPr/>
        </p:nvSpPr>
        <p:spPr bwMode="auto">
          <a:xfrm>
            <a:off x="2346325" y="3189288"/>
            <a:ext cx="73025" cy="25400"/>
          </a:xfrm>
          <a:custGeom>
            <a:avLst/>
            <a:gdLst/>
            <a:ahLst/>
            <a:cxnLst>
              <a:cxn ang="0">
                <a:pos x="73285" y="0"/>
              </a:cxn>
              <a:cxn ang="0">
                <a:pos x="0" y="5385"/>
              </a:cxn>
              <a:cxn ang="0">
                <a:pos x="0" y="26009"/>
              </a:cxn>
              <a:cxn ang="0">
                <a:pos x="73285" y="17928"/>
              </a:cxn>
              <a:cxn ang="0">
                <a:pos x="73285" y="0"/>
              </a:cxn>
            </a:cxnLst>
            <a:rect l="0" t="0" r="r" b="b"/>
            <a:pathLst>
              <a:path w="73660" h="26035">
                <a:moveTo>
                  <a:pt x="73285" y="0"/>
                </a:moveTo>
                <a:lnTo>
                  <a:pt x="0" y="5385"/>
                </a:lnTo>
                <a:lnTo>
                  <a:pt x="0" y="26009"/>
                </a:lnTo>
                <a:lnTo>
                  <a:pt x="73285" y="17928"/>
                </a:lnTo>
                <a:lnTo>
                  <a:pt x="732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9" name="object 32"/>
          <p:cNvSpPr>
            <a:spLocks/>
          </p:cNvSpPr>
          <p:nvPr/>
        </p:nvSpPr>
        <p:spPr bwMode="auto">
          <a:xfrm>
            <a:off x="2346325" y="3230563"/>
            <a:ext cx="73025" cy="28575"/>
          </a:xfrm>
          <a:custGeom>
            <a:avLst/>
            <a:gdLst/>
            <a:ahLst/>
            <a:cxnLst>
              <a:cxn ang="0">
                <a:pos x="72052" y="0"/>
              </a:cxn>
              <a:cxn ang="0">
                <a:pos x="0" y="7616"/>
              </a:cxn>
              <a:cxn ang="0">
                <a:pos x="0" y="28334"/>
              </a:cxn>
              <a:cxn ang="0">
                <a:pos x="72052" y="17559"/>
              </a:cxn>
              <a:cxn ang="0">
                <a:pos x="72052" y="0"/>
              </a:cxn>
            </a:cxnLst>
            <a:rect l="0" t="0" r="r" b="b"/>
            <a:pathLst>
              <a:path w="72389" h="28575">
                <a:moveTo>
                  <a:pt x="72052" y="0"/>
                </a:moveTo>
                <a:lnTo>
                  <a:pt x="0" y="7616"/>
                </a:lnTo>
                <a:lnTo>
                  <a:pt x="0" y="28334"/>
                </a:lnTo>
                <a:lnTo>
                  <a:pt x="72052" y="17559"/>
                </a:lnTo>
                <a:lnTo>
                  <a:pt x="7205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0" name="object 33"/>
          <p:cNvSpPr>
            <a:spLocks/>
          </p:cNvSpPr>
          <p:nvPr/>
        </p:nvSpPr>
        <p:spPr bwMode="auto">
          <a:xfrm>
            <a:off x="2346325" y="3271838"/>
            <a:ext cx="71438" cy="31750"/>
          </a:xfrm>
          <a:custGeom>
            <a:avLst/>
            <a:gdLst/>
            <a:ahLst/>
            <a:cxnLst>
              <a:cxn ang="0">
                <a:pos x="70748" y="0"/>
              </a:cxn>
              <a:cxn ang="0">
                <a:pos x="0" y="10311"/>
              </a:cxn>
              <a:cxn ang="0">
                <a:pos x="0" y="31398"/>
              </a:cxn>
              <a:cxn ang="0">
                <a:pos x="70748" y="17559"/>
              </a:cxn>
              <a:cxn ang="0">
                <a:pos x="70748" y="0"/>
              </a:cxn>
            </a:cxnLst>
            <a:rect l="0" t="0" r="r" b="b"/>
            <a:pathLst>
              <a:path w="71119" h="31750">
                <a:moveTo>
                  <a:pt x="70748" y="0"/>
                </a:moveTo>
                <a:lnTo>
                  <a:pt x="0" y="10311"/>
                </a:lnTo>
                <a:lnTo>
                  <a:pt x="0" y="31398"/>
                </a:lnTo>
                <a:lnTo>
                  <a:pt x="70748" y="17559"/>
                </a:lnTo>
                <a:lnTo>
                  <a:pt x="707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1" name="object 34"/>
          <p:cNvSpPr>
            <a:spLocks/>
          </p:cNvSpPr>
          <p:nvPr/>
        </p:nvSpPr>
        <p:spPr bwMode="auto">
          <a:xfrm>
            <a:off x="2346325" y="3313113"/>
            <a:ext cx="69850" cy="34925"/>
          </a:xfrm>
          <a:custGeom>
            <a:avLst/>
            <a:gdLst/>
            <a:ahLst/>
            <a:cxnLst>
              <a:cxn ang="0">
                <a:pos x="69515" y="0"/>
              </a:cxn>
              <a:cxn ang="0">
                <a:pos x="0" y="13470"/>
              </a:cxn>
              <a:cxn ang="0">
                <a:pos x="0" y="34557"/>
              </a:cxn>
              <a:cxn ang="0">
                <a:pos x="69515" y="17465"/>
              </a:cxn>
              <a:cxn ang="0">
                <a:pos x="69515" y="0"/>
              </a:cxn>
            </a:cxnLst>
            <a:rect l="0" t="0" r="r" b="b"/>
            <a:pathLst>
              <a:path w="69850" h="34925">
                <a:moveTo>
                  <a:pt x="69515" y="0"/>
                </a:moveTo>
                <a:lnTo>
                  <a:pt x="0" y="13470"/>
                </a:lnTo>
                <a:lnTo>
                  <a:pt x="0" y="34557"/>
                </a:lnTo>
                <a:lnTo>
                  <a:pt x="69515" y="17465"/>
                </a:lnTo>
                <a:lnTo>
                  <a:pt x="695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2" name="object 35"/>
          <p:cNvSpPr>
            <a:spLocks/>
          </p:cNvSpPr>
          <p:nvPr/>
        </p:nvSpPr>
        <p:spPr bwMode="auto">
          <a:xfrm>
            <a:off x="2346325" y="3354388"/>
            <a:ext cx="68263" cy="38100"/>
          </a:xfrm>
          <a:custGeom>
            <a:avLst/>
            <a:gdLst/>
            <a:ahLst/>
            <a:cxnLst>
              <a:cxn ang="0">
                <a:pos x="68211" y="0"/>
              </a:cxn>
              <a:cxn ang="0">
                <a:pos x="0" y="16161"/>
              </a:cxn>
              <a:cxn ang="0">
                <a:pos x="0" y="37715"/>
              </a:cxn>
              <a:cxn ang="0">
                <a:pos x="68211" y="17928"/>
              </a:cxn>
              <a:cxn ang="0">
                <a:pos x="68211" y="0"/>
              </a:cxn>
            </a:cxnLst>
            <a:rect l="0" t="0" r="r" b="b"/>
            <a:pathLst>
              <a:path w="68580" h="38100">
                <a:moveTo>
                  <a:pt x="68211" y="0"/>
                </a:moveTo>
                <a:lnTo>
                  <a:pt x="0" y="16161"/>
                </a:lnTo>
                <a:lnTo>
                  <a:pt x="0" y="37715"/>
                </a:lnTo>
                <a:lnTo>
                  <a:pt x="68211" y="17928"/>
                </a:lnTo>
                <a:lnTo>
                  <a:pt x="682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3" name="object 36"/>
          <p:cNvSpPr>
            <a:spLocks/>
          </p:cNvSpPr>
          <p:nvPr/>
        </p:nvSpPr>
        <p:spPr bwMode="auto">
          <a:xfrm>
            <a:off x="5942013" y="4089400"/>
            <a:ext cx="2414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4970" y="0"/>
              </a:cxn>
            </a:cxnLst>
            <a:rect l="0" t="0" r="r" b="b"/>
            <a:pathLst>
              <a:path w="2415540">
                <a:moveTo>
                  <a:pt x="0" y="0"/>
                </a:moveTo>
                <a:lnTo>
                  <a:pt x="2414970" y="0"/>
                </a:lnTo>
              </a:path>
            </a:pathLst>
          </a:custGeom>
          <a:noFill/>
          <a:ln w="62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4" name="object 37"/>
          <p:cNvSpPr>
            <a:spLocks noChangeArrowheads="1"/>
          </p:cNvSpPr>
          <p:nvPr/>
        </p:nvSpPr>
        <p:spPr bwMode="auto">
          <a:xfrm>
            <a:off x="5064125" y="2668588"/>
            <a:ext cx="1727200" cy="16906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85" name="object 38"/>
          <p:cNvSpPr>
            <a:spLocks noChangeArrowheads="1"/>
          </p:cNvSpPr>
          <p:nvPr/>
        </p:nvSpPr>
        <p:spPr bwMode="auto">
          <a:xfrm>
            <a:off x="7312025" y="2636838"/>
            <a:ext cx="987425" cy="14446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86" name="object 39"/>
          <p:cNvSpPr>
            <a:spLocks noChangeArrowheads="1"/>
          </p:cNvSpPr>
          <p:nvPr/>
        </p:nvSpPr>
        <p:spPr bwMode="auto">
          <a:xfrm>
            <a:off x="6592888" y="4105275"/>
            <a:ext cx="987425" cy="15255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5700" y="1882775"/>
            <a:ext cx="1911350" cy="42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876300" algn="l"/>
              </a:tabLst>
            </a:pPr>
            <a:r>
              <a:rPr lang="en-US">
                <a:latin typeface="BrowalliaUPC" pitchFamily="34" charset="-34"/>
                <a:cs typeface="BrowalliaUPC" pitchFamily="34" charset="-34"/>
              </a:rPr>
              <a:t>DHCP Server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76488" y="5578475"/>
            <a:ext cx="1836737" cy="42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876300" algn="l"/>
                <a:tab pos="1668463" algn="l"/>
              </a:tabLst>
            </a:pPr>
            <a:r>
              <a:rPr lang="en-US">
                <a:latin typeface="BrowalliaUPC" pitchFamily="34" charset="-34"/>
                <a:cs typeface="BrowalliaUPC" pitchFamily="34" charset="-34"/>
              </a:rPr>
              <a:t>DHCP Client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8889" name="object 42"/>
          <p:cNvSpPr>
            <a:spLocks/>
          </p:cNvSpPr>
          <p:nvPr/>
        </p:nvSpPr>
        <p:spPr bwMode="auto">
          <a:xfrm>
            <a:off x="2235200" y="3573463"/>
            <a:ext cx="1274763" cy="1047750"/>
          </a:xfrm>
          <a:custGeom>
            <a:avLst/>
            <a:gdLst/>
            <a:ahLst/>
            <a:cxnLst>
              <a:cxn ang="0">
                <a:pos x="1237095" y="517978"/>
              </a:cxn>
              <a:cxn ang="0">
                <a:pos x="1246148" y="583139"/>
              </a:cxn>
              <a:cxn ang="0">
                <a:pos x="1235949" y="701507"/>
              </a:cxn>
              <a:cxn ang="0">
                <a:pos x="1203734" y="835721"/>
              </a:cxn>
              <a:cxn ang="0">
                <a:pos x="1141343" y="1035095"/>
              </a:cxn>
              <a:cxn ang="0">
                <a:pos x="1167942" y="1043630"/>
              </a:cxn>
              <a:cxn ang="0">
                <a:pos x="1230585" y="843505"/>
              </a:cxn>
              <a:cxn ang="0">
                <a:pos x="1263191" y="707095"/>
              </a:cxn>
              <a:cxn ang="0">
                <a:pos x="1274088" y="583612"/>
              </a:cxn>
              <a:cxn ang="0">
                <a:pos x="1236790" y="517125"/>
              </a:cxn>
              <a:cxn ang="0">
                <a:pos x="1236790" y="517125"/>
              </a:cxn>
              <a:cxn ang="0">
                <a:pos x="1237095" y="517978"/>
              </a:cxn>
              <a:cxn ang="0">
                <a:pos x="1226003" y="486927"/>
              </a:cxn>
              <a:cxn ang="0">
                <a:pos x="1236790" y="517125"/>
              </a:cxn>
              <a:cxn ang="0">
                <a:pos x="1264030" y="510639"/>
              </a:cxn>
              <a:cxn ang="0">
                <a:pos x="1263471" y="508666"/>
              </a:cxn>
              <a:cxn ang="0">
                <a:pos x="1226727" y="488956"/>
              </a:cxn>
              <a:cxn ang="0">
                <a:pos x="1226003" y="486927"/>
              </a:cxn>
              <a:cxn ang="0">
                <a:pos x="1226003" y="486927"/>
              </a:cxn>
              <a:cxn ang="0">
                <a:pos x="1019969" y="383542"/>
              </a:cxn>
              <a:cxn ang="0">
                <a:pos x="1137878" y="402668"/>
              </a:cxn>
              <a:cxn ang="0">
                <a:pos x="1226369" y="487953"/>
              </a:cxn>
              <a:cxn ang="0">
                <a:pos x="1252295" y="477586"/>
              </a:cxn>
              <a:cxn ang="0">
                <a:pos x="1185656" y="395968"/>
              </a:cxn>
              <a:cxn ang="0">
                <a:pos x="42045" y="111192"/>
              </a:cxn>
              <a:cxn ang="0">
                <a:pos x="70270" y="261032"/>
              </a:cxn>
              <a:cxn ang="0">
                <a:pos x="194857" y="389519"/>
              </a:cxn>
              <a:cxn ang="0">
                <a:pos x="346881" y="421933"/>
              </a:cxn>
              <a:cxn ang="0">
                <a:pos x="437800" y="420876"/>
              </a:cxn>
              <a:cxn ang="0">
                <a:pos x="757968" y="394551"/>
              </a:cxn>
              <a:cxn ang="0">
                <a:pos x="296393" y="390437"/>
              </a:cxn>
              <a:cxn ang="0">
                <a:pos x="155880" y="331781"/>
              </a:cxn>
              <a:cxn ang="0">
                <a:pos x="80217" y="199596"/>
              </a:cxn>
              <a:cxn ang="0">
                <a:pos x="42045" y="111192"/>
              </a:cxn>
              <a:cxn ang="0">
                <a:pos x="859171" y="358718"/>
              </a:cxn>
              <a:cxn ang="0">
                <a:pos x="501868" y="389380"/>
              </a:cxn>
              <a:cxn ang="0">
                <a:pos x="375381" y="394551"/>
              </a:cxn>
              <a:cxn ang="0">
                <a:pos x="928045" y="383153"/>
              </a:cxn>
              <a:cxn ang="0">
                <a:pos x="1103372" y="364667"/>
              </a:cxn>
              <a:cxn ang="0">
                <a:pos x="960037" y="354715"/>
              </a:cxn>
              <a:cxn ang="0">
                <a:pos x="69879" y="75696"/>
              </a:cxn>
              <a:cxn ang="0">
                <a:pos x="90833" y="69497"/>
              </a:cxn>
              <a:cxn ang="0">
                <a:pos x="42021" y="75696"/>
              </a:cxn>
              <a:cxn ang="0">
                <a:pos x="69879" y="75696"/>
              </a:cxn>
              <a:cxn ang="0">
                <a:pos x="0" y="111140"/>
              </a:cxn>
              <a:cxn ang="0">
                <a:pos x="48169" y="69525"/>
              </a:cxn>
            </a:cxnLst>
            <a:rect l="0" t="0" r="r" b="b"/>
            <a:pathLst>
              <a:path w="1274445" h="1047750">
                <a:moveTo>
                  <a:pt x="1265093" y="516005"/>
                </a:moveTo>
                <a:lnTo>
                  <a:pt x="1236564" y="516005"/>
                </a:lnTo>
                <a:lnTo>
                  <a:pt x="1237095" y="517978"/>
                </a:lnTo>
                <a:lnTo>
                  <a:pt x="1236962" y="517978"/>
                </a:lnTo>
                <a:lnTo>
                  <a:pt x="1243074" y="548279"/>
                </a:lnTo>
                <a:lnTo>
                  <a:pt x="1246148" y="583139"/>
                </a:lnTo>
                <a:lnTo>
                  <a:pt x="1245589" y="620529"/>
                </a:lnTo>
                <a:lnTo>
                  <a:pt x="1242096" y="660142"/>
                </a:lnTo>
                <a:lnTo>
                  <a:pt x="1235949" y="701507"/>
                </a:lnTo>
                <a:lnTo>
                  <a:pt x="1227036" y="744846"/>
                </a:lnTo>
                <a:lnTo>
                  <a:pt x="1216251" y="789686"/>
                </a:lnTo>
                <a:lnTo>
                  <a:pt x="1203734" y="835721"/>
                </a:lnTo>
                <a:lnTo>
                  <a:pt x="1189987" y="882840"/>
                </a:lnTo>
                <a:lnTo>
                  <a:pt x="1175151" y="930627"/>
                </a:lnTo>
                <a:lnTo>
                  <a:pt x="1141343" y="1035095"/>
                </a:lnTo>
                <a:lnTo>
                  <a:pt x="1145394" y="1042935"/>
                </a:lnTo>
                <a:lnTo>
                  <a:pt x="1160091" y="1047633"/>
                </a:lnTo>
                <a:lnTo>
                  <a:pt x="1167942" y="1043630"/>
                </a:lnTo>
                <a:lnTo>
                  <a:pt x="1201750" y="939161"/>
                </a:lnTo>
                <a:lnTo>
                  <a:pt x="1216670" y="891041"/>
                </a:lnTo>
                <a:lnTo>
                  <a:pt x="1230585" y="843505"/>
                </a:lnTo>
                <a:lnTo>
                  <a:pt x="1243354" y="796941"/>
                </a:lnTo>
                <a:lnTo>
                  <a:pt x="1254250" y="751323"/>
                </a:lnTo>
                <a:lnTo>
                  <a:pt x="1263191" y="707095"/>
                </a:lnTo>
                <a:lnTo>
                  <a:pt x="1269618" y="664229"/>
                </a:lnTo>
                <a:lnTo>
                  <a:pt x="1273529" y="622947"/>
                </a:lnTo>
                <a:lnTo>
                  <a:pt x="1274088" y="583612"/>
                </a:lnTo>
                <a:lnTo>
                  <a:pt x="1271015" y="545889"/>
                </a:lnTo>
                <a:lnTo>
                  <a:pt x="1265093" y="516005"/>
                </a:lnTo>
                <a:close/>
              </a:path>
              <a:path w="1274445" h="1047750">
                <a:moveTo>
                  <a:pt x="1236790" y="517125"/>
                </a:moveTo>
                <a:lnTo>
                  <a:pt x="1236962" y="517978"/>
                </a:lnTo>
                <a:lnTo>
                  <a:pt x="1237095" y="517978"/>
                </a:lnTo>
                <a:lnTo>
                  <a:pt x="1236790" y="517125"/>
                </a:lnTo>
                <a:close/>
              </a:path>
              <a:path w="1274445" h="1047750">
                <a:moveTo>
                  <a:pt x="1236564" y="516005"/>
                </a:moveTo>
                <a:lnTo>
                  <a:pt x="1236790" y="517125"/>
                </a:lnTo>
                <a:lnTo>
                  <a:pt x="1237095" y="517978"/>
                </a:lnTo>
                <a:lnTo>
                  <a:pt x="1236564" y="516005"/>
                </a:lnTo>
                <a:close/>
              </a:path>
              <a:path w="1274445" h="1047750">
                <a:moveTo>
                  <a:pt x="1255653" y="486927"/>
                </a:moveTo>
                <a:lnTo>
                  <a:pt x="1226003" y="486927"/>
                </a:lnTo>
                <a:lnTo>
                  <a:pt x="1226925" y="488956"/>
                </a:lnTo>
                <a:lnTo>
                  <a:pt x="1226727" y="488956"/>
                </a:lnTo>
                <a:lnTo>
                  <a:pt x="1236790" y="517125"/>
                </a:lnTo>
                <a:lnTo>
                  <a:pt x="1236564" y="516005"/>
                </a:lnTo>
                <a:lnTo>
                  <a:pt x="1265093" y="516005"/>
                </a:lnTo>
                <a:lnTo>
                  <a:pt x="1264030" y="510639"/>
                </a:lnTo>
                <a:lnTo>
                  <a:pt x="1263750" y="509972"/>
                </a:lnTo>
                <a:lnTo>
                  <a:pt x="1263750" y="509305"/>
                </a:lnTo>
                <a:lnTo>
                  <a:pt x="1263471" y="508666"/>
                </a:lnTo>
                <a:lnTo>
                  <a:pt x="1255653" y="486927"/>
                </a:lnTo>
                <a:close/>
              </a:path>
              <a:path w="1274445" h="1047750">
                <a:moveTo>
                  <a:pt x="1226369" y="487953"/>
                </a:moveTo>
                <a:lnTo>
                  <a:pt x="1226727" y="488956"/>
                </a:lnTo>
                <a:lnTo>
                  <a:pt x="1226925" y="488956"/>
                </a:lnTo>
                <a:lnTo>
                  <a:pt x="1226369" y="487953"/>
                </a:lnTo>
                <a:close/>
              </a:path>
              <a:path w="1274445" h="1047750">
                <a:moveTo>
                  <a:pt x="1226003" y="486927"/>
                </a:moveTo>
                <a:lnTo>
                  <a:pt x="1226369" y="487953"/>
                </a:lnTo>
                <a:lnTo>
                  <a:pt x="1226925" y="488956"/>
                </a:lnTo>
                <a:lnTo>
                  <a:pt x="1226003" y="486927"/>
                </a:lnTo>
                <a:close/>
              </a:path>
              <a:path w="1274445" h="1047750">
                <a:moveTo>
                  <a:pt x="1161322" y="382514"/>
                </a:moveTo>
                <a:lnTo>
                  <a:pt x="990548" y="382514"/>
                </a:lnTo>
                <a:lnTo>
                  <a:pt x="1019969" y="383542"/>
                </a:lnTo>
                <a:lnTo>
                  <a:pt x="1047574" y="385155"/>
                </a:lnTo>
                <a:lnTo>
                  <a:pt x="1097085" y="391771"/>
                </a:lnTo>
                <a:lnTo>
                  <a:pt x="1137878" y="402668"/>
                </a:lnTo>
                <a:lnTo>
                  <a:pt x="1181130" y="427493"/>
                </a:lnTo>
                <a:lnTo>
                  <a:pt x="1211222" y="460601"/>
                </a:lnTo>
                <a:lnTo>
                  <a:pt x="1226369" y="487953"/>
                </a:lnTo>
                <a:lnTo>
                  <a:pt x="1226003" y="486927"/>
                </a:lnTo>
                <a:lnTo>
                  <a:pt x="1255653" y="486927"/>
                </a:lnTo>
                <a:lnTo>
                  <a:pt x="1252295" y="477586"/>
                </a:lnTo>
                <a:lnTo>
                  <a:pt x="1251456" y="475529"/>
                </a:lnTo>
                <a:lnTo>
                  <a:pt x="1225025" y="432691"/>
                </a:lnTo>
                <a:lnTo>
                  <a:pt x="1185656" y="395968"/>
                </a:lnTo>
                <a:lnTo>
                  <a:pt x="1168613" y="385683"/>
                </a:lnTo>
                <a:lnTo>
                  <a:pt x="1161322" y="382514"/>
                </a:lnTo>
                <a:close/>
              </a:path>
              <a:path w="1274445" h="1047750">
                <a:moveTo>
                  <a:pt x="42045" y="111192"/>
                </a:moveTo>
                <a:lnTo>
                  <a:pt x="44229" y="149252"/>
                </a:lnTo>
                <a:lnTo>
                  <a:pt x="53198" y="206574"/>
                </a:lnTo>
                <a:lnTo>
                  <a:pt x="70270" y="261032"/>
                </a:lnTo>
                <a:lnTo>
                  <a:pt x="98406" y="310681"/>
                </a:lnTo>
                <a:lnTo>
                  <a:pt x="139311" y="354187"/>
                </a:lnTo>
                <a:lnTo>
                  <a:pt x="194857" y="389519"/>
                </a:lnTo>
                <a:lnTo>
                  <a:pt x="248447" y="410174"/>
                </a:lnTo>
                <a:lnTo>
                  <a:pt x="293850" y="418124"/>
                </a:lnTo>
                <a:lnTo>
                  <a:pt x="346881" y="421933"/>
                </a:lnTo>
                <a:lnTo>
                  <a:pt x="375772" y="422350"/>
                </a:lnTo>
                <a:lnTo>
                  <a:pt x="406031" y="421933"/>
                </a:lnTo>
                <a:lnTo>
                  <a:pt x="437800" y="420876"/>
                </a:lnTo>
                <a:lnTo>
                  <a:pt x="504131" y="417096"/>
                </a:lnTo>
                <a:lnTo>
                  <a:pt x="573870" y="411453"/>
                </a:lnTo>
                <a:lnTo>
                  <a:pt x="757968" y="394551"/>
                </a:lnTo>
                <a:lnTo>
                  <a:pt x="375381" y="394551"/>
                </a:lnTo>
                <a:lnTo>
                  <a:pt x="347300" y="394134"/>
                </a:lnTo>
                <a:lnTo>
                  <a:pt x="296393" y="390437"/>
                </a:lnTo>
                <a:lnTo>
                  <a:pt x="254203" y="382959"/>
                </a:lnTo>
                <a:lnTo>
                  <a:pt x="205851" y="363944"/>
                </a:lnTo>
                <a:lnTo>
                  <a:pt x="155880" y="331781"/>
                </a:lnTo>
                <a:lnTo>
                  <a:pt x="120088" y="293140"/>
                </a:lnTo>
                <a:lnTo>
                  <a:pt x="95416" y="248967"/>
                </a:lnTo>
                <a:lnTo>
                  <a:pt x="80217" y="199596"/>
                </a:lnTo>
                <a:lnTo>
                  <a:pt x="72002" y="146000"/>
                </a:lnTo>
                <a:lnTo>
                  <a:pt x="69950" y="111227"/>
                </a:lnTo>
                <a:lnTo>
                  <a:pt x="42045" y="111192"/>
                </a:lnTo>
                <a:close/>
              </a:path>
              <a:path w="1274445" h="1047750">
                <a:moveTo>
                  <a:pt x="960037" y="354715"/>
                </a:moveTo>
                <a:lnTo>
                  <a:pt x="927486" y="355354"/>
                </a:lnTo>
                <a:lnTo>
                  <a:pt x="859171" y="358718"/>
                </a:lnTo>
                <a:lnTo>
                  <a:pt x="788202" y="363944"/>
                </a:lnTo>
                <a:lnTo>
                  <a:pt x="571272" y="383765"/>
                </a:lnTo>
                <a:lnTo>
                  <a:pt x="501868" y="389380"/>
                </a:lnTo>
                <a:lnTo>
                  <a:pt x="436179" y="393105"/>
                </a:lnTo>
                <a:lnTo>
                  <a:pt x="405081" y="394134"/>
                </a:lnTo>
                <a:lnTo>
                  <a:pt x="375381" y="394551"/>
                </a:lnTo>
                <a:lnTo>
                  <a:pt x="757968" y="394551"/>
                </a:lnTo>
                <a:lnTo>
                  <a:pt x="860568" y="386461"/>
                </a:lnTo>
                <a:lnTo>
                  <a:pt x="928045" y="383153"/>
                </a:lnTo>
                <a:lnTo>
                  <a:pt x="1161322" y="382514"/>
                </a:lnTo>
                <a:lnTo>
                  <a:pt x="1148827" y="377093"/>
                </a:lnTo>
                <a:lnTo>
                  <a:pt x="1103372" y="364667"/>
                </a:lnTo>
                <a:lnTo>
                  <a:pt x="1050620" y="357522"/>
                </a:lnTo>
                <a:lnTo>
                  <a:pt x="991553" y="354743"/>
                </a:lnTo>
                <a:lnTo>
                  <a:pt x="960037" y="354715"/>
                </a:lnTo>
                <a:close/>
              </a:path>
              <a:path w="1274445" h="1047750">
                <a:moveTo>
                  <a:pt x="90833" y="69497"/>
                </a:moveTo>
                <a:lnTo>
                  <a:pt x="63592" y="69497"/>
                </a:lnTo>
                <a:lnTo>
                  <a:pt x="69879" y="75696"/>
                </a:lnTo>
                <a:lnTo>
                  <a:pt x="69950" y="111227"/>
                </a:lnTo>
                <a:lnTo>
                  <a:pt x="111762" y="111279"/>
                </a:lnTo>
                <a:lnTo>
                  <a:pt x="90833" y="69497"/>
                </a:lnTo>
                <a:close/>
              </a:path>
              <a:path w="1274445" h="1047750">
                <a:moveTo>
                  <a:pt x="63592" y="69497"/>
                </a:moveTo>
                <a:lnTo>
                  <a:pt x="48169" y="69525"/>
                </a:lnTo>
                <a:lnTo>
                  <a:pt x="42021" y="75696"/>
                </a:lnTo>
                <a:lnTo>
                  <a:pt x="42045" y="111192"/>
                </a:lnTo>
                <a:lnTo>
                  <a:pt x="69950" y="111227"/>
                </a:lnTo>
                <a:lnTo>
                  <a:pt x="69879" y="75696"/>
                </a:lnTo>
                <a:lnTo>
                  <a:pt x="63592" y="69497"/>
                </a:lnTo>
                <a:close/>
              </a:path>
              <a:path w="1274445" h="1047750">
                <a:moveTo>
                  <a:pt x="56020" y="0"/>
                </a:moveTo>
                <a:lnTo>
                  <a:pt x="0" y="111140"/>
                </a:lnTo>
                <a:lnTo>
                  <a:pt x="42045" y="111192"/>
                </a:lnTo>
                <a:lnTo>
                  <a:pt x="42021" y="75696"/>
                </a:lnTo>
                <a:lnTo>
                  <a:pt x="48169" y="69525"/>
                </a:lnTo>
                <a:lnTo>
                  <a:pt x="90833" y="69497"/>
                </a:lnTo>
                <a:lnTo>
                  <a:pt x="560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90" name="object 43"/>
          <p:cNvSpPr>
            <a:spLocks/>
          </p:cNvSpPr>
          <p:nvPr/>
        </p:nvSpPr>
        <p:spPr bwMode="auto">
          <a:xfrm>
            <a:off x="1897063" y="3573463"/>
            <a:ext cx="1238250" cy="1063625"/>
          </a:xfrm>
          <a:custGeom>
            <a:avLst/>
            <a:gdLst/>
            <a:ahLst/>
            <a:cxnLst>
              <a:cxn ang="0">
                <a:pos x="1214220" y="996900"/>
              </a:cxn>
              <a:cxn ang="0">
                <a:pos x="1163891" y="987476"/>
              </a:cxn>
              <a:cxn ang="0">
                <a:pos x="1169314" y="952356"/>
              </a:cxn>
              <a:cxn ang="0">
                <a:pos x="1184399" y="996900"/>
              </a:cxn>
              <a:cxn ang="0">
                <a:pos x="1169314" y="952356"/>
              </a:cxn>
              <a:cxn ang="0">
                <a:pos x="1184399" y="996900"/>
              </a:cxn>
              <a:cxn ang="0">
                <a:pos x="1196876" y="956652"/>
              </a:cxn>
              <a:cxn ang="0">
                <a:pos x="1136202" y="756744"/>
              </a:cxn>
              <a:cxn ang="0">
                <a:pos x="1170680" y="840836"/>
              </a:cxn>
              <a:cxn ang="0">
                <a:pos x="1170429" y="945138"/>
              </a:cxn>
              <a:cxn ang="0">
                <a:pos x="1198258" y="947612"/>
              </a:cxn>
              <a:cxn ang="0">
                <a:pos x="1200968" y="862352"/>
              </a:cxn>
              <a:cxn ang="0">
                <a:pos x="1183896" y="783876"/>
              </a:cxn>
              <a:cxn ang="0">
                <a:pos x="1135397" y="755878"/>
              </a:cxn>
              <a:cxn ang="0">
                <a:pos x="1135397" y="755878"/>
              </a:cxn>
              <a:cxn ang="0">
                <a:pos x="1136202" y="756744"/>
              </a:cxn>
              <a:cxn ang="0">
                <a:pos x="915052" y="679435"/>
              </a:cxn>
              <a:cxn ang="0">
                <a:pos x="1011363" y="685968"/>
              </a:cxn>
              <a:cxn ang="0">
                <a:pos x="1135397" y="755878"/>
              </a:cxn>
              <a:cxn ang="0">
                <a:pos x="1157727" y="739119"/>
              </a:cxn>
              <a:cxn ang="0">
                <a:pos x="1114185" y="699061"/>
              </a:cxn>
              <a:cxn ang="0">
                <a:pos x="53673" y="0"/>
              </a:cxn>
              <a:cxn ang="0">
                <a:pos x="12293" y="211800"/>
              </a:cxn>
              <a:cxn ang="0">
                <a:pos x="27" y="353770"/>
              </a:cxn>
              <a:cxn ang="0">
                <a:pos x="7683" y="482618"/>
              </a:cxn>
              <a:cxn ang="0">
                <a:pos x="65129" y="624115"/>
              </a:cxn>
              <a:cxn ang="0">
                <a:pos x="180859" y="702508"/>
              </a:cxn>
              <a:cxn ang="0">
                <a:pos x="316929" y="719049"/>
              </a:cxn>
              <a:cxn ang="0">
                <a:pos x="516452" y="710681"/>
              </a:cxn>
              <a:cxn ang="0">
                <a:pos x="288905" y="690249"/>
              </a:cxn>
              <a:cxn ang="0">
                <a:pos x="152192" y="662283"/>
              </a:cxn>
              <a:cxn ang="0">
                <a:pos x="135651" y="652692"/>
              </a:cxn>
              <a:cxn ang="0">
                <a:pos x="110644" y="632621"/>
              </a:cxn>
              <a:cxn ang="0">
                <a:pos x="88410" y="608353"/>
              </a:cxn>
              <a:cxn ang="0">
                <a:pos x="86966" y="606546"/>
              </a:cxn>
              <a:cxn ang="0">
                <a:pos x="30231" y="440030"/>
              </a:cxn>
              <a:cxn ang="0">
                <a:pos x="30203" y="309986"/>
              </a:cxn>
              <a:cxn ang="0">
                <a:pos x="46856" y="166933"/>
              </a:cxn>
              <a:cxn ang="0">
                <a:pos x="68873" y="2696"/>
              </a:cxn>
              <a:cxn ang="0">
                <a:pos x="885575" y="652053"/>
              </a:cxn>
              <a:cxn ang="0">
                <a:pos x="514441" y="682938"/>
              </a:cxn>
              <a:cxn ang="0">
                <a:pos x="317907" y="691250"/>
              </a:cxn>
              <a:cxn ang="0">
                <a:pos x="856852" y="681075"/>
              </a:cxn>
              <a:cxn ang="0">
                <a:pos x="1054923" y="668983"/>
              </a:cxn>
              <a:cxn ang="0">
                <a:pos x="942210" y="651831"/>
              </a:cxn>
              <a:cxn ang="0">
                <a:pos x="137383" y="653888"/>
              </a:cxn>
              <a:cxn ang="0">
                <a:pos x="136532" y="653203"/>
              </a:cxn>
              <a:cxn ang="0">
                <a:pos x="136532" y="653203"/>
              </a:cxn>
              <a:cxn ang="0">
                <a:pos x="136532" y="653203"/>
              </a:cxn>
              <a:cxn ang="0">
                <a:pos x="110644" y="632621"/>
              </a:cxn>
              <a:cxn ang="0">
                <a:pos x="109817" y="631719"/>
              </a:cxn>
              <a:cxn ang="0">
                <a:pos x="109817" y="631719"/>
              </a:cxn>
              <a:cxn ang="0">
                <a:pos x="109817" y="631719"/>
              </a:cxn>
              <a:cxn ang="0">
                <a:pos x="88152" y="608353"/>
              </a:cxn>
              <a:cxn ang="0">
                <a:pos x="87500" y="607359"/>
              </a:cxn>
              <a:cxn ang="0">
                <a:pos x="87500" y="607359"/>
              </a:cxn>
              <a:cxn ang="0">
                <a:pos x="87500" y="607359"/>
              </a:cxn>
            </a:cxnLst>
            <a:rect l="0" t="0" r="r" b="b"/>
            <a:pathLst>
              <a:path w="1238885" h="1064895">
                <a:moveTo>
                  <a:pt x="1127987" y="945916"/>
                </a:moveTo>
                <a:lnTo>
                  <a:pt x="1165902" y="1064368"/>
                </a:lnTo>
                <a:lnTo>
                  <a:pt x="1214220" y="996900"/>
                </a:lnTo>
                <a:lnTo>
                  <a:pt x="1184399" y="996900"/>
                </a:lnTo>
                <a:lnTo>
                  <a:pt x="1169144" y="994564"/>
                </a:lnTo>
                <a:lnTo>
                  <a:pt x="1163891" y="987476"/>
                </a:lnTo>
                <a:lnTo>
                  <a:pt x="1169314" y="952356"/>
                </a:lnTo>
                <a:lnTo>
                  <a:pt x="1127987" y="945916"/>
                </a:lnTo>
                <a:close/>
              </a:path>
              <a:path w="1238885" h="1064895">
                <a:moveTo>
                  <a:pt x="1169314" y="952356"/>
                </a:moveTo>
                <a:lnTo>
                  <a:pt x="1163891" y="987476"/>
                </a:lnTo>
                <a:lnTo>
                  <a:pt x="1169144" y="994564"/>
                </a:lnTo>
                <a:lnTo>
                  <a:pt x="1184399" y="996900"/>
                </a:lnTo>
                <a:lnTo>
                  <a:pt x="1191524" y="991673"/>
                </a:lnTo>
                <a:lnTo>
                  <a:pt x="1196876" y="956652"/>
                </a:lnTo>
                <a:lnTo>
                  <a:pt x="1169314" y="952356"/>
                </a:lnTo>
                <a:close/>
              </a:path>
              <a:path w="1238885" h="1064895">
                <a:moveTo>
                  <a:pt x="1196876" y="956652"/>
                </a:moveTo>
                <a:lnTo>
                  <a:pt x="1191524" y="991673"/>
                </a:lnTo>
                <a:lnTo>
                  <a:pt x="1184399" y="996900"/>
                </a:lnTo>
                <a:lnTo>
                  <a:pt x="1214220" y="996900"/>
                </a:lnTo>
                <a:lnTo>
                  <a:pt x="1238408" y="963124"/>
                </a:lnTo>
                <a:lnTo>
                  <a:pt x="1196876" y="956652"/>
                </a:lnTo>
                <a:close/>
              </a:path>
              <a:path w="1238885" h="1064895">
                <a:moveTo>
                  <a:pt x="1168581" y="755048"/>
                </a:moveTo>
                <a:lnTo>
                  <a:pt x="1134833" y="755048"/>
                </a:lnTo>
                <a:lnTo>
                  <a:pt x="1136202" y="756744"/>
                </a:lnTo>
                <a:lnTo>
                  <a:pt x="1135986" y="756744"/>
                </a:lnTo>
                <a:lnTo>
                  <a:pt x="1158806" y="796135"/>
                </a:lnTo>
                <a:lnTo>
                  <a:pt x="1170680" y="840836"/>
                </a:lnTo>
                <a:lnTo>
                  <a:pt x="1173949" y="890930"/>
                </a:lnTo>
                <a:lnTo>
                  <a:pt x="1172888" y="917700"/>
                </a:lnTo>
                <a:lnTo>
                  <a:pt x="1170429" y="945138"/>
                </a:lnTo>
                <a:lnTo>
                  <a:pt x="1169314" y="952356"/>
                </a:lnTo>
                <a:lnTo>
                  <a:pt x="1196876" y="956652"/>
                </a:lnTo>
                <a:lnTo>
                  <a:pt x="1198258" y="947612"/>
                </a:lnTo>
                <a:lnTo>
                  <a:pt x="1200828" y="918757"/>
                </a:lnTo>
                <a:lnTo>
                  <a:pt x="1201862" y="890068"/>
                </a:lnTo>
                <a:lnTo>
                  <a:pt x="1200968" y="862352"/>
                </a:lnTo>
                <a:lnTo>
                  <a:pt x="1198006" y="835082"/>
                </a:lnTo>
                <a:lnTo>
                  <a:pt x="1192362" y="809006"/>
                </a:lnTo>
                <a:lnTo>
                  <a:pt x="1183896" y="783876"/>
                </a:lnTo>
                <a:lnTo>
                  <a:pt x="1172021" y="760108"/>
                </a:lnTo>
                <a:lnTo>
                  <a:pt x="1168581" y="755048"/>
                </a:lnTo>
                <a:close/>
              </a:path>
              <a:path w="1238885" h="1064895">
                <a:moveTo>
                  <a:pt x="1135397" y="755878"/>
                </a:moveTo>
                <a:lnTo>
                  <a:pt x="1135986" y="756744"/>
                </a:lnTo>
                <a:lnTo>
                  <a:pt x="1136202" y="756744"/>
                </a:lnTo>
                <a:lnTo>
                  <a:pt x="1135397" y="755878"/>
                </a:lnTo>
                <a:close/>
              </a:path>
              <a:path w="1238885" h="1064895">
                <a:moveTo>
                  <a:pt x="1134833" y="755048"/>
                </a:moveTo>
                <a:lnTo>
                  <a:pt x="1135397" y="755878"/>
                </a:lnTo>
                <a:lnTo>
                  <a:pt x="1136202" y="756744"/>
                </a:lnTo>
                <a:lnTo>
                  <a:pt x="1134833" y="755048"/>
                </a:lnTo>
                <a:close/>
              </a:path>
              <a:path w="1238885" h="1064895">
                <a:moveTo>
                  <a:pt x="1078839" y="679435"/>
                </a:moveTo>
                <a:lnTo>
                  <a:pt x="915052" y="679435"/>
                </a:lnTo>
                <a:lnTo>
                  <a:pt x="941987" y="679630"/>
                </a:lnTo>
                <a:lnTo>
                  <a:pt x="966966" y="680881"/>
                </a:lnTo>
                <a:lnTo>
                  <a:pt x="1011363" y="685968"/>
                </a:lnTo>
                <a:lnTo>
                  <a:pt x="1075403" y="708263"/>
                </a:lnTo>
                <a:lnTo>
                  <a:pt x="1119829" y="739119"/>
                </a:lnTo>
                <a:lnTo>
                  <a:pt x="1135397" y="755878"/>
                </a:lnTo>
                <a:lnTo>
                  <a:pt x="1134833" y="755048"/>
                </a:lnTo>
                <a:lnTo>
                  <a:pt x="1168581" y="755048"/>
                </a:lnTo>
                <a:lnTo>
                  <a:pt x="1157727" y="739119"/>
                </a:lnTo>
                <a:lnTo>
                  <a:pt x="1157129" y="738313"/>
                </a:lnTo>
                <a:lnTo>
                  <a:pt x="1137375" y="717464"/>
                </a:lnTo>
                <a:lnTo>
                  <a:pt x="1114185" y="699061"/>
                </a:lnTo>
                <a:lnTo>
                  <a:pt x="1086663" y="682854"/>
                </a:lnTo>
                <a:lnTo>
                  <a:pt x="1078839" y="679435"/>
                </a:lnTo>
                <a:close/>
              </a:path>
              <a:path w="1238885" h="1064895">
                <a:moveTo>
                  <a:pt x="53673" y="0"/>
                </a:moveTo>
                <a:lnTo>
                  <a:pt x="27269" y="112697"/>
                </a:lnTo>
                <a:lnTo>
                  <a:pt x="19251" y="162540"/>
                </a:lnTo>
                <a:lnTo>
                  <a:pt x="12293" y="211800"/>
                </a:lnTo>
                <a:lnTo>
                  <a:pt x="6398" y="260226"/>
                </a:lnTo>
                <a:lnTo>
                  <a:pt x="2374" y="307623"/>
                </a:lnTo>
                <a:lnTo>
                  <a:pt x="27" y="353770"/>
                </a:lnTo>
                <a:lnTo>
                  <a:pt x="0" y="398443"/>
                </a:lnTo>
                <a:lnTo>
                  <a:pt x="2347" y="441531"/>
                </a:lnTo>
                <a:lnTo>
                  <a:pt x="7683" y="482618"/>
                </a:lnTo>
                <a:lnTo>
                  <a:pt x="16261" y="521731"/>
                </a:lnTo>
                <a:lnTo>
                  <a:pt x="28387" y="558370"/>
                </a:lnTo>
                <a:lnTo>
                  <a:pt x="65129" y="624115"/>
                </a:lnTo>
                <a:lnTo>
                  <a:pt x="92213" y="653332"/>
                </a:lnTo>
                <a:lnTo>
                  <a:pt x="138138" y="686301"/>
                </a:lnTo>
                <a:lnTo>
                  <a:pt x="180859" y="702508"/>
                </a:lnTo>
                <a:lnTo>
                  <a:pt x="230872" y="712599"/>
                </a:lnTo>
                <a:lnTo>
                  <a:pt x="286837" y="717964"/>
                </a:lnTo>
                <a:lnTo>
                  <a:pt x="316929" y="719049"/>
                </a:lnTo>
                <a:lnTo>
                  <a:pt x="380159" y="718632"/>
                </a:lnTo>
                <a:lnTo>
                  <a:pt x="447132" y="715685"/>
                </a:lnTo>
                <a:lnTo>
                  <a:pt x="516452" y="710681"/>
                </a:lnTo>
                <a:lnTo>
                  <a:pt x="722437" y="691250"/>
                </a:lnTo>
                <a:lnTo>
                  <a:pt x="317907" y="691250"/>
                </a:lnTo>
                <a:lnTo>
                  <a:pt x="288905" y="690249"/>
                </a:lnTo>
                <a:lnTo>
                  <a:pt x="235482" y="685189"/>
                </a:lnTo>
                <a:lnTo>
                  <a:pt x="189520" y="676099"/>
                </a:lnTo>
                <a:lnTo>
                  <a:pt x="152192" y="662283"/>
                </a:lnTo>
                <a:lnTo>
                  <a:pt x="137712" y="653888"/>
                </a:lnTo>
                <a:lnTo>
                  <a:pt x="137383" y="653888"/>
                </a:lnTo>
                <a:lnTo>
                  <a:pt x="135651" y="652692"/>
                </a:lnTo>
                <a:lnTo>
                  <a:pt x="135897" y="652692"/>
                </a:lnTo>
                <a:lnTo>
                  <a:pt x="110939" y="632621"/>
                </a:lnTo>
                <a:lnTo>
                  <a:pt x="110644" y="632621"/>
                </a:lnTo>
                <a:lnTo>
                  <a:pt x="109107" y="631148"/>
                </a:lnTo>
                <a:lnTo>
                  <a:pt x="109294" y="631148"/>
                </a:lnTo>
                <a:lnTo>
                  <a:pt x="88410" y="608353"/>
                </a:lnTo>
                <a:lnTo>
                  <a:pt x="88152" y="608353"/>
                </a:lnTo>
                <a:lnTo>
                  <a:pt x="86755" y="606546"/>
                </a:lnTo>
                <a:lnTo>
                  <a:pt x="86966" y="606546"/>
                </a:lnTo>
                <a:lnTo>
                  <a:pt x="69767" y="580332"/>
                </a:lnTo>
                <a:lnTo>
                  <a:pt x="43559" y="515782"/>
                </a:lnTo>
                <a:lnTo>
                  <a:pt x="30231" y="440030"/>
                </a:lnTo>
                <a:lnTo>
                  <a:pt x="27940" y="398443"/>
                </a:lnTo>
                <a:lnTo>
                  <a:pt x="28010" y="353770"/>
                </a:lnTo>
                <a:lnTo>
                  <a:pt x="30203" y="309986"/>
                </a:lnTo>
                <a:lnTo>
                  <a:pt x="34143" y="263562"/>
                </a:lnTo>
                <a:lnTo>
                  <a:pt x="39982" y="215664"/>
                </a:lnTo>
                <a:lnTo>
                  <a:pt x="46856" y="166933"/>
                </a:lnTo>
                <a:lnTo>
                  <a:pt x="54763" y="117534"/>
                </a:lnTo>
                <a:lnTo>
                  <a:pt x="73930" y="9896"/>
                </a:lnTo>
                <a:lnTo>
                  <a:pt x="68873" y="2696"/>
                </a:lnTo>
                <a:lnTo>
                  <a:pt x="53673" y="0"/>
                </a:lnTo>
                <a:close/>
              </a:path>
              <a:path w="1238885" h="1064895">
                <a:moveTo>
                  <a:pt x="914661" y="651636"/>
                </a:moveTo>
                <a:lnTo>
                  <a:pt x="885575" y="652053"/>
                </a:lnTo>
                <a:lnTo>
                  <a:pt x="855092" y="653332"/>
                </a:lnTo>
                <a:lnTo>
                  <a:pt x="791248" y="657307"/>
                </a:lnTo>
                <a:lnTo>
                  <a:pt x="514441" y="682938"/>
                </a:lnTo>
                <a:lnTo>
                  <a:pt x="445875" y="687914"/>
                </a:lnTo>
                <a:lnTo>
                  <a:pt x="379991" y="690833"/>
                </a:lnTo>
                <a:lnTo>
                  <a:pt x="317907" y="691250"/>
                </a:lnTo>
                <a:lnTo>
                  <a:pt x="722437" y="691250"/>
                </a:lnTo>
                <a:lnTo>
                  <a:pt x="793706" y="685023"/>
                </a:lnTo>
                <a:lnTo>
                  <a:pt x="856852" y="681075"/>
                </a:lnTo>
                <a:lnTo>
                  <a:pt x="915052" y="679435"/>
                </a:lnTo>
                <a:lnTo>
                  <a:pt x="1078839" y="679435"/>
                </a:lnTo>
                <a:lnTo>
                  <a:pt x="1054923" y="668983"/>
                </a:lnTo>
                <a:lnTo>
                  <a:pt x="1015331" y="658447"/>
                </a:lnTo>
                <a:lnTo>
                  <a:pt x="968363" y="653109"/>
                </a:lnTo>
                <a:lnTo>
                  <a:pt x="942210" y="651831"/>
                </a:lnTo>
                <a:lnTo>
                  <a:pt x="914661" y="651636"/>
                </a:lnTo>
                <a:close/>
              </a:path>
              <a:path w="1238885" h="1064895">
                <a:moveTo>
                  <a:pt x="135651" y="652692"/>
                </a:moveTo>
                <a:lnTo>
                  <a:pt x="137383" y="653888"/>
                </a:lnTo>
                <a:lnTo>
                  <a:pt x="136370" y="653109"/>
                </a:lnTo>
                <a:lnTo>
                  <a:pt x="135651" y="652692"/>
                </a:lnTo>
                <a:close/>
              </a:path>
              <a:path w="1238885" h="1064895">
                <a:moveTo>
                  <a:pt x="136532" y="653203"/>
                </a:moveTo>
                <a:lnTo>
                  <a:pt x="137383" y="653888"/>
                </a:lnTo>
                <a:lnTo>
                  <a:pt x="137712" y="653888"/>
                </a:lnTo>
                <a:lnTo>
                  <a:pt x="136532" y="653203"/>
                </a:lnTo>
                <a:close/>
              </a:path>
              <a:path w="1238885" h="1064895">
                <a:moveTo>
                  <a:pt x="135897" y="652692"/>
                </a:moveTo>
                <a:lnTo>
                  <a:pt x="135651" y="652692"/>
                </a:lnTo>
                <a:lnTo>
                  <a:pt x="136532" y="653203"/>
                </a:lnTo>
                <a:lnTo>
                  <a:pt x="135897" y="652692"/>
                </a:lnTo>
                <a:close/>
              </a:path>
              <a:path w="1238885" h="1064895">
                <a:moveTo>
                  <a:pt x="109107" y="631148"/>
                </a:moveTo>
                <a:lnTo>
                  <a:pt x="110644" y="632621"/>
                </a:lnTo>
                <a:lnTo>
                  <a:pt x="109817" y="631719"/>
                </a:lnTo>
                <a:lnTo>
                  <a:pt x="109107" y="631148"/>
                </a:lnTo>
                <a:close/>
              </a:path>
              <a:path w="1238885" h="1064895">
                <a:moveTo>
                  <a:pt x="109817" y="631719"/>
                </a:moveTo>
                <a:lnTo>
                  <a:pt x="110644" y="632621"/>
                </a:lnTo>
                <a:lnTo>
                  <a:pt x="110939" y="632621"/>
                </a:lnTo>
                <a:lnTo>
                  <a:pt x="109817" y="631719"/>
                </a:lnTo>
                <a:close/>
              </a:path>
              <a:path w="1238885" h="1064895">
                <a:moveTo>
                  <a:pt x="109294" y="631148"/>
                </a:moveTo>
                <a:lnTo>
                  <a:pt x="109107" y="631148"/>
                </a:lnTo>
                <a:lnTo>
                  <a:pt x="109817" y="631719"/>
                </a:lnTo>
                <a:lnTo>
                  <a:pt x="109294" y="631148"/>
                </a:lnTo>
                <a:close/>
              </a:path>
              <a:path w="1238885" h="1064895">
                <a:moveTo>
                  <a:pt x="86755" y="606546"/>
                </a:moveTo>
                <a:lnTo>
                  <a:pt x="88152" y="608353"/>
                </a:lnTo>
                <a:lnTo>
                  <a:pt x="87500" y="607359"/>
                </a:lnTo>
                <a:lnTo>
                  <a:pt x="86755" y="606546"/>
                </a:lnTo>
                <a:close/>
              </a:path>
              <a:path w="1238885" h="1064895">
                <a:moveTo>
                  <a:pt x="87500" y="607359"/>
                </a:moveTo>
                <a:lnTo>
                  <a:pt x="88152" y="608353"/>
                </a:lnTo>
                <a:lnTo>
                  <a:pt x="88410" y="608353"/>
                </a:lnTo>
                <a:lnTo>
                  <a:pt x="87500" y="607359"/>
                </a:lnTo>
                <a:close/>
              </a:path>
              <a:path w="1238885" h="1064895">
                <a:moveTo>
                  <a:pt x="86966" y="606546"/>
                </a:moveTo>
                <a:lnTo>
                  <a:pt x="86755" y="606546"/>
                </a:lnTo>
                <a:lnTo>
                  <a:pt x="87500" y="607359"/>
                </a:lnTo>
                <a:lnTo>
                  <a:pt x="86966" y="6065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873125" y="3440113"/>
            <a:ext cx="3416300" cy="1114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>
                <a:latin typeface="BrowalliaUPC" pitchFamily="34" charset="-34"/>
                <a:cs typeface="BrowalliaUPC" pitchFamily="34" charset="-34"/>
              </a:rPr>
              <a:t>ตอบกลบ</a:t>
            </a:r>
          </a:p>
          <a:p>
            <a:pPr marL="12700" algn="r">
              <a:spcBef>
                <a:spcPts val="1688"/>
              </a:spcBef>
            </a:pPr>
            <a:r>
              <a:rPr lang="th-TH">
                <a:latin typeface="BrowalliaUPC" pitchFamily="34" charset="-34"/>
                <a:cs typeface="BrowalliaUPC" pitchFamily="34" charset="-34"/>
              </a:rPr>
              <a:t>รอ้้	งขอ</a:t>
            </a:r>
          </a:p>
        </p:txBody>
      </p:sp>
      <p:sp>
        <p:nvSpPr>
          <p:cNvPr id="78892" name="object 4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9D72A01C-AD4F-40F0-970D-5759B00CA0FE}" type="slidenum">
              <a:rPr lang="th-TH"/>
              <a:pPr marL="171450"/>
              <a:t>71</a:t>
            </a:fld>
            <a:endParaRPr lang="th-TH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71513"/>
            <a:ext cx="7621587" cy="547687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SNMP </a:t>
            </a:r>
            <a:r>
              <a:rPr sz="3600" dirty="0"/>
              <a:t>: </a:t>
            </a:r>
            <a:r>
              <a:rPr sz="2800" spc="-5" dirty="0"/>
              <a:t>Simple Network Management</a:t>
            </a:r>
            <a:r>
              <a:rPr sz="2800" spc="15" dirty="0"/>
              <a:t> </a:t>
            </a:r>
            <a:r>
              <a:rPr sz="2800" spc="-5" dirty="0"/>
              <a:t>Protocol</a:t>
            </a:r>
            <a:endParaRPr sz="2800"/>
          </a:p>
        </p:txBody>
      </p:sp>
      <p:sp>
        <p:nvSpPr>
          <p:cNvPr id="79874" name="object 3"/>
          <p:cNvSpPr>
            <a:spLocks noChangeArrowheads="1"/>
          </p:cNvSpPr>
          <p:nvPr/>
        </p:nvSpPr>
        <p:spPr bwMode="auto">
          <a:xfrm>
            <a:off x="292100" y="3432175"/>
            <a:ext cx="3908425" cy="2038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5449888"/>
            <a:ext cx="484188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spc="-15" dirty="0">
                <a:latin typeface="BrowalliaUPC"/>
                <a:cs typeface="BrowalliaUPC"/>
              </a:rPr>
              <a:t>เอเ</a:t>
            </a:r>
            <a:r>
              <a:rPr sz="1750" spc="-10" dirty="0">
                <a:latin typeface="BrowalliaUPC"/>
                <a:cs typeface="BrowalliaUPC"/>
              </a:rPr>
              <a:t>จ</a:t>
            </a:r>
            <a:r>
              <a:rPr sz="1750" spc="-20" dirty="0">
                <a:latin typeface="BrowalliaUPC"/>
                <a:cs typeface="BrowalliaUPC"/>
              </a:rPr>
              <a:t>น</a:t>
            </a:r>
            <a:r>
              <a:rPr sz="1750" spc="-5" dirty="0">
                <a:latin typeface="BrowalliaUPC"/>
                <a:cs typeface="BrowalliaUPC"/>
              </a:rPr>
              <a:t>ต</a:t>
            </a:r>
            <a:endParaRPr sz="1750">
              <a:latin typeface="BrowalliaUPC"/>
              <a:cs typeface="BrowalliaUP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0" y="5470525"/>
            <a:ext cx="340042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61035" algn="l"/>
                <a:tab pos="1789430" algn="l"/>
                <a:tab pos="2930525" algn="l"/>
              </a:tabLst>
              <a:defRPr/>
            </a:pPr>
            <a:r>
              <a:rPr sz="2625" baseline="4761" dirty="0">
                <a:latin typeface="BrowalliaUPC"/>
                <a:cs typeface="BrowalliaUPC"/>
              </a:rPr>
              <a:t>์์		</a:t>
            </a:r>
            <a:r>
              <a:rPr sz="2625" spc="-15" baseline="1587" dirty="0">
                <a:latin typeface="BrowalliaUPC"/>
                <a:cs typeface="BrowalliaUPC"/>
              </a:rPr>
              <a:t>เอเจนต์์	</a:t>
            </a:r>
            <a:r>
              <a:rPr sz="1750" spc="-10" dirty="0">
                <a:latin typeface="BrowalliaUPC"/>
                <a:cs typeface="BrowalliaUPC"/>
              </a:rPr>
              <a:t>เอเจนต์์ 	</a:t>
            </a:r>
            <a:r>
              <a:rPr sz="1750" dirty="0">
                <a:latin typeface="BrowalliaUPC"/>
                <a:cs typeface="BrowalliaUPC"/>
              </a:rPr>
              <a:t> </a:t>
            </a:r>
            <a:r>
              <a:rPr sz="2625" spc="-15" baseline="1587" dirty="0">
                <a:latin typeface="BrowalliaUPC"/>
                <a:cs typeface="BrowalliaUPC"/>
              </a:rPr>
              <a:t>เอเจนต</a:t>
            </a:r>
            <a:endParaRPr sz="2625" baseline="1587">
              <a:latin typeface="BrowalliaUPC"/>
              <a:cs typeface="BrowalliaUP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588" y="2105025"/>
            <a:ext cx="2439987" cy="1279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SNMP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Component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1104900" fontAlgn="auto">
              <a:spcBef>
                <a:spcPts val="2135"/>
              </a:spcBef>
              <a:spcAft>
                <a:spcPts val="0"/>
              </a:spcAft>
              <a:defRPr/>
            </a:pPr>
            <a:r>
              <a:rPr sz="1750" spc="-10" dirty="0">
                <a:latin typeface="BrowalliaUPC"/>
                <a:cs typeface="BrowalliaUPC"/>
              </a:rPr>
              <a:t>แมเนเจอร</a:t>
            </a:r>
            <a:endParaRPr sz="1750">
              <a:latin typeface="BrowalliaUPC"/>
              <a:cs typeface="BrowalliaUP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263" y="6186488"/>
            <a:ext cx="151447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161/162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51238" y="3368675"/>
          <a:ext cx="5260975" cy="563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1674"/>
                <a:gridCol w="1219200"/>
                <a:gridCol w="1219200"/>
                <a:gridCol w="1620901"/>
              </a:tblGrid>
              <a:tr h="563626">
                <a:tc>
                  <a:txBody>
                    <a:bodyPr/>
                    <a:lstStyle/>
                    <a:p>
                      <a:pPr marL="151130">
                        <a:lnSpc>
                          <a:spcPts val="2230"/>
                        </a:lnSpc>
                      </a:pPr>
                      <a:r>
                        <a:rPr sz="2000" spc="-10" dirty="0">
                          <a:latin typeface="Cordia New"/>
                          <a:cs typeface="Cordia New"/>
                        </a:rPr>
                        <a:t>ไอพีเฮดเดอร์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230"/>
                        </a:lnSpc>
                      </a:pPr>
                      <a:r>
                        <a:rPr sz="2000" spc="-275" dirty="0">
                          <a:latin typeface="Cordia New"/>
                          <a:cs typeface="Cordia New"/>
                        </a:rPr>
                        <a:t>ยดู        </a:t>
                      </a:r>
                      <a:r>
                        <a:rPr sz="2000" spc="-200" dirty="0">
                          <a:latin typeface="Cordia New"/>
                          <a:cs typeface="Cordia New"/>
                        </a:rPr>
                        <a:t> </a:t>
                      </a:r>
                      <a:r>
                        <a:rPr sz="2000" spc="-20" dirty="0">
                          <a:latin typeface="Cordia New"/>
                          <a:cs typeface="Cordia New"/>
                        </a:rPr>
                        <a:t>ีพีเฮดเดอร์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ts val="2230"/>
                        </a:lnSpc>
                      </a:pPr>
                      <a:r>
                        <a:rPr sz="2000" spc="-10" dirty="0">
                          <a:latin typeface="Cordia New"/>
                          <a:cs typeface="Cordia New"/>
                        </a:rPr>
                        <a:t>เฮดเดอร์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230"/>
                        </a:lnSpc>
                      </a:pPr>
                      <a:r>
                        <a:rPr sz="2000" spc="-5" dirty="0">
                          <a:latin typeface="Cordia New"/>
                          <a:cs typeface="Cordia New"/>
                        </a:rPr>
                        <a:t>พีดียู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9891" name="object 9"/>
          <p:cNvSpPr>
            <a:spLocks/>
          </p:cNvSpPr>
          <p:nvPr/>
        </p:nvSpPr>
        <p:spPr bwMode="auto">
          <a:xfrm>
            <a:off x="6011863" y="3030538"/>
            <a:ext cx="2809875" cy="762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0" y="38100"/>
              </a:cxn>
              <a:cxn ang="0">
                <a:pos x="76200" y="76200"/>
              </a:cxn>
              <a:cxn ang="0">
                <a:pos x="76200" y="44450"/>
              </a:cxn>
              <a:cxn ang="0">
                <a:pos x="63500" y="44450"/>
              </a:cxn>
              <a:cxn ang="0">
                <a:pos x="63500" y="31750"/>
              </a:cxn>
              <a:cxn ang="0">
                <a:pos x="76200" y="31750"/>
              </a:cxn>
              <a:cxn ang="0">
                <a:pos x="76200" y="0"/>
              </a:cxn>
              <a:cxn ang="0">
                <a:pos x="2732531" y="0"/>
              </a:cxn>
              <a:cxn ang="0">
                <a:pos x="2732531" y="76200"/>
              </a:cxn>
              <a:cxn ang="0">
                <a:pos x="2796031" y="44450"/>
              </a:cxn>
              <a:cxn ang="0">
                <a:pos x="2745231" y="44450"/>
              </a:cxn>
              <a:cxn ang="0">
                <a:pos x="2745231" y="31750"/>
              </a:cxn>
              <a:cxn ang="0">
                <a:pos x="2796031" y="31750"/>
              </a:cxn>
              <a:cxn ang="0">
                <a:pos x="2732531" y="0"/>
              </a:cxn>
              <a:cxn ang="0">
                <a:pos x="76200" y="31750"/>
              </a:cxn>
              <a:cxn ang="0">
                <a:pos x="63500" y="31750"/>
              </a:cxn>
              <a:cxn ang="0">
                <a:pos x="63500" y="44450"/>
              </a:cxn>
              <a:cxn ang="0">
                <a:pos x="76200" y="44450"/>
              </a:cxn>
              <a:cxn ang="0">
                <a:pos x="76200" y="31750"/>
              </a:cxn>
              <a:cxn ang="0">
                <a:pos x="2732531" y="31750"/>
              </a:cxn>
              <a:cxn ang="0">
                <a:pos x="76200" y="31750"/>
              </a:cxn>
              <a:cxn ang="0">
                <a:pos x="76200" y="44450"/>
              </a:cxn>
              <a:cxn ang="0">
                <a:pos x="2732531" y="44450"/>
              </a:cxn>
              <a:cxn ang="0">
                <a:pos x="2732531" y="31750"/>
              </a:cxn>
              <a:cxn ang="0">
                <a:pos x="2796031" y="31750"/>
              </a:cxn>
              <a:cxn ang="0">
                <a:pos x="2745231" y="31750"/>
              </a:cxn>
              <a:cxn ang="0">
                <a:pos x="2745231" y="44450"/>
              </a:cxn>
              <a:cxn ang="0">
                <a:pos x="2796031" y="44450"/>
              </a:cxn>
              <a:cxn ang="0">
                <a:pos x="2808731" y="38100"/>
              </a:cxn>
              <a:cxn ang="0">
                <a:pos x="2796031" y="31750"/>
              </a:cxn>
            </a:cxnLst>
            <a:rect l="0" t="0" r="r" b="b"/>
            <a:pathLst>
              <a:path w="28092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09240" h="76200">
                <a:moveTo>
                  <a:pt x="2732531" y="0"/>
                </a:moveTo>
                <a:lnTo>
                  <a:pt x="2732531" y="76200"/>
                </a:lnTo>
                <a:lnTo>
                  <a:pt x="2796031" y="44450"/>
                </a:lnTo>
                <a:lnTo>
                  <a:pt x="2745231" y="44450"/>
                </a:lnTo>
                <a:lnTo>
                  <a:pt x="2745231" y="31750"/>
                </a:lnTo>
                <a:lnTo>
                  <a:pt x="2796031" y="31750"/>
                </a:lnTo>
                <a:lnTo>
                  <a:pt x="2732531" y="0"/>
                </a:lnTo>
                <a:close/>
              </a:path>
              <a:path w="28092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09240" h="76200">
                <a:moveTo>
                  <a:pt x="273253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732531" y="44450"/>
                </a:lnTo>
                <a:lnTo>
                  <a:pt x="2732531" y="31750"/>
                </a:lnTo>
                <a:close/>
              </a:path>
              <a:path w="2809240" h="76200">
                <a:moveTo>
                  <a:pt x="2796031" y="31750"/>
                </a:moveTo>
                <a:lnTo>
                  <a:pt x="2745231" y="31750"/>
                </a:lnTo>
                <a:lnTo>
                  <a:pt x="2745231" y="44450"/>
                </a:lnTo>
                <a:lnTo>
                  <a:pt x="2796031" y="44450"/>
                </a:lnTo>
                <a:lnTo>
                  <a:pt x="2808731" y="38100"/>
                </a:lnTo>
                <a:lnTo>
                  <a:pt x="2796031" y="317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5372100" y="2105025"/>
            <a:ext cx="2789238" cy="990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Packet</a:t>
            </a:r>
            <a:r>
              <a:rPr sz="1800" b="1" spc="-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Format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2650">
              <a:latin typeface="Times New Roman"/>
              <a:cs typeface="Times New Roman"/>
            </a:endParaRPr>
          </a:p>
          <a:p>
            <a:pPr marL="1290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rdia New"/>
                <a:cs typeface="Cordia New"/>
              </a:rPr>
              <a:t>ข้อความเอสเอ็นเอ็มพี</a:t>
            </a:r>
            <a:endParaRPr sz="2000">
              <a:latin typeface="Cordia New"/>
              <a:cs typeface="Cordia New"/>
            </a:endParaRPr>
          </a:p>
        </p:txBody>
      </p:sp>
      <p:sp>
        <p:nvSpPr>
          <p:cNvPr id="79893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0A24A81-6772-49AD-A2D9-0F948C7E3949}" type="slidenum">
              <a:rPr lang="th-TH"/>
              <a:pPr marL="171450"/>
              <a:t>72</a:t>
            </a:fld>
            <a:endParaRPr lang="th-TH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71513"/>
            <a:ext cx="7621587" cy="547687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SNMP </a:t>
            </a:r>
            <a:r>
              <a:rPr sz="3600" dirty="0"/>
              <a:t>: </a:t>
            </a:r>
            <a:r>
              <a:rPr sz="2800" spc="-5" dirty="0"/>
              <a:t>Simple Network Management</a:t>
            </a:r>
            <a:r>
              <a:rPr sz="2800" spc="15" dirty="0"/>
              <a:t> </a:t>
            </a:r>
            <a:r>
              <a:rPr sz="2800" spc="-5" dirty="0"/>
              <a:t>Protocol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9375" y="1817688"/>
            <a:ext cx="3760788" cy="2979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OID: object identifier</a:t>
            </a:r>
          </a:p>
          <a:p>
            <a:pPr marL="355600" indent="-342900">
              <a:spcBef>
                <a:spcPts val="300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400">
                <a:latin typeface="Tahoma" pitchFamily="34" charset="0"/>
                <a:cs typeface="Tahoma" pitchFamily="34" charset="0"/>
              </a:rPr>
              <a:t>Ex: 1.3.6.1.2.1.1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</a:t>
            </a:r>
          </a:p>
          <a:p>
            <a:pPr marL="355600" indent="-342900">
              <a:spcBef>
                <a:spcPts val="275"/>
              </a:spcBef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iso.org.dod.internet.m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gmt.mib-2.system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Objects are collected  as a Tree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MIB Tree</a:t>
            </a:r>
          </a:p>
        </p:txBody>
      </p:sp>
      <p:sp>
        <p:nvSpPr>
          <p:cNvPr id="80899" name="object 4"/>
          <p:cNvSpPr>
            <a:spLocks/>
          </p:cNvSpPr>
          <p:nvPr/>
        </p:nvSpPr>
        <p:spPr bwMode="auto">
          <a:xfrm>
            <a:off x="4475163" y="2092325"/>
            <a:ext cx="636587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37032" y="263651"/>
              </a:cxn>
              <a:cxn ang="0">
                <a:pos x="637032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37539" h="264160">
                <a:moveTo>
                  <a:pt x="0" y="263651"/>
                </a:moveTo>
                <a:lnTo>
                  <a:pt x="637032" y="263651"/>
                </a:lnTo>
                <a:lnTo>
                  <a:pt x="637032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4691063" y="2109788"/>
            <a:ext cx="250825" cy="163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dirty="0">
                <a:latin typeface="Arial"/>
                <a:cs typeface="Arial"/>
              </a:rPr>
              <a:t>cc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2975" y="2222500"/>
            <a:ext cx="96838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02" name="object 7"/>
          <p:cNvSpPr>
            <a:spLocks/>
          </p:cNvSpPr>
          <p:nvPr/>
        </p:nvSpPr>
        <p:spPr bwMode="auto">
          <a:xfrm>
            <a:off x="6356350" y="2092325"/>
            <a:ext cx="693738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3420" y="263651"/>
              </a:cxn>
              <a:cxn ang="0">
                <a:pos x="693420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3420" h="264160">
                <a:moveTo>
                  <a:pt x="0" y="263651"/>
                </a:moveTo>
                <a:lnTo>
                  <a:pt x="693420" y="263651"/>
                </a:lnTo>
                <a:lnTo>
                  <a:pt x="69342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6626225" y="2149475"/>
            <a:ext cx="187325" cy="236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0800" indent="-38100">
              <a:lnSpc>
                <a:spcPct val="74000"/>
              </a:lnSpc>
            </a:pPr>
            <a:r>
              <a:rPr lang="th-TH" sz="1000">
                <a:cs typeface="Arial" charset="0"/>
              </a:rPr>
              <a:t>iso  1</a:t>
            </a:r>
          </a:p>
        </p:txBody>
      </p:sp>
      <p:sp>
        <p:nvSpPr>
          <p:cNvPr id="80904" name="object 9"/>
          <p:cNvSpPr>
            <a:spLocks/>
          </p:cNvSpPr>
          <p:nvPr/>
        </p:nvSpPr>
        <p:spPr bwMode="auto">
          <a:xfrm>
            <a:off x="8207375" y="2092325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4944" y="263651"/>
              </a:cxn>
              <a:cxn ang="0">
                <a:pos x="694944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5325" h="264160">
                <a:moveTo>
                  <a:pt x="0" y="263651"/>
                </a:moveTo>
                <a:lnTo>
                  <a:pt x="694944" y="263651"/>
                </a:lnTo>
                <a:lnTo>
                  <a:pt x="694944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8245475" y="2109788"/>
            <a:ext cx="763588" cy="163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Joint-iso-ccitt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15350" y="2222500"/>
            <a:ext cx="95250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07" name="object 12"/>
          <p:cNvSpPr>
            <a:spLocks/>
          </p:cNvSpPr>
          <p:nvPr/>
        </p:nvSpPr>
        <p:spPr bwMode="auto">
          <a:xfrm>
            <a:off x="4795838" y="1960563"/>
            <a:ext cx="37607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1232" y="3048"/>
              </a:cxn>
            </a:cxnLst>
            <a:rect l="0" t="0" r="r" b="b"/>
            <a:pathLst>
              <a:path w="3761740" h="3175">
                <a:moveTo>
                  <a:pt x="0" y="0"/>
                </a:moveTo>
                <a:lnTo>
                  <a:pt x="3761232" y="3048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08" name="object 13"/>
          <p:cNvSpPr>
            <a:spLocks/>
          </p:cNvSpPr>
          <p:nvPr/>
        </p:nvSpPr>
        <p:spPr bwMode="auto">
          <a:xfrm>
            <a:off x="8556625" y="1960563"/>
            <a:ext cx="1588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2587"/>
              </a:cxn>
            </a:cxnLst>
            <a:rect l="0" t="0" r="r" b="b"/>
            <a:pathLst>
              <a:path w="1904" h="132714">
                <a:moveTo>
                  <a:pt x="0" y="0"/>
                </a:moveTo>
                <a:lnTo>
                  <a:pt x="1524" y="132587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09" name="object 14"/>
          <p:cNvSpPr>
            <a:spLocks/>
          </p:cNvSpPr>
          <p:nvPr/>
        </p:nvSpPr>
        <p:spPr bwMode="auto">
          <a:xfrm>
            <a:off x="4795838" y="1960563"/>
            <a:ext cx="1587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2587"/>
              </a:cxn>
            </a:cxnLst>
            <a:rect l="0" t="0" r="r" b="b"/>
            <a:pathLst>
              <a:path w="1904" h="132714">
                <a:moveTo>
                  <a:pt x="0" y="0"/>
                </a:moveTo>
                <a:lnTo>
                  <a:pt x="1524" y="132587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10" name="object 15"/>
          <p:cNvSpPr>
            <a:spLocks/>
          </p:cNvSpPr>
          <p:nvPr/>
        </p:nvSpPr>
        <p:spPr bwMode="auto">
          <a:xfrm>
            <a:off x="6704013" y="1828800"/>
            <a:ext cx="1587" cy="265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63651"/>
              </a:cxn>
            </a:cxnLst>
            <a:rect l="0" t="0" r="r" b="b"/>
            <a:pathLst>
              <a:path w="1904" h="264160">
                <a:moveTo>
                  <a:pt x="0" y="0"/>
                </a:moveTo>
                <a:lnTo>
                  <a:pt x="1524" y="263651"/>
                </a:lnTo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6572250" y="1676400"/>
            <a:ext cx="292100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Root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12" name="object 17"/>
          <p:cNvSpPr>
            <a:spLocks/>
          </p:cNvSpPr>
          <p:nvPr/>
        </p:nvSpPr>
        <p:spPr bwMode="auto">
          <a:xfrm>
            <a:off x="6240463" y="2619375"/>
            <a:ext cx="347662" cy="265113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347472" y="263651"/>
              </a:cxn>
              <a:cxn ang="0">
                <a:pos x="347472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347979" h="264160">
                <a:moveTo>
                  <a:pt x="0" y="263651"/>
                </a:moveTo>
                <a:lnTo>
                  <a:pt x="347472" y="263651"/>
                </a:lnTo>
                <a:lnTo>
                  <a:pt x="347472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6329363" y="2678113"/>
            <a:ext cx="207962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563" indent="-44450">
              <a:lnSpc>
                <a:spcPct val="73000"/>
              </a:lnSpc>
            </a:pPr>
            <a:r>
              <a:rPr lang="th-TH" sz="1000">
                <a:cs typeface="Arial" charset="0"/>
              </a:rPr>
              <a:t>org  3</a:t>
            </a:r>
          </a:p>
        </p:txBody>
      </p:sp>
      <p:sp>
        <p:nvSpPr>
          <p:cNvPr id="80914" name="object 19"/>
          <p:cNvSpPr>
            <a:spLocks/>
          </p:cNvSpPr>
          <p:nvPr/>
        </p:nvSpPr>
        <p:spPr bwMode="auto">
          <a:xfrm>
            <a:off x="6067425" y="3146425"/>
            <a:ext cx="346075" cy="265113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345948" y="263651"/>
              </a:cxn>
              <a:cxn ang="0">
                <a:pos x="345948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346075" h="264160">
                <a:moveTo>
                  <a:pt x="0" y="263651"/>
                </a:moveTo>
                <a:lnTo>
                  <a:pt x="345948" y="263651"/>
                </a:lnTo>
                <a:lnTo>
                  <a:pt x="34594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6143625" y="3206750"/>
            <a:ext cx="234950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9850" indent="-57150">
              <a:lnSpc>
                <a:spcPct val="73000"/>
              </a:lnSpc>
            </a:pPr>
            <a:r>
              <a:rPr lang="th-TH" sz="1000">
                <a:cs typeface="Arial" charset="0"/>
              </a:rPr>
              <a:t>dod  6</a:t>
            </a:r>
          </a:p>
        </p:txBody>
      </p:sp>
      <p:sp>
        <p:nvSpPr>
          <p:cNvPr id="80916" name="object 21"/>
          <p:cNvSpPr>
            <a:spLocks/>
          </p:cNvSpPr>
          <p:nvPr/>
        </p:nvSpPr>
        <p:spPr bwMode="auto">
          <a:xfrm>
            <a:off x="5545138" y="3673475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4943" y="263651"/>
              </a:cxn>
              <a:cxn ang="0">
                <a:pos x="694943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5325" h="264160">
                <a:moveTo>
                  <a:pt x="0" y="263651"/>
                </a:moveTo>
                <a:lnTo>
                  <a:pt x="694943" y="263651"/>
                </a:lnTo>
                <a:lnTo>
                  <a:pt x="69494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5713413" y="3733800"/>
            <a:ext cx="446087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2400" indent="-141288">
              <a:lnSpc>
                <a:spcPct val="73000"/>
              </a:lnSpc>
            </a:pPr>
            <a:r>
              <a:rPr lang="th-TH" sz="1000">
                <a:cs typeface="Arial" charset="0"/>
              </a:rPr>
              <a:t>internet  1</a:t>
            </a:r>
          </a:p>
        </p:txBody>
      </p:sp>
      <p:sp>
        <p:nvSpPr>
          <p:cNvPr id="80918" name="object 23"/>
          <p:cNvSpPr>
            <a:spLocks/>
          </p:cNvSpPr>
          <p:nvPr/>
        </p:nvSpPr>
        <p:spPr bwMode="auto">
          <a:xfrm>
            <a:off x="5545138" y="4202113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4943" y="263651"/>
              </a:cxn>
              <a:cxn ang="0">
                <a:pos x="694943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5325" h="264160">
                <a:moveTo>
                  <a:pt x="0" y="263651"/>
                </a:moveTo>
                <a:lnTo>
                  <a:pt x="694943" y="263651"/>
                </a:lnTo>
                <a:lnTo>
                  <a:pt x="69494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5754688" y="4219575"/>
            <a:ext cx="346075" cy="27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mgmt</a:t>
            </a:r>
          </a:p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2</a:t>
            </a:r>
          </a:p>
        </p:txBody>
      </p:sp>
      <p:sp>
        <p:nvSpPr>
          <p:cNvPr id="80920" name="object 25"/>
          <p:cNvSpPr>
            <a:spLocks/>
          </p:cNvSpPr>
          <p:nvPr/>
        </p:nvSpPr>
        <p:spPr bwMode="auto">
          <a:xfrm>
            <a:off x="4214813" y="4202113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4943" y="263651"/>
              </a:cxn>
              <a:cxn ang="0">
                <a:pos x="694943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5325" h="264160">
                <a:moveTo>
                  <a:pt x="0" y="263651"/>
                </a:moveTo>
                <a:lnTo>
                  <a:pt x="694943" y="263651"/>
                </a:lnTo>
                <a:lnTo>
                  <a:pt x="69494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4356100" y="4219575"/>
            <a:ext cx="509588" cy="27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directory</a:t>
            </a:r>
          </a:p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1</a:t>
            </a:r>
          </a:p>
        </p:txBody>
      </p:sp>
      <p:sp>
        <p:nvSpPr>
          <p:cNvPr id="80922" name="object 27"/>
          <p:cNvSpPr>
            <a:spLocks/>
          </p:cNvSpPr>
          <p:nvPr/>
        </p:nvSpPr>
        <p:spPr bwMode="auto">
          <a:xfrm>
            <a:off x="6819900" y="4202113"/>
            <a:ext cx="693738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3420" y="263651"/>
              </a:cxn>
              <a:cxn ang="0">
                <a:pos x="693420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3420" h="264160">
                <a:moveTo>
                  <a:pt x="0" y="263651"/>
                </a:moveTo>
                <a:lnTo>
                  <a:pt x="693420" y="263651"/>
                </a:lnTo>
                <a:lnTo>
                  <a:pt x="69342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6864350" y="4219575"/>
            <a:ext cx="75088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experimental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26288" y="4332288"/>
            <a:ext cx="96837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25" name="object 30"/>
          <p:cNvSpPr>
            <a:spLocks/>
          </p:cNvSpPr>
          <p:nvPr/>
        </p:nvSpPr>
        <p:spPr bwMode="auto">
          <a:xfrm>
            <a:off x="5719763" y="4624388"/>
            <a:ext cx="347662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347472" y="263651"/>
              </a:cxn>
              <a:cxn ang="0">
                <a:pos x="347472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347979" h="264160">
                <a:moveTo>
                  <a:pt x="0" y="263651"/>
                </a:moveTo>
                <a:lnTo>
                  <a:pt x="347472" y="263651"/>
                </a:lnTo>
                <a:lnTo>
                  <a:pt x="347472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5754688" y="4641850"/>
            <a:ext cx="34290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ib</a:t>
            </a:r>
            <a:r>
              <a:rPr sz="1000" spc="-5" dirty="0">
                <a:latin typeface="Arial"/>
                <a:cs typeface="Arial"/>
              </a:rPr>
              <a:t>-2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54700" y="4752975"/>
            <a:ext cx="952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28" name="object 33"/>
          <p:cNvSpPr>
            <a:spLocks/>
          </p:cNvSpPr>
          <p:nvPr/>
        </p:nvSpPr>
        <p:spPr bwMode="auto">
          <a:xfrm>
            <a:off x="6413500" y="2514600"/>
            <a:ext cx="1588" cy="106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29" name="object 34"/>
          <p:cNvSpPr>
            <a:spLocks/>
          </p:cNvSpPr>
          <p:nvPr/>
        </p:nvSpPr>
        <p:spPr bwMode="auto">
          <a:xfrm>
            <a:off x="6704013" y="2357438"/>
            <a:ext cx="1587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8496"/>
              </a:cxn>
            </a:cxnLst>
            <a:rect l="0" t="0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0" name="object 35"/>
          <p:cNvSpPr>
            <a:spLocks/>
          </p:cNvSpPr>
          <p:nvPr/>
        </p:nvSpPr>
        <p:spPr bwMode="auto">
          <a:xfrm>
            <a:off x="6413500" y="2514600"/>
            <a:ext cx="579438" cy="106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9120" y="0"/>
              </a:cxn>
              <a:cxn ang="0">
                <a:pos x="579120" y="105155"/>
              </a:cxn>
            </a:cxnLst>
            <a:rect l="0" t="0" r="r" b="b"/>
            <a:pathLst>
              <a:path w="579120" h="105410">
                <a:moveTo>
                  <a:pt x="0" y="0"/>
                </a:moveTo>
                <a:lnTo>
                  <a:pt x="579120" y="0"/>
                </a:lnTo>
                <a:lnTo>
                  <a:pt x="579120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1" name="object 36"/>
          <p:cNvSpPr>
            <a:spLocks/>
          </p:cNvSpPr>
          <p:nvPr/>
        </p:nvSpPr>
        <p:spPr bwMode="auto">
          <a:xfrm>
            <a:off x="6242050" y="3043238"/>
            <a:ext cx="1588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6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2" name="object 37"/>
          <p:cNvSpPr>
            <a:spLocks/>
          </p:cNvSpPr>
          <p:nvPr/>
        </p:nvSpPr>
        <p:spPr bwMode="auto">
          <a:xfrm>
            <a:off x="6413500" y="2884488"/>
            <a:ext cx="158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8495"/>
              </a:cxn>
            </a:cxnLst>
            <a:rect l="0" t="0" r="r" b="b"/>
            <a:pathLst>
              <a:path w="1904" h="158750">
                <a:moveTo>
                  <a:pt x="0" y="0"/>
                </a:moveTo>
                <a:lnTo>
                  <a:pt x="1524" y="15849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3" name="object 38"/>
          <p:cNvSpPr>
            <a:spLocks/>
          </p:cNvSpPr>
          <p:nvPr/>
        </p:nvSpPr>
        <p:spPr bwMode="auto">
          <a:xfrm>
            <a:off x="6242050" y="3043238"/>
            <a:ext cx="577850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234" y="0"/>
              </a:cxn>
              <a:cxn ang="0">
                <a:pos x="579119" y="0"/>
              </a:cxn>
              <a:cxn ang="0">
                <a:pos x="579119" y="105156"/>
              </a:cxn>
            </a:cxnLst>
            <a:rect l="0" t="0" r="r" b="b"/>
            <a:pathLst>
              <a:path w="579120" h="105410">
                <a:moveTo>
                  <a:pt x="0" y="0"/>
                </a:moveTo>
                <a:lnTo>
                  <a:pt x="348234" y="0"/>
                </a:lnTo>
                <a:lnTo>
                  <a:pt x="579119" y="0"/>
                </a:lnTo>
                <a:lnTo>
                  <a:pt x="579119" y="10515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4" name="object 39"/>
          <p:cNvSpPr>
            <a:spLocks/>
          </p:cNvSpPr>
          <p:nvPr/>
        </p:nvSpPr>
        <p:spPr bwMode="auto">
          <a:xfrm>
            <a:off x="5894388" y="3570288"/>
            <a:ext cx="1587" cy="10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3631"/>
              </a:cxn>
            </a:cxnLst>
            <a:rect l="0" t="0" r="r" b="b"/>
            <a:pathLst>
              <a:path w="1904" h="104139">
                <a:moveTo>
                  <a:pt x="0" y="0"/>
                </a:moveTo>
                <a:lnTo>
                  <a:pt x="1524" y="103631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5" name="object 40"/>
          <p:cNvSpPr>
            <a:spLocks/>
          </p:cNvSpPr>
          <p:nvPr/>
        </p:nvSpPr>
        <p:spPr bwMode="auto">
          <a:xfrm>
            <a:off x="6242050" y="3411538"/>
            <a:ext cx="158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8496"/>
              </a:cxn>
            </a:cxnLst>
            <a:rect l="0" t="0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6" name="object 41"/>
          <p:cNvSpPr>
            <a:spLocks/>
          </p:cNvSpPr>
          <p:nvPr/>
        </p:nvSpPr>
        <p:spPr bwMode="auto">
          <a:xfrm>
            <a:off x="5894388" y="3570288"/>
            <a:ext cx="927100" cy="10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26591" y="0"/>
              </a:cxn>
              <a:cxn ang="0">
                <a:pos x="926591" y="103631"/>
              </a:cxn>
            </a:cxnLst>
            <a:rect l="0" t="0" r="r" b="b"/>
            <a:pathLst>
              <a:path w="927100" h="104139">
                <a:moveTo>
                  <a:pt x="0" y="0"/>
                </a:moveTo>
                <a:lnTo>
                  <a:pt x="926591" y="0"/>
                </a:lnTo>
                <a:lnTo>
                  <a:pt x="926591" y="103631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7" name="object 42"/>
          <p:cNvSpPr>
            <a:spLocks/>
          </p:cNvSpPr>
          <p:nvPr/>
        </p:nvSpPr>
        <p:spPr bwMode="auto">
          <a:xfrm>
            <a:off x="5894388" y="3937000"/>
            <a:ext cx="0" cy="265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8750"/>
              </a:cxn>
              <a:cxn ang="0">
                <a:pos x="0" y="265176"/>
              </a:cxn>
            </a:cxnLst>
            <a:rect l="0" t="0" r="r" b="b"/>
            <a:pathLst>
              <a:path h="265429">
                <a:moveTo>
                  <a:pt x="0" y="0"/>
                </a:moveTo>
                <a:lnTo>
                  <a:pt x="0" y="158750"/>
                </a:lnTo>
                <a:lnTo>
                  <a:pt x="0" y="26517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8" name="object 43"/>
          <p:cNvSpPr>
            <a:spLocks/>
          </p:cNvSpPr>
          <p:nvPr/>
        </p:nvSpPr>
        <p:spPr bwMode="auto">
          <a:xfrm>
            <a:off x="4564063" y="4097338"/>
            <a:ext cx="3876675" cy="104775"/>
          </a:xfrm>
          <a:custGeom>
            <a:avLst/>
            <a:gdLst/>
            <a:ahLst/>
            <a:cxnLst>
              <a:cxn ang="0">
                <a:pos x="3877056" y="105156"/>
              </a:cxn>
              <a:cxn ang="0">
                <a:pos x="3877056" y="0"/>
              </a:cxn>
              <a:cxn ang="0">
                <a:pos x="2894457" y="0"/>
              </a:cxn>
              <a:cxn ang="0">
                <a:pos x="1240536" y="0"/>
              </a:cxn>
              <a:cxn ang="0">
                <a:pos x="0" y="0"/>
              </a:cxn>
              <a:cxn ang="0">
                <a:pos x="0" y="105156"/>
              </a:cxn>
            </a:cxnLst>
            <a:rect l="0" t="0" r="r" b="b"/>
            <a:pathLst>
              <a:path w="3877309" h="105410">
                <a:moveTo>
                  <a:pt x="3877056" y="105156"/>
                </a:moveTo>
                <a:lnTo>
                  <a:pt x="3877056" y="0"/>
                </a:lnTo>
                <a:lnTo>
                  <a:pt x="2894457" y="0"/>
                </a:lnTo>
                <a:lnTo>
                  <a:pt x="1240536" y="0"/>
                </a:lnTo>
                <a:lnTo>
                  <a:pt x="0" y="0"/>
                </a:lnTo>
                <a:lnTo>
                  <a:pt x="0" y="10515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9" name="object 44"/>
          <p:cNvSpPr>
            <a:spLocks/>
          </p:cNvSpPr>
          <p:nvPr/>
        </p:nvSpPr>
        <p:spPr bwMode="auto">
          <a:xfrm>
            <a:off x="7165975" y="4097338"/>
            <a:ext cx="3175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6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40" name="object 45"/>
          <p:cNvSpPr>
            <a:spLocks/>
          </p:cNvSpPr>
          <p:nvPr/>
        </p:nvSpPr>
        <p:spPr bwMode="auto">
          <a:xfrm>
            <a:off x="5894388" y="4465638"/>
            <a:ext cx="1587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8496"/>
              </a:cxn>
            </a:cxnLst>
            <a:rect l="0" t="0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41" name="object 46"/>
          <p:cNvSpPr>
            <a:spLocks/>
          </p:cNvSpPr>
          <p:nvPr/>
        </p:nvSpPr>
        <p:spPr bwMode="auto">
          <a:xfrm>
            <a:off x="5894388" y="4887913"/>
            <a:ext cx="1587" cy="528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527304"/>
              </a:cxn>
            </a:cxnLst>
            <a:rect l="0" t="0" r="r" b="b"/>
            <a:pathLst>
              <a:path w="1904" h="527685">
                <a:moveTo>
                  <a:pt x="0" y="0"/>
                </a:moveTo>
                <a:lnTo>
                  <a:pt x="1524" y="527304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42" name="object 47"/>
          <p:cNvSpPr>
            <a:spLocks/>
          </p:cNvSpPr>
          <p:nvPr/>
        </p:nvSpPr>
        <p:spPr bwMode="auto">
          <a:xfrm>
            <a:off x="8091488" y="4202113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6468" y="263651"/>
              </a:cxn>
              <a:cxn ang="0">
                <a:pos x="696468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6595" h="264160">
                <a:moveTo>
                  <a:pt x="0" y="263651"/>
                </a:moveTo>
                <a:lnTo>
                  <a:pt x="696468" y="263651"/>
                </a:lnTo>
                <a:lnTo>
                  <a:pt x="69646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" name="object 48"/>
          <p:cNvSpPr txBox="1"/>
          <p:nvPr/>
        </p:nvSpPr>
        <p:spPr>
          <a:xfrm>
            <a:off x="8275638" y="4219575"/>
            <a:ext cx="403225" cy="27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private</a:t>
            </a:r>
          </a:p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4</a:t>
            </a:r>
          </a:p>
        </p:txBody>
      </p:sp>
      <p:sp>
        <p:nvSpPr>
          <p:cNvPr id="80944" name="object 49"/>
          <p:cNvSpPr>
            <a:spLocks/>
          </p:cNvSpPr>
          <p:nvPr/>
        </p:nvSpPr>
        <p:spPr bwMode="auto">
          <a:xfrm>
            <a:off x="8091488" y="4624388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6468" y="263651"/>
              </a:cxn>
              <a:cxn ang="0">
                <a:pos x="696468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6595" h="264160">
                <a:moveTo>
                  <a:pt x="0" y="263651"/>
                </a:moveTo>
                <a:lnTo>
                  <a:pt x="696468" y="263651"/>
                </a:lnTo>
                <a:lnTo>
                  <a:pt x="69646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8175625" y="4641850"/>
            <a:ext cx="650875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enterprises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99463" y="4752975"/>
            <a:ext cx="952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47" name="object 52"/>
          <p:cNvSpPr>
            <a:spLocks/>
          </p:cNvSpPr>
          <p:nvPr/>
        </p:nvSpPr>
        <p:spPr bwMode="auto">
          <a:xfrm>
            <a:off x="8091488" y="5046663"/>
            <a:ext cx="695325" cy="261937"/>
          </a:xfrm>
          <a:custGeom>
            <a:avLst/>
            <a:gdLst/>
            <a:ahLst/>
            <a:cxnLst>
              <a:cxn ang="0">
                <a:pos x="0" y="262128"/>
              </a:cxn>
              <a:cxn ang="0">
                <a:pos x="696468" y="262128"/>
              </a:cxn>
              <a:cxn ang="0">
                <a:pos x="696468" y="0"/>
              </a:cxn>
              <a:cxn ang="0">
                <a:pos x="0" y="0"/>
              </a:cxn>
              <a:cxn ang="0">
                <a:pos x="0" y="262128"/>
              </a:cxn>
            </a:cxnLst>
            <a:rect l="0" t="0" r="r" b="b"/>
            <a:pathLst>
              <a:path w="696595" h="262254">
                <a:moveTo>
                  <a:pt x="0" y="262128"/>
                </a:moveTo>
                <a:lnTo>
                  <a:pt x="696468" y="262128"/>
                </a:lnTo>
                <a:lnTo>
                  <a:pt x="696468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" name="object 53"/>
          <p:cNvSpPr txBox="1"/>
          <p:nvPr/>
        </p:nvSpPr>
        <p:spPr>
          <a:xfrm>
            <a:off x="8121650" y="5119688"/>
            <a:ext cx="784225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10" dirty="0">
                <a:latin typeface="Arial"/>
                <a:cs typeface="Arial"/>
              </a:rPr>
              <a:t>vender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49" name="object 54"/>
          <p:cNvSpPr>
            <a:spLocks/>
          </p:cNvSpPr>
          <p:nvPr/>
        </p:nvSpPr>
        <p:spPr bwMode="auto">
          <a:xfrm>
            <a:off x="8439150" y="4887913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0" name="object 55"/>
          <p:cNvSpPr>
            <a:spLocks/>
          </p:cNvSpPr>
          <p:nvPr/>
        </p:nvSpPr>
        <p:spPr bwMode="auto">
          <a:xfrm>
            <a:off x="8439150" y="4900613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1" name="object 56"/>
          <p:cNvSpPr>
            <a:spLocks/>
          </p:cNvSpPr>
          <p:nvPr/>
        </p:nvSpPr>
        <p:spPr bwMode="auto">
          <a:xfrm>
            <a:off x="8439150" y="491490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2" name="object 57"/>
          <p:cNvSpPr>
            <a:spLocks/>
          </p:cNvSpPr>
          <p:nvPr/>
        </p:nvSpPr>
        <p:spPr bwMode="auto">
          <a:xfrm>
            <a:off x="8439150" y="492760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3" name="object 58"/>
          <p:cNvSpPr>
            <a:spLocks/>
          </p:cNvSpPr>
          <p:nvPr/>
        </p:nvSpPr>
        <p:spPr bwMode="auto">
          <a:xfrm>
            <a:off x="8439150" y="4940300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4" name="object 59"/>
          <p:cNvSpPr>
            <a:spLocks/>
          </p:cNvSpPr>
          <p:nvPr/>
        </p:nvSpPr>
        <p:spPr bwMode="auto">
          <a:xfrm>
            <a:off x="8439150" y="4954588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5" name="object 60"/>
          <p:cNvSpPr>
            <a:spLocks/>
          </p:cNvSpPr>
          <p:nvPr/>
        </p:nvSpPr>
        <p:spPr bwMode="auto">
          <a:xfrm>
            <a:off x="8439150" y="4967288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6" name="object 61"/>
          <p:cNvSpPr>
            <a:spLocks/>
          </p:cNvSpPr>
          <p:nvPr/>
        </p:nvSpPr>
        <p:spPr bwMode="auto">
          <a:xfrm>
            <a:off x="8439150" y="4981575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7" name="object 62"/>
          <p:cNvSpPr>
            <a:spLocks/>
          </p:cNvSpPr>
          <p:nvPr/>
        </p:nvSpPr>
        <p:spPr bwMode="auto">
          <a:xfrm>
            <a:off x="8439150" y="4994275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8" name="object 63"/>
          <p:cNvSpPr>
            <a:spLocks/>
          </p:cNvSpPr>
          <p:nvPr/>
        </p:nvSpPr>
        <p:spPr bwMode="auto">
          <a:xfrm>
            <a:off x="8439150" y="5008563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9" name="object 64"/>
          <p:cNvSpPr>
            <a:spLocks/>
          </p:cNvSpPr>
          <p:nvPr/>
        </p:nvSpPr>
        <p:spPr bwMode="auto">
          <a:xfrm>
            <a:off x="8439150" y="5021263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0" name="object 65"/>
          <p:cNvSpPr>
            <a:spLocks/>
          </p:cNvSpPr>
          <p:nvPr/>
        </p:nvSpPr>
        <p:spPr bwMode="auto">
          <a:xfrm>
            <a:off x="8439150" y="50355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1" name="object 66"/>
          <p:cNvSpPr>
            <a:spLocks/>
          </p:cNvSpPr>
          <p:nvPr/>
        </p:nvSpPr>
        <p:spPr bwMode="auto">
          <a:xfrm>
            <a:off x="8440738" y="4465638"/>
            <a:ext cx="1587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8496"/>
              </a:cxn>
            </a:cxnLst>
            <a:rect l="0" t="0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2" name="object 67"/>
          <p:cNvSpPr>
            <a:spLocks/>
          </p:cNvSpPr>
          <p:nvPr/>
        </p:nvSpPr>
        <p:spPr bwMode="auto">
          <a:xfrm>
            <a:off x="8266113" y="488791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3" name="object 68"/>
          <p:cNvSpPr>
            <a:spLocks/>
          </p:cNvSpPr>
          <p:nvPr/>
        </p:nvSpPr>
        <p:spPr bwMode="auto">
          <a:xfrm>
            <a:off x="8266113" y="490061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4" name="object 69"/>
          <p:cNvSpPr>
            <a:spLocks/>
          </p:cNvSpPr>
          <p:nvPr/>
        </p:nvSpPr>
        <p:spPr bwMode="auto">
          <a:xfrm>
            <a:off x="8266113" y="49149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5" name="object 70"/>
          <p:cNvSpPr>
            <a:spLocks/>
          </p:cNvSpPr>
          <p:nvPr/>
        </p:nvSpPr>
        <p:spPr bwMode="auto">
          <a:xfrm>
            <a:off x="8266113" y="49276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6" name="object 71"/>
          <p:cNvSpPr>
            <a:spLocks/>
          </p:cNvSpPr>
          <p:nvPr/>
        </p:nvSpPr>
        <p:spPr bwMode="auto">
          <a:xfrm>
            <a:off x="8266113" y="4940300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7" name="object 72"/>
          <p:cNvSpPr>
            <a:spLocks/>
          </p:cNvSpPr>
          <p:nvPr/>
        </p:nvSpPr>
        <p:spPr bwMode="auto">
          <a:xfrm>
            <a:off x="8266113" y="495458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8" name="object 73"/>
          <p:cNvSpPr>
            <a:spLocks/>
          </p:cNvSpPr>
          <p:nvPr/>
        </p:nvSpPr>
        <p:spPr bwMode="auto">
          <a:xfrm>
            <a:off x="8266113" y="4967288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9" name="object 74"/>
          <p:cNvSpPr>
            <a:spLocks/>
          </p:cNvSpPr>
          <p:nvPr/>
        </p:nvSpPr>
        <p:spPr bwMode="auto">
          <a:xfrm>
            <a:off x="8266113" y="49815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0" name="object 75"/>
          <p:cNvSpPr>
            <a:spLocks/>
          </p:cNvSpPr>
          <p:nvPr/>
        </p:nvSpPr>
        <p:spPr bwMode="auto">
          <a:xfrm>
            <a:off x="8266113" y="4994275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1" name="object 76"/>
          <p:cNvSpPr>
            <a:spLocks/>
          </p:cNvSpPr>
          <p:nvPr/>
        </p:nvSpPr>
        <p:spPr bwMode="auto">
          <a:xfrm>
            <a:off x="8266113" y="500856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2" name="object 77"/>
          <p:cNvSpPr>
            <a:spLocks/>
          </p:cNvSpPr>
          <p:nvPr/>
        </p:nvSpPr>
        <p:spPr bwMode="auto">
          <a:xfrm>
            <a:off x="8266113" y="502126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3" name="object 78"/>
          <p:cNvSpPr>
            <a:spLocks/>
          </p:cNvSpPr>
          <p:nvPr/>
        </p:nvSpPr>
        <p:spPr bwMode="auto">
          <a:xfrm>
            <a:off x="8266113" y="50355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4" name="object 79"/>
          <p:cNvSpPr>
            <a:spLocks/>
          </p:cNvSpPr>
          <p:nvPr/>
        </p:nvSpPr>
        <p:spPr bwMode="auto">
          <a:xfrm>
            <a:off x="8612188" y="488791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5" name="object 80"/>
          <p:cNvSpPr>
            <a:spLocks/>
          </p:cNvSpPr>
          <p:nvPr/>
        </p:nvSpPr>
        <p:spPr bwMode="auto">
          <a:xfrm>
            <a:off x="8612188" y="490061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6" name="object 81"/>
          <p:cNvSpPr>
            <a:spLocks/>
          </p:cNvSpPr>
          <p:nvPr/>
        </p:nvSpPr>
        <p:spPr bwMode="auto">
          <a:xfrm>
            <a:off x="8612188" y="49149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7" name="object 82"/>
          <p:cNvSpPr>
            <a:spLocks/>
          </p:cNvSpPr>
          <p:nvPr/>
        </p:nvSpPr>
        <p:spPr bwMode="auto">
          <a:xfrm>
            <a:off x="8612188" y="49276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8" name="object 83"/>
          <p:cNvSpPr>
            <a:spLocks/>
          </p:cNvSpPr>
          <p:nvPr/>
        </p:nvSpPr>
        <p:spPr bwMode="auto">
          <a:xfrm>
            <a:off x="8612188" y="4940300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9" name="object 84"/>
          <p:cNvSpPr>
            <a:spLocks/>
          </p:cNvSpPr>
          <p:nvPr/>
        </p:nvSpPr>
        <p:spPr bwMode="auto">
          <a:xfrm>
            <a:off x="8612188" y="495458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0" name="object 85"/>
          <p:cNvSpPr>
            <a:spLocks/>
          </p:cNvSpPr>
          <p:nvPr/>
        </p:nvSpPr>
        <p:spPr bwMode="auto">
          <a:xfrm>
            <a:off x="8612188" y="4967288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1" name="object 86"/>
          <p:cNvSpPr>
            <a:spLocks/>
          </p:cNvSpPr>
          <p:nvPr/>
        </p:nvSpPr>
        <p:spPr bwMode="auto">
          <a:xfrm>
            <a:off x="8612188" y="49815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2" name="object 87"/>
          <p:cNvSpPr>
            <a:spLocks/>
          </p:cNvSpPr>
          <p:nvPr/>
        </p:nvSpPr>
        <p:spPr bwMode="auto">
          <a:xfrm>
            <a:off x="8612188" y="4994275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3" name="object 88"/>
          <p:cNvSpPr>
            <a:spLocks/>
          </p:cNvSpPr>
          <p:nvPr/>
        </p:nvSpPr>
        <p:spPr bwMode="auto">
          <a:xfrm>
            <a:off x="8612188" y="500856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4" name="object 89"/>
          <p:cNvSpPr>
            <a:spLocks/>
          </p:cNvSpPr>
          <p:nvPr/>
        </p:nvSpPr>
        <p:spPr bwMode="auto">
          <a:xfrm>
            <a:off x="8612188" y="502126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5" name="object 90"/>
          <p:cNvSpPr>
            <a:spLocks/>
          </p:cNvSpPr>
          <p:nvPr/>
        </p:nvSpPr>
        <p:spPr bwMode="auto">
          <a:xfrm>
            <a:off x="8612188" y="50355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1" name="object 91"/>
          <p:cNvSpPr txBox="1"/>
          <p:nvPr/>
        </p:nvSpPr>
        <p:spPr>
          <a:xfrm>
            <a:off x="4248150" y="5540375"/>
            <a:ext cx="130175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87" name="object 92"/>
          <p:cNvSpPr>
            <a:spLocks/>
          </p:cNvSpPr>
          <p:nvPr/>
        </p:nvSpPr>
        <p:spPr bwMode="auto">
          <a:xfrm>
            <a:off x="5199063" y="5519738"/>
            <a:ext cx="347662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7472" y="263652"/>
              </a:cxn>
              <a:cxn ang="0">
                <a:pos x="347472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7979" h="264160">
                <a:moveTo>
                  <a:pt x="0" y="263652"/>
                </a:moveTo>
                <a:lnTo>
                  <a:pt x="347472" y="263652"/>
                </a:lnTo>
                <a:lnTo>
                  <a:pt x="347472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5318125" y="5581650"/>
            <a:ext cx="130175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indent="-14288">
              <a:lnSpc>
                <a:spcPct val="73000"/>
              </a:lnSpc>
            </a:pPr>
            <a:r>
              <a:rPr lang="th-TH" sz="1000">
                <a:cs typeface="Arial" charset="0"/>
              </a:rPr>
              <a:t>at  3</a:t>
            </a:r>
          </a:p>
        </p:txBody>
      </p:sp>
      <p:sp>
        <p:nvSpPr>
          <p:cNvPr id="80989" name="object 94"/>
          <p:cNvSpPr>
            <a:spLocks/>
          </p:cNvSpPr>
          <p:nvPr/>
        </p:nvSpPr>
        <p:spPr bwMode="auto">
          <a:xfrm>
            <a:off x="5662613" y="5519738"/>
            <a:ext cx="346075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5948" y="263652"/>
              </a:cxn>
              <a:cxn ang="0">
                <a:pos x="345948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5784850" y="5581650"/>
            <a:ext cx="122238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225" indent="-11113">
              <a:lnSpc>
                <a:spcPct val="73000"/>
              </a:lnSpc>
            </a:pPr>
            <a:r>
              <a:rPr lang="th-TH" sz="1000">
                <a:cs typeface="Arial" charset="0"/>
              </a:rPr>
              <a:t>ip  4</a:t>
            </a:r>
          </a:p>
        </p:txBody>
      </p:sp>
      <p:sp>
        <p:nvSpPr>
          <p:cNvPr id="80991" name="object 96"/>
          <p:cNvSpPr>
            <a:spLocks/>
          </p:cNvSpPr>
          <p:nvPr/>
        </p:nvSpPr>
        <p:spPr bwMode="auto">
          <a:xfrm>
            <a:off x="6124575" y="5519738"/>
            <a:ext cx="347663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7472" y="263652"/>
              </a:cxn>
              <a:cxn ang="0">
                <a:pos x="347472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7979" h="264160">
                <a:moveTo>
                  <a:pt x="0" y="263652"/>
                </a:moveTo>
                <a:lnTo>
                  <a:pt x="347472" y="263652"/>
                </a:lnTo>
                <a:lnTo>
                  <a:pt x="347472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" name="object 97"/>
          <p:cNvSpPr txBox="1"/>
          <p:nvPr/>
        </p:nvSpPr>
        <p:spPr>
          <a:xfrm>
            <a:off x="6180138" y="5581650"/>
            <a:ext cx="295275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8900" indent="-77788">
              <a:lnSpc>
                <a:spcPct val="73000"/>
              </a:lnSpc>
            </a:pPr>
            <a:r>
              <a:rPr lang="th-TH" sz="1000">
                <a:cs typeface="Arial" charset="0"/>
              </a:rPr>
              <a:t>icmp  5</a:t>
            </a:r>
          </a:p>
        </p:txBody>
      </p:sp>
      <p:sp>
        <p:nvSpPr>
          <p:cNvPr id="80993" name="object 98"/>
          <p:cNvSpPr>
            <a:spLocks/>
          </p:cNvSpPr>
          <p:nvPr/>
        </p:nvSpPr>
        <p:spPr bwMode="auto">
          <a:xfrm>
            <a:off x="6588125" y="5519738"/>
            <a:ext cx="346075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5948" y="263652"/>
              </a:cxn>
              <a:cxn ang="0">
                <a:pos x="345948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6681788" y="5581650"/>
            <a:ext cx="195262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0800" indent="-39688">
              <a:lnSpc>
                <a:spcPct val="73000"/>
              </a:lnSpc>
            </a:pPr>
            <a:r>
              <a:rPr lang="th-TH" sz="1000">
                <a:cs typeface="Arial" charset="0"/>
              </a:rPr>
              <a:t>tcp  6</a:t>
            </a:r>
          </a:p>
        </p:txBody>
      </p:sp>
      <p:sp>
        <p:nvSpPr>
          <p:cNvPr id="80995" name="object 100"/>
          <p:cNvSpPr>
            <a:spLocks/>
          </p:cNvSpPr>
          <p:nvPr/>
        </p:nvSpPr>
        <p:spPr bwMode="auto">
          <a:xfrm>
            <a:off x="7050088" y="5519738"/>
            <a:ext cx="347662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7472" y="263652"/>
              </a:cxn>
              <a:cxn ang="0">
                <a:pos x="347472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7979" h="264160">
                <a:moveTo>
                  <a:pt x="0" y="263652"/>
                </a:moveTo>
                <a:lnTo>
                  <a:pt x="347472" y="263652"/>
                </a:lnTo>
                <a:lnTo>
                  <a:pt x="347472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1" name="object 101"/>
          <p:cNvSpPr txBox="1"/>
          <p:nvPr/>
        </p:nvSpPr>
        <p:spPr>
          <a:xfrm>
            <a:off x="7127875" y="5581650"/>
            <a:ext cx="236538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6675" indent="-55563">
              <a:lnSpc>
                <a:spcPct val="73000"/>
              </a:lnSpc>
            </a:pPr>
            <a:r>
              <a:rPr lang="th-TH" sz="1000">
                <a:cs typeface="Arial" charset="0"/>
              </a:rPr>
              <a:t>udp  7</a:t>
            </a:r>
          </a:p>
        </p:txBody>
      </p:sp>
      <p:sp>
        <p:nvSpPr>
          <p:cNvPr id="80997" name="object 102"/>
          <p:cNvSpPr>
            <a:spLocks/>
          </p:cNvSpPr>
          <p:nvPr/>
        </p:nvSpPr>
        <p:spPr bwMode="auto">
          <a:xfrm>
            <a:off x="7513638" y="5519738"/>
            <a:ext cx="346075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5948" y="263652"/>
              </a:cxn>
              <a:cxn ang="0">
                <a:pos x="345948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98" name="object 103"/>
          <p:cNvSpPr>
            <a:spLocks/>
          </p:cNvSpPr>
          <p:nvPr/>
        </p:nvSpPr>
        <p:spPr bwMode="auto">
          <a:xfrm>
            <a:off x="7977188" y="5519738"/>
            <a:ext cx="695325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694944" y="263652"/>
              </a:cxn>
              <a:cxn ang="0">
                <a:pos x="694944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695325" h="264160">
                <a:moveTo>
                  <a:pt x="0" y="263652"/>
                </a:moveTo>
                <a:lnTo>
                  <a:pt x="694944" y="263652"/>
                </a:lnTo>
                <a:lnTo>
                  <a:pt x="694944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99" name="object 104"/>
          <p:cNvSpPr>
            <a:spLocks/>
          </p:cNvSpPr>
          <p:nvPr/>
        </p:nvSpPr>
        <p:spPr bwMode="auto">
          <a:xfrm>
            <a:off x="8786813" y="5519738"/>
            <a:ext cx="346075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5948" y="263652"/>
              </a:cxn>
              <a:cxn ang="0">
                <a:pos x="345948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5" name="object 105"/>
          <p:cNvSpPr txBox="1"/>
          <p:nvPr/>
        </p:nvSpPr>
        <p:spPr>
          <a:xfrm>
            <a:off x="7591425" y="5581650"/>
            <a:ext cx="1570038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6675" indent="-55563">
              <a:lnSpc>
                <a:spcPct val="73000"/>
              </a:lnSpc>
              <a:tabLst>
                <a:tab pos="446088" algn="l"/>
                <a:tab pos="674688" algn="l"/>
                <a:tab pos="1312863" algn="l"/>
              </a:tabLst>
            </a:pPr>
            <a:r>
              <a:rPr lang="th-TH" sz="1000">
                <a:cs typeface="Arial" charset="0"/>
              </a:rPr>
              <a:t>egp	transmission  snmp  8		10	11</a:t>
            </a:r>
          </a:p>
        </p:txBody>
      </p:sp>
      <p:sp>
        <p:nvSpPr>
          <p:cNvPr id="106" name="object 106"/>
          <p:cNvSpPr txBox="1"/>
          <p:nvPr/>
        </p:nvSpPr>
        <p:spPr>
          <a:xfrm>
            <a:off x="4324350" y="5962650"/>
            <a:ext cx="68263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002" name="object 107"/>
          <p:cNvSpPr>
            <a:spLocks/>
          </p:cNvSpPr>
          <p:nvPr/>
        </p:nvSpPr>
        <p:spPr bwMode="auto">
          <a:xfrm>
            <a:off x="4129088" y="5414963"/>
            <a:ext cx="1587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3" name="object 108"/>
          <p:cNvSpPr>
            <a:spLocks/>
          </p:cNvSpPr>
          <p:nvPr/>
        </p:nvSpPr>
        <p:spPr bwMode="auto">
          <a:xfrm>
            <a:off x="4765675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4" name="object 109"/>
          <p:cNvSpPr>
            <a:spLocks/>
          </p:cNvSpPr>
          <p:nvPr/>
        </p:nvSpPr>
        <p:spPr bwMode="auto">
          <a:xfrm>
            <a:off x="5372100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5" name="object 110"/>
          <p:cNvSpPr>
            <a:spLocks/>
          </p:cNvSpPr>
          <p:nvPr/>
        </p:nvSpPr>
        <p:spPr bwMode="auto">
          <a:xfrm>
            <a:off x="5835650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6" name="object 111"/>
          <p:cNvSpPr>
            <a:spLocks/>
          </p:cNvSpPr>
          <p:nvPr/>
        </p:nvSpPr>
        <p:spPr bwMode="auto">
          <a:xfrm>
            <a:off x="6297613" y="5414963"/>
            <a:ext cx="1587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7" name="object 112"/>
          <p:cNvSpPr>
            <a:spLocks/>
          </p:cNvSpPr>
          <p:nvPr/>
        </p:nvSpPr>
        <p:spPr bwMode="auto">
          <a:xfrm>
            <a:off x="6761163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05155"/>
              </a:cxn>
            </a:cxnLst>
            <a:rect l="0" t="0" r="r" b="b"/>
            <a:pathLst>
              <a:path w="3175" h="105410">
                <a:moveTo>
                  <a:pt x="0" y="0"/>
                </a:moveTo>
                <a:lnTo>
                  <a:pt x="3048" y="105155"/>
                </a:lnTo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8" name="object 113"/>
          <p:cNvSpPr>
            <a:spLocks/>
          </p:cNvSpPr>
          <p:nvPr/>
        </p:nvSpPr>
        <p:spPr bwMode="auto">
          <a:xfrm>
            <a:off x="7224713" y="5414963"/>
            <a:ext cx="1587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9" name="object 114"/>
          <p:cNvSpPr>
            <a:spLocks/>
          </p:cNvSpPr>
          <p:nvPr/>
        </p:nvSpPr>
        <p:spPr bwMode="auto">
          <a:xfrm>
            <a:off x="7688263" y="5414963"/>
            <a:ext cx="1587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0" name="object 115"/>
          <p:cNvSpPr>
            <a:spLocks/>
          </p:cNvSpPr>
          <p:nvPr/>
        </p:nvSpPr>
        <p:spPr bwMode="auto">
          <a:xfrm>
            <a:off x="8323263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05155"/>
              </a:cxn>
            </a:cxnLst>
            <a:rect l="0" t="0" r="r" b="b"/>
            <a:pathLst>
              <a:path w="3175" h="105410">
                <a:moveTo>
                  <a:pt x="0" y="0"/>
                </a:moveTo>
                <a:lnTo>
                  <a:pt x="3048" y="105155"/>
                </a:lnTo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1" name="object 116"/>
          <p:cNvSpPr>
            <a:spLocks/>
          </p:cNvSpPr>
          <p:nvPr/>
        </p:nvSpPr>
        <p:spPr bwMode="auto">
          <a:xfrm>
            <a:off x="8959850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2" name="object 117"/>
          <p:cNvSpPr>
            <a:spLocks/>
          </p:cNvSpPr>
          <p:nvPr/>
        </p:nvSpPr>
        <p:spPr bwMode="auto">
          <a:xfrm>
            <a:off x="4129088" y="5414963"/>
            <a:ext cx="48307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31080" y="1523"/>
              </a:cxn>
            </a:cxnLst>
            <a:rect l="0" t="0" r="r" b="b"/>
            <a:pathLst>
              <a:path w="4831080" h="1904">
                <a:moveTo>
                  <a:pt x="0" y="0"/>
                </a:moveTo>
                <a:lnTo>
                  <a:pt x="4831080" y="1523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3" name="object 118"/>
          <p:cNvSpPr>
            <a:spLocks/>
          </p:cNvSpPr>
          <p:nvPr/>
        </p:nvSpPr>
        <p:spPr bwMode="auto">
          <a:xfrm>
            <a:off x="3940175" y="652145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4" name="object 119"/>
          <p:cNvSpPr>
            <a:spLocks/>
          </p:cNvSpPr>
          <p:nvPr/>
        </p:nvSpPr>
        <p:spPr bwMode="auto">
          <a:xfrm>
            <a:off x="3954463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5" name="object 120"/>
          <p:cNvSpPr>
            <a:spLocks/>
          </p:cNvSpPr>
          <p:nvPr/>
        </p:nvSpPr>
        <p:spPr bwMode="auto">
          <a:xfrm>
            <a:off x="396875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6" name="object 121"/>
          <p:cNvSpPr>
            <a:spLocks/>
          </p:cNvSpPr>
          <p:nvPr/>
        </p:nvSpPr>
        <p:spPr bwMode="auto">
          <a:xfrm>
            <a:off x="3984625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7" name="object 122"/>
          <p:cNvSpPr>
            <a:spLocks/>
          </p:cNvSpPr>
          <p:nvPr/>
        </p:nvSpPr>
        <p:spPr bwMode="auto">
          <a:xfrm>
            <a:off x="3998913" y="65214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8" name="object 123"/>
          <p:cNvSpPr>
            <a:spLocks/>
          </p:cNvSpPr>
          <p:nvPr/>
        </p:nvSpPr>
        <p:spPr bwMode="auto">
          <a:xfrm>
            <a:off x="401320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9" name="object 124"/>
          <p:cNvSpPr>
            <a:spLocks/>
          </p:cNvSpPr>
          <p:nvPr/>
        </p:nvSpPr>
        <p:spPr bwMode="auto">
          <a:xfrm>
            <a:off x="4027488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0" name="object 125"/>
          <p:cNvSpPr>
            <a:spLocks/>
          </p:cNvSpPr>
          <p:nvPr/>
        </p:nvSpPr>
        <p:spPr bwMode="auto">
          <a:xfrm>
            <a:off x="4043363" y="65214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1" name="object 126"/>
          <p:cNvSpPr>
            <a:spLocks/>
          </p:cNvSpPr>
          <p:nvPr/>
        </p:nvSpPr>
        <p:spPr bwMode="auto">
          <a:xfrm>
            <a:off x="405765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2" name="object 127"/>
          <p:cNvSpPr>
            <a:spLocks/>
          </p:cNvSpPr>
          <p:nvPr/>
        </p:nvSpPr>
        <p:spPr bwMode="auto">
          <a:xfrm>
            <a:off x="4071938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3" name="object 128"/>
          <p:cNvSpPr>
            <a:spLocks/>
          </p:cNvSpPr>
          <p:nvPr/>
        </p:nvSpPr>
        <p:spPr bwMode="auto">
          <a:xfrm>
            <a:off x="4086225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4" name="object 129"/>
          <p:cNvSpPr>
            <a:spLocks/>
          </p:cNvSpPr>
          <p:nvPr/>
        </p:nvSpPr>
        <p:spPr bwMode="auto">
          <a:xfrm>
            <a:off x="410210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5" name="object 130"/>
          <p:cNvSpPr>
            <a:spLocks/>
          </p:cNvSpPr>
          <p:nvPr/>
        </p:nvSpPr>
        <p:spPr bwMode="auto">
          <a:xfrm>
            <a:off x="4116388" y="65214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6" name="object 131"/>
          <p:cNvSpPr>
            <a:spLocks/>
          </p:cNvSpPr>
          <p:nvPr/>
        </p:nvSpPr>
        <p:spPr bwMode="auto">
          <a:xfrm>
            <a:off x="4130675" y="6521450"/>
            <a:ext cx="47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" y="1523"/>
              </a:cxn>
            </a:cxnLst>
            <a:rect l="0" t="0" r="r" b="b"/>
            <a:pathLst>
              <a:path w="5079" h="1904">
                <a:moveTo>
                  <a:pt x="0" y="0"/>
                </a:moveTo>
                <a:lnTo>
                  <a:pt x="4572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7" name="object 132"/>
          <p:cNvSpPr>
            <a:spLocks/>
          </p:cNvSpPr>
          <p:nvPr/>
        </p:nvSpPr>
        <p:spPr bwMode="auto">
          <a:xfrm>
            <a:off x="4143375" y="6516688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8" name="object 133"/>
          <p:cNvSpPr>
            <a:spLocks/>
          </p:cNvSpPr>
          <p:nvPr/>
        </p:nvSpPr>
        <p:spPr bwMode="auto">
          <a:xfrm>
            <a:off x="4143375" y="6503988"/>
            <a:ext cx="1588" cy="1587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9" name="object 134"/>
          <p:cNvSpPr>
            <a:spLocks/>
          </p:cNvSpPr>
          <p:nvPr/>
        </p:nvSpPr>
        <p:spPr bwMode="auto">
          <a:xfrm>
            <a:off x="4143375" y="6489700"/>
            <a:ext cx="1588" cy="3175"/>
          </a:xfrm>
          <a:custGeom>
            <a:avLst/>
            <a:gdLst/>
            <a:ahLst/>
            <a:cxnLst>
              <a:cxn ang="0">
                <a:pos x="0" y="3048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0" name="object 135"/>
          <p:cNvSpPr>
            <a:spLocks/>
          </p:cNvSpPr>
          <p:nvPr/>
        </p:nvSpPr>
        <p:spPr bwMode="auto">
          <a:xfrm>
            <a:off x="4143375" y="6477000"/>
            <a:ext cx="1588" cy="1588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1" name="object 136"/>
          <p:cNvSpPr>
            <a:spLocks/>
          </p:cNvSpPr>
          <p:nvPr/>
        </p:nvSpPr>
        <p:spPr bwMode="auto">
          <a:xfrm>
            <a:off x="4143375" y="6464300"/>
            <a:ext cx="1588" cy="3175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2" name="object 137"/>
          <p:cNvSpPr>
            <a:spLocks/>
          </p:cNvSpPr>
          <p:nvPr/>
        </p:nvSpPr>
        <p:spPr bwMode="auto">
          <a:xfrm>
            <a:off x="4143375" y="6450013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3" name="object 138"/>
          <p:cNvSpPr>
            <a:spLocks/>
          </p:cNvSpPr>
          <p:nvPr/>
        </p:nvSpPr>
        <p:spPr bwMode="auto">
          <a:xfrm>
            <a:off x="4143375" y="6437313"/>
            <a:ext cx="1588" cy="1587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4" name="object 139"/>
          <p:cNvSpPr>
            <a:spLocks/>
          </p:cNvSpPr>
          <p:nvPr/>
        </p:nvSpPr>
        <p:spPr bwMode="auto">
          <a:xfrm>
            <a:off x="4143375" y="6423025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5" name="object 140"/>
          <p:cNvSpPr>
            <a:spLocks/>
          </p:cNvSpPr>
          <p:nvPr/>
        </p:nvSpPr>
        <p:spPr bwMode="auto">
          <a:xfrm>
            <a:off x="4143375" y="6410325"/>
            <a:ext cx="1588" cy="1588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6" name="object 141"/>
          <p:cNvSpPr>
            <a:spLocks/>
          </p:cNvSpPr>
          <p:nvPr/>
        </p:nvSpPr>
        <p:spPr bwMode="auto">
          <a:xfrm>
            <a:off x="4143375" y="6396038"/>
            <a:ext cx="1588" cy="3175"/>
          </a:xfrm>
          <a:custGeom>
            <a:avLst/>
            <a:gdLst/>
            <a:ahLst/>
            <a:cxnLst>
              <a:cxn ang="0">
                <a:pos x="0" y="3048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7" name="object 142"/>
          <p:cNvSpPr>
            <a:spLocks/>
          </p:cNvSpPr>
          <p:nvPr/>
        </p:nvSpPr>
        <p:spPr bwMode="auto">
          <a:xfrm>
            <a:off x="4143375" y="6383338"/>
            <a:ext cx="1588" cy="3175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8" name="object 143"/>
          <p:cNvSpPr>
            <a:spLocks/>
          </p:cNvSpPr>
          <p:nvPr/>
        </p:nvSpPr>
        <p:spPr bwMode="auto">
          <a:xfrm>
            <a:off x="4143375" y="6370638"/>
            <a:ext cx="1588" cy="1587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9" name="object 144"/>
          <p:cNvSpPr>
            <a:spLocks/>
          </p:cNvSpPr>
          <p:nvPr/>
        </p:nvSpPr>
        <p:spPr bwMode="auto">
          <a:xfrm>
            <a:off x="4135438" y="6364288"/>
            <a:ext cx="3175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0" name="object 145"/>
          <p:cNvSpPr>
            <a:spLocks/>
          </p:cNvSpPr>
          <p:nvPr/>
        </p:nvSpPr>
        <p:spPr bwMode="auto">
          <a:xfrm>
            <a:off x="4119563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1" name="object 146"/>
          <p:cNvSpPr>
            <a:spLocks/>
          </p:cNvSpPr>
          <p:nvPr/>
        </p:nvSpPr>
        <p:spPr bwMode="auto">
          <a:xfrm>
            <a:off x="4105275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2" name="object 147"/>
          <p:cNvSpPr>
            <a:spLocks/>
          </p:cNvSpPr>
          <p:nvPr/>
        </p:nvSpPr>
        <p:spPr bwMode="auto">
          <a:xfrm>
            <a:off x="4090988" y="6364288"/>
            <a:ext cx="1587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3" name="object 148"/>
          <p:cNvSpPr>
            <a:spLocks/>
          </p:cNvSpPr>
          <p:nvPr/>
        </p:nvSpPr>
        <p:spPr bwMode="auto">
          <a:xfrm>
            <a:off x="4075113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4" name="object 149"/>
          <p:cNvSpPr>
            <a:spLocks/>
          </p:cNvSpPr>
          <p:nvPr/>
        </p:nvSpPr>
        <p:spPr bwMode="auto">
          <a:xfrm>
            <a:off x="4060825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5" name="object 150"/>
          <p:cNvSpPr>
            <a:spLocks/>
          </p:cNvSpPr>
          <p:nvPr/>
        </p:nvSpPr>
        <p:spPr bwMode="auto">
          <a:xfrm>
            <a:off x="4046538" y="6364288"/>
            <a:ext cx="3175" cy="1587"/>
          </a:xfrm>
          <a:custGeom>
            <a:avLst/>
            <a:gdLst/>
            <a:ahLst/>
            <a:cxnLst>
              <a:cxn ang="0">
                <a:pos x="3047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7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6" name="object 151"/>
          <p:cNvSpPr>
            <a:spLocks/>
          </p:cNvSpPr>
          <p:nvPr/>
        </p:nvSpPr>
        <p:spPr bwMode="auto">
          <a:xfrm>
            <a:off x="4032250" y="6364288"/>
            <a:ext cx="1588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7" name="object 152"/>
          <p:cNvSpPr>
            <a:spLocks/>
          </p:cNvSpPr>
          <p:nvPr/>
        </p:nvSpPr>
        <p:spPr bwMode="auto">
          <a:xfrm>
            <a:off x="4016375" y="6364288"/>
            <a:ext cx="4763" cy="1587"/>
          </a:xfrm>
          <a:custGeom>
            <a:avLst/>
            <a:gdLst/>
            <a:ahLst/>
            <a:cxnLst>
              <a:cxn ang="0">
                <a:pos x="4572" y="0"/>
              </a:cxn>
              <a:cxn ang="0">
                <a:pos x="0" y="1523"/>
              </a:cxn>
            </a:cxnLst>
            <a:rect l="0" t="0" r="r" b="b"/>
            <a:pathLst>
              <a:path w="5079" h="1904">
                <a:moveTo>
                  <a:pt x="4572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8" name="object 153"/>
          <p:cNvSpPr>
            <a:spLocks/>
          </p:cNvSpPr>
          <p:nvPr/>
        </p:nvSpPr>
        <p:spPr bwMode="auto">
          <a:xfrm>
            <a:off x="4002088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9" name="object 154"/>
          <p:cNvSpPr>
            <a:spLocks/>
          </p:cNvSpPr>
          <p:nvPr/>
        </p:nvSpPr>
        <p:spPr bwMode="auto">
          <a:xfrm>
            <a:off x="3987800" y="6364288"/>
            <a:ext cx="3175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0" name="object 155"/>
          <p:cNvSpPr>
            <a:spLocks/>
          </p:cNvSpPr>
          <p:nvPr/>
        </p:nvSpPr>
        <p:spPr bwMode="auto">
          <a:xfrm>
            <a:off x="3973513" y="6364288"/>
            <a:ext cx="1587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1" name="object 156"/>
          <p:cNvSpPr>
            <a:spLocks/>
          </p:cNvSpPr>
          <p:nvPr/>
        </p:nvSpPr>
        <p:spPr bwMode="auto">
          <a:xfrm>
            <a:off x="3957638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2" name="object 157"/>
          <p:cNvSpPr>
            <a:spLocks/>
          </p:cNvSpPr>
          <p:nvPr/>
        </p:nvSpPr>
        <p:spPr bwMode="auto">
          <a:xfrm>
            <a:off x="3943350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3" name="object 158"/>
          <p:cNvSpPr>
            <a:spLocks/>
          </p:cNvSpPr>
          <p:nvPr/>
        </p:nvSpPr>
        <p:spPr bwMode="auto">
          <a:xfrm>
            <a:off x="3940175" y="6372225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4" name="object 159"/>
          <p:cNvSpPr>
            <a:spLocks/>
          </p:cNvSpPr>
          <p:nvPr/>
        </p:nvSpPr>
        <p:spPr bwMode="auto">
          <a:xfrm>
            <a:off x="3940175" y="6384925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5" name="object 160"/>
          <p:cNvSpPr>
            <a:spLocks/>
          </p:cNvSpPr>
          <p:nvPr/>
        </p:nvSpPr>
        <p:spPr bwMode="auto">
          <a:xfrm>
            <a:off x="3940175" y="639921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6" name="object 161"/>
          <p:cNvSpPr>
            <a:spLocks/>
          </p:cNvSpPr>
          <p:nvPr/>
        </p:nvSpPr>
        <p:spPr bwMode="auto">
          <a:xfrm>
            <a:off x="3940175" y="6411913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7" name="object 162"/>
          <p:cNvSpPr>
            <a:spLocks/>
          </p:cNvSpPr>
          <p:nvPr/>
        </p:nvSpPr>
        <p:spPr bwMode="auto">
          <a:xfrm>
            <a:off x="3940175" y="6426200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8" name="object 163"/>
          <p:cNvSpPr>
            <a:spLocks/>
          </p:cNvSpPr>
          <p:nvPr/>
        </p:nvSpPr>
        <p:spPr bwMode="auto">
          <a:xfrm>
            <a:off x="3940175" y="6438900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9" name="object 164"/>
          <p:cNvSpPr>
            <a:spLocks/>
          </p:cNvSpPr>
          <p:nvPr/>
        </p:nvSpPr>
        <p:spPr bwMode="auto">
          <a:xfrm>
            <a:off x="3940175" y="6453188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0" name="object 165"/>
          <p:cNvSpPr>
            <a:spLocks/>
          </p:cNvSpPr>
          <p:nvPr/>
        </p:nvSpPr>
        <p:spPr bwMode="auto">
          <a:xfrm>
            <a:off x="3940175" y="6465888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1" name="object 166"/>
          <p:cNvSpPr>
            <a:spLocks/>
          </p:cNvSpPr>
          <p:nvPr/>
        </p:nvSpPr>
        <p:spPr bwMode="auto">
          <a:xfrm>
            <a:off x="3940175" y="6478588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2" name="object 167"/>
          <p:cNvSpPr>
            <a:spLocks/>
          </p:cNvSpPr>
          <p:nvPr/>
        </p:nvSpPr>
        <p:spPr bwMode="auto">
          <a:xfrm>
            <a:off x="3940175" y="6492875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3" name="object 168"/>
          <p:cNvSpPr>
            <a:spLocks/>
          </p:cNvSpPr>
          <p:nvPr/>
        </p:nvSpPr>
        <p:spPr bwMode="auto">
          <a:xfrm>
            <a:off x="3940175" y="6505575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4" name="object 169"/>
          <p:cNvSpPr>
            <a:spLocks/>
          </p:cNvSpPr>
          <p:nvPr/>
        </p:nvSpPr>
        <p:spPr bwMode="auto">
          <a:xfrm>
            <a:off x="3940175" y="651986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5" name="object 170"/>
          <p:cNvSpPr>
            <a:spLocks/>
          </p:cNvSpPr>
          <p:nvPr/>
        </p:nvSpPr>
        <p:spPr bwMode="auto">
          <a:xfrm>
            <a:off x="4576763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6" name="object 171"/>
          <p:cNvSpPr>
            <a:spLocks/>
          </p:cNvSpPr>
          <p:nvPr/>
        </p:nvSpPr>
        <p:spPr bwMode="auto">
          <a:xfrm>
            <a:off x="459105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7" name="object 172"/>
          <p:cNvSpPr>
            <a:spLocks/>
          </p:cNvSpPr>
          <p:nvPr/>
        </p:nvSpPr>
        <p:spPr bwMode="auto">
          <a:xfrm>
            <a:off x="4606925" y="652145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8" name="object 173"/>
          <p:cNvSpPr>
            <a:spLocks/>
          </p:cNvSpPr>
          <p:nvPr/>
        </p:nvSpPr>
        <p:spPr bwMode="auto">
          <a:xfrm>
            <a:off x="4621213" y="65214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9" name="object 174"/>
          <p:cNvSpPr>
            <a:spLocks/>
          </p:cNvSpPr>
          <p:nvPr/>
        </p:nvSpPr>
        <p:spPr bwMode="auto">
          <a:xfrm>
            <a:off x="463550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0" name="object 175"/>
          <p:cNvSpPr>
            <a:spLocks/>
          </p:cNvSpPr>
          <p:nvPr/>
        </p:nvSpPr>
        <p:spPr bwMode="auto">
          <a:xfrm>
            <a:off x="4649788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1" name="object 176"/>
          <p:cNvSpPr>
            <a:spLocks/>
          </p:cNvSpPr>
          <p:nvPr/>
        </p:nvSpPr>
        <p:spPr bwMode="auto">
          <a:xfrm>
            <a:off x="4665663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2" name="object 177"/>
          <p:cNvSpPr>
            <a:spLocks/>
          </p:cNvSpPr>
          <p:nvPr/>
        </p:nvSpPr>
        <p:spPr bwMode="auto">
          <a:xfrm>
            <a:off x="4679950" y="652145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3" name="object 178"/>
          <p:cNvSpPr>
            <a:spLocks/>
          </p:cNvSpPr>
          <p:nvPr/>
        </p:nvSpPr>
        <p:spPr bwMode="auto">
          <a:xfrm>
            <a:off x="4694238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4" name="object 179"/>
          <p:cNvSpPr>
            <a:spLocks/>
          </p:cNvSpPr>
          <p:nvPr/>
        </p:nvSpPr>
        <p:spPr bwMode="auto">
          <a:xfrm>
            <a:off x="4708525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5" name="object 180"/>
          <p:cNvSpPr>
            <a:spLocks/>
          </p:cNvSpPr>
          <p:nvPr/>
        </p:nvSpPr>
        <p:spPr bwMode="auto">
          <a:xfrm>
            <a:off x="4724400" y="652145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6" name="object 181"/>
          <p:cNvSpPr>
            <a:spLocks/>
          </p:cNvSpPr>
          <p:nvPr/>
        </p:nvSpPr>
        <p:spPr bwMode="auto">
          <a:xfrm>
            <a:off x="4738688" y="65214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7" name="object 182"/>
          <p:cNvSpPr>
            <a:spLocks/>
          </p:cNvSpPr>
          <p:nvPr/>
        </p:nvSpPr>
        <p:spPr bwMode="auto">
          <a:xfrm>
            <a:off x="4752975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8" name="object 183"/>
          <p:cNvSpPr>
            <a:spLocks/>
          </p:cNvSpPr>
          <p:nvPr/>
        </p:nvSpPr>
        <p:spPr bwMode="auto">
          <a:xfrm>
            <a:off x="4767263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9" name="object 184"/>
          <p:cNvSpPr>
            <a:spLocks/>
          </p:cNvSpPr>
          <p:nvPr/>
        </p:nvSpPr>
        <p:spPr bwMode="auto">
          <a:xfrm>
            <a:off x="4778375" y="6516688"/>
            <a:ext cx="1588" cy="1587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0" name="object 185"/>
          <p:cNvSpPr>
            <a:spLocks/>
          </p:cNvSpPr>
          <p:nvPr/>
        </p:nvSpPr>
        <p:spPr bwMode="auto">
          <a:xfrm>
            <a:off x="4778375" y="6502400"/>
            <a:ext cx="1588" cy="3175"/>
          </a:xfrm>
          <a:custGeom>
            <a:avLst/>
            <a:gdLst/>
            <a:ahLst/>
            <a:cxnLst>
              <a:cxn ang="0">
                <a:pos x="0" y="3048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1" name="object 186"/>
          <p:cNvSpPr>
            <a:spLocks/>
          </p:cNvSpPr>
          <p:nvPr/>
        </p:nvSpPr>
        <p:spPr bwMode="auto">
          <a:xfrm>
            <a:off x="4778375" y="6489700"/>
            <a:ext cx="1588" cy="1588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2" name="object 187"/>
          <p:cNvSpPr>
            <a:spLocks/>
          </p:cNvSpPr>
          <p:nvPr/>
        </p:nvSpPr>
        <p:spPr bwMode="auto">
          <a:xfrm>
            <a:off x="4778375" y="6475413"/>
            <a:ext cx="1588" cy="3175"/>
          </a:xfrm>
          <a:custGeom>
            <a:avLst/>
            <a:gdLst/>
            <a:ahLst/>
            <a:cxnLst>
              <a:cxn ang="0">
                <a:pos x="0" y="3048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3" name="object 188"/>
          <p:cNvSpPr>
            <a:spLocks/>
          </p:cNvSpPr>
          <p:nvPr/>
        </p:nvSpPr>
        <p:spPr bwMode="auto">
          <a:xfrm>
            <a:off x="4778375" y="6462713"/>
            <a:ext cx="1588" cy="3175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4" name="object 189"/>
          <p:cNvSpPr>
            <a:spLocks/>
          </p:cNvSpPr>
          <p:nvPr/>
        </p:nvSpPr>
        <p:spPr bwMode="auto">
          <a:xfrm>
            <a:off x="4778375" y="6448425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5" name="object 190"/>
          <p:cNvSpPr>
            <a:spLocks/>
          </p:cNvSpPr>
          <p:nvPr/>
        </p:nvSpPr>
        <p:spPr bwMode="auto">
          <a:xfrm>
            <a:off x="4778375" y="6435725"/>
            <a:ext cx="1588" cy="1588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6" name="object 191"/>
          <p:cNvSpPr>
            <a:spLocks/>
          </p:cNvSpPr>
          <p:nvPr/>
        </p:nvSpPr>
        <p:spPr bwMode="auto">
          <a:xfrm>
            <a:off x="4778375" y="6423025"/>
            <a:ext cx="1588" cy="3175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7" name="object 192"/>
          <p:cNvSpPr>
            <a:spLocks/>
          </p:cNvSpPr>
          <p:nvPr/>
        </p:nvSpPr>
        <p:spPr bwMode="auto">
          <a:xfrm>
            <a:off x="4778375" y="6408738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8" name="object 193"/>
          <p:cNvSpPr>
            <a:spLocks/>
          </p:cNvSpPr>
          <p:nvPr/>
        </p:nvSpPr>
        <p:spPr bwMode="auto">
          <a:xfrm>
            <a:off x="4778375" y="6396038"/>
            <a:ext cx="1588" cy="1587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9" name="object 194"/>
          <p:cNvSpPr>
            <a:spLocks/>
          </p:cNvSpPr>
          <p:nvPr/>
        </p:nvSpPr>
        <p:spPr bwMode="auto">
          <a:xfrm>
            <a:off x="4778375" y="6381750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0" name="object 195"/>
          <p:cNvSpPr>
            <a:spLocks/>
          </p:cNvSpPr>
          <p:nvPr/>
        </p:nvSpPr>
        <p:spPr bwMode="auto">
          <a:xfrm>
            <a:off x="4778375" y="6369050"/>
            <a:ext cx="1588" cy="1588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1" name="object 196"/>
          <p:cNvSpPr>
            <a:spLocks/>
          </p:cNvSpPr>
          <p:nvPr/>
        </p:nvSpPr>
        <p:spPr bwMode="auto">
          <a:xfrm>
            <a:off x="4768850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2" name="object 197"/>
          <p:cNvSpPr>
            <a:spLocks/>
          </p:cNvSpPr>
          <p:nvPr/>
        </p:nvSpPr>
        <p:spPr bwMode="auto">
          <a:xfrm>
            <a:off x="4754563" y="6364288"/>
            <a:ext cx="1587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3" name="object 198"/>
          <p:cNvSpPr>
            <a:spLocks/>
          </p:cNvSpPr>
          <p:nvPr/>
        </p:nvSpPr>
        <p:spPr bwMode="auto">
          <a:xfrm>
            <a:off x="4740275" y="6364288"/>
            <a:ext cx="1588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4" name="object 199"/>
          <p:cNvSpPr>
            <a:spLocks/>
          </p:cNvSpPr>
          <p:nvPr/>
        </p:nvSpPr>
        <p:spPr bwMode="auto">
          <a:xfrm>
            <a:off x="4724400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5" name="object 200"/>
          <p:cNvSpPr>
            <a:spLocks/>
          </p:cNvSpPr>
          <p:nvPr/>
        </p:nvSpPr>
        <p:spPr bwMode="auto">
          <a:xfrm>
            <a:off x="4710113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6" name="object 201"/>
          <p:cNvSpPr>
            <a:spLocks/>
          </p:cNvSpPr>
          <p:nvPr/>
        </p:nvSpPr>
        <p:spPr bwMode="auto">
          <a:xfrm>
            <a:off x="4695825" y="6364288"/>
            <a:ext cx="1588" cy="1587"/>
          </a:xfrm>
          <a:custGeom>
            <a:avLst/>
            <a:gdLst/>
            <a:ahLst/>
            <a:cxnLst>
              <a:cxn ang="0">
                <a:pos x="1523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3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7" name="object 202"/>
          <p:cNvSpPr>
            <a:spLocks/>
          </p:cNvSpPr>
          <p:nvPr/>
        </p:nvSpPr>
        <p:spPr bwMode="auto">
          <a:xfrm>
            <a:off x="4681538" y="6364288"/>
            <a:ext cx="1587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8" name="object 203"/>
          <p:cNvSpPr>
            <a:spLocks/>
          </p:cNvSpPr>
          <p:nvPr/>
        </p:nvSpPr>
        <p:spPr bwMode="auto">
          <a:xfrm>
            <a:off x="4665663" y="6364288"/>
            <a:ext cx="4762" cy="1587"/>
          </a:xfrm>
          <a:custGeom>
            <a:avLst/>
            <a:gdLst/>
            <a:ahLst/>
            <a:cxnLst>
              <a:cxn ang="0">
                <a:pos x="4572" y="0"/>
              </a:cxn>
              <a:cxn ang="0">
                <a:pos x="0" y="1523"/>
              </a:cxn>
            </a:cxnLst>
            <a:rect l="0" t="0" r="r" b="b"/>
            <a:pathLst>
              <a:path w="5079" h="1904">
                <a:moveTo>
                  <a:pt x="4572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9" name="object 204"/>
          <p:cNvSpPr>
            <a:spLocks/>
          </p:cNvSpPr>
          <p:nvPr/>
        </p:nvSpPr>
        <p:spPr bwMode="auto">
          <a:xfrm>
            <a:off x="4651375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0" name="object 205"/>
          <p:cNvSpPr>
            <a:spLocks/>
          </p:cNvSpPr>
          <p:nvPr/>
        </p:nvSpPr>
        <p:spPr bwMode="auto">
          <a:xfrm>
            <a:off x="4637088" y="6364288"/>
            <a:ext cx="1587" cy="1587"/>
          </a:xfrm>
          <a:custGeom>
            <a:avLst/>
            <a:gdLst/>
            <a:ahLst/>
            <a:cxnLst>
              <a:cxn ang="0">
                <a:pos x="1523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3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1" name="object 206"/>
          <p:cNvSpPr>
            <a:spLocks/>
          </p:cNvSpPr>
          <p:nvPr/>
        </p:nvSpPr>
        <p:spPr bwMode="auto">
          <a:xfrm>
            <a:off x="4622800" y="6364288"/>
            <a:ext cx="1588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2" name="object 207"/>
          <p:cNvSpPr>
            <a:spLocks/>
          </p:cNvSpPr>
          <p:nvPr/>
        </p:nvSpPr>
        <p:spPr bwMode="auto">
          <a:xfrm>
            <a:off x="4606925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3" name="object 208"/>
          <p:cNvSpPr>
            <a:spLocks/>
          </p:cNvSpPr>
          <p:nvPr/>
        </p:nvSpPr>
        <p:spPr bwMode="auto">
          <a:xfrm>
            <a:off x="4592638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4" name="object 209"/>
          <p:cNvSpPr>
            <a:spLocks/>
          </p:cNvSpPr>
          <p:nvPr/>
        </p:nvSpPr>
        <p:spPr bwMode="auto">
          <a:xfrm>
            <a:off x="4578350" y="6364288"/>
            <a:ext cx="1588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5" name="object 210"/>
          <p:cNvSpPr>
            <a:spLocks/>
          </p:cNvSpPr>
          <p:nvPr/>
        </p:nvSpPr>
        <p:spPr bwMode="auto">
          <a:xfrm>
            <a:off x="4576763" y="637381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6" name="object 211"/>
          <p:cNvSpPr>
            <a:spLocks/>
          </p:cNvSpPr>
          <p:nvPr/>
        </p:nvSpPr>
        <p:spPr bwMode="auto">
          <a:xfrm>
            <a:off x="4576763" y="6388100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7" name="object 212"/>
          <p:cNvSpPr>
            <a:spLocks/>
          </p:cNvSpPr>
          <p:nvPr/>
        </p:nvSpPr>
        <p:spPr bwMode="auto">
          <a:xfrm>
            <a:off x="4576763" y="6400800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8" name="object 213"/>
          <p:cNvSpPr>
            <a:spLocks/>
          </p:cNvSpPr>
          <p:nvPr/>
        </p:nvSpPr>
        <p:spPr bwMode="auto">
          <a:xfrm>
            <a:off x="4576763" y="641508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9" name="object 214"/>
          <p:cNvSpPr>
            <a:spLocks/>
          </p:cNvSpPr>
          <p:nvPr/>
        </p:nvSpPr>
        <p:spPr bwMode="auto">
          <a:xfrm>
            <a:off x="4576763" y="6427788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0" name="object 215"/>
          <p:cNvSpPr>
            <a:spLocks/>
          </p:cNvSpPr>
          <p:nvPr/>
        </p:nvSpPr>
        <p:spPr bwMode="auto">
          <a:xfrm>
            <a:off x="4576763" y="64420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1" name="object 216"/>
          <p:cNvSpPr>
            <a:spLocks/>
          </p:cNvSpPr>
          <p:nvPr/>
        </p:nvSpPr>
        <p:spPr bwMode="auto">
          <a:xfrm>
            <a:off x="4576763" y="64547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2" name="object 217"/>
          <p:cNvSpPr>
            <a:spLocks/>
          </p:cNvSpPr>
          <p:nvPr/>
        </p:nvSpPr>
        <p:spPr bwMode="auto">
          <a:xfrm>
            <a:off x="4576763" y="6467475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3" name="object 218"/>
          <p:cNvSpPr>
            <a:spLocks/>
          </p:cNvSpPr>
          <p:nvPr/>
        </p:nvSpPr>
        <p:spPr bwMode="auto">
          <a:xfrm>
            <a:off x="4576763" y="648176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4" name="object 219"/>
          <p:cNvSpPr>
            <a:spLocks/>
          </p:cNvSpPr>
          <p:nvPr/>
        </p:nvSpPr>
        <p:spPr bwMode="auto">
          <a:xfrm>
            <a:off x="4576763" y="6494463"/>
            <a:ext cx="1587" cy="4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4572"/>
              </a:cxn>
            </a:cxnLst>
            <a:rect l="0" t="0" r="r" b="b"/>
            <a:pathLst>
              <a:path w="1904" h="5079">
                <a:moveTo>
                  <a:pt x="0" y="0"/>
                </a:moveTo>
                <a:lnTo>
                  <a:pt x="1524" y="45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5" name="object 220"/>
          <p:cNvSpPr>
            <a:spLocks/>
          </p:cNvSpPr>
          <p:nvPr/>
        </p:nvSpPr>
        <p:spPr bwMode="auto">
          <a:xfrm>
            <a:off x="4576763" y="65087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6" name="object 221"/>
          <p:cNvSpPr>
            <a:spLocks/>
          </p:cNvSpPr>
          <p:nvPr/>
        </p:nvSpPr>
        <p:spPr bwMode="auto">
          <a:xfrm>
            <a:off x="4041775" y="6245225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7" name="object 222"/>
          <p:cNvSpPr>
            <a:spLocks/>
          </p:cNvSpPr>
          <p:nvPr/>
        </p:nvSpPr>
        <p:spPr bwMode="auto">
          <a:xfrm>
            <a:off x="4041775" y="625951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8" name="object 223"/>
          <p:cNvSpPr>
            <a:spLocks/>
          </p:cNvSpPr>
          <p:nvPr/>
        </p:nvSpPr>
        <p:spPr bwMode="auto">
          <a:xfrm>
            <a:off x="4041775" y="6272213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9" name="object 224"/>
          <p:cNvSpPr>
            <a:spLocks/>
          </p:cNvSpPr>
          <p:nvPr/>
        </p:nvSpPr>
        <p:spPr bwMode="auto">
          <a:xfrm>
            <a:off x="4041775" y="628650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0" name="object 225"/>
          <p:cNvSpPr>
            <a:spLocks/>
          </p:cNvSpPr>
          <p:nvPr/>
        </p:nvSpPr>
        <p:spPr bwMode="auto">
          <a:xfrm>
            <a:off x="4041775" y="6299200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1" name="object 226"/>
          <p:cNvSpPr>
            <a:spLocks/>
          </p:cNvSpPr>
          <p:nvPr/>
        </p:nvSpPr>
        <p:spPr bwMode="auto">
          <a:xfrm>
            <a:off x="4041775" y="6313488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2" name="object 227"/>
          <p:cNvSpPr>
            <a:spLocks/>
          </p:cNvSpPr>
          <p:nvPr/>
        </p:nvSpPr>
        <p:spPr bwMode="auto">
          <a:xfrm>
            <a:off x="4041775" y="6326188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3" name="object 228"/>
          <p:cNvSpPr>
            <a:spLocks/>
          </p:cNvSpPr>
          <p:nvPr/>
        </p:nvSpPr>
        <p:spPr bwMode="auto">
          <a:xfrm>
            <a:off x="4041775" y="6340475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4" name="object 229"/>
          <p:cNvSpPr>
            <a:spLocks/>
          </p:cNvSpPr>
          <p:nvPr/>
        </p:nvSpPr>
        <p:spPr bwMode="auto">
          <a:xfrm>
            <a:off x="4041775" y="6353175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5" name="object 230"/>
          <p:cNvSpPr>
            <a:spLocks/>
          </p:cNvSpPr>
          <p:nvPr/>
        </p:nvSpPr>
        <p:spPr bwMode="auto">
          <a:xfrm>
            <a:off x="4678363" y="6245225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6" name="object 231"/>
          <p:cNvSpPr>
            <a:spLocks/>
          </p:cNvSpPr>
          <p:nvPr/>
        </p:nvSpPr>
        <p:spPr bwMode="auto">
          <a:xfrm>
            <a:off x="4678363" y="625951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7" name="object 232"/>
          <p:cNvSpPr>
            <a:spLocks/>
          </p:cNvSpPr>
          <p:nvPr/>
        </p:nvSpPr>
        <p:spPr bwMode="auto">
          <a:xfrm>
            <a:off x="4678363" y="627221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8" name="object 233"/>
          <p:cNvSpPr>
            <a:spLocks/>
          </p:cNvSpPr>
          <p:nvPr/>
        </p:nvSpPr>
        <p:spPr bwMode="auto">
          <a:xfrm>
            <a:off x="4678363" y="62865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9" name="object 234"/>
          <p:cNvSpPr>
            <a:spLocks/>
          </p:cNvSpPr>
          <p:nvPr/>
        </p:nvSpPr>
        <p:spPr bwMode="auto">
          <a:xfrm>
            <a:off x="4678363" y="6299200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30" name="object 235"/>
          <p:cNvSpPr>
            <a:spLocks/>
          </p:cNvSpPr>
          <p:nvPr/>
        </p:nvSpPr>
        <p:spPr bwMode="auto">
          <a:xfrm>
            <a:off x="4678363" y="631348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31" name="object 236"/>
          <p:cNvSpPr>
            <a:spLocks/>
          </p:cNvSpPr>
          <p:nvPr/>
        </p:nvSpPr>
        <p:spPr bwMode="auto">
          <a:xfrm>
            <a:off x="4678363" y="6326188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32" name="object 237"/>
          <p:cNvSpPr>
            <a:spLocks/>
          </p:cNvSpPr>
          <p:nvPr/>
        </p:nvSpPr>
        <p:spPr bwMode="auto">
          <a:xfrm>
            <a:off x="4678363" y="63404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33" name="object 238"/>
          <p:cNvSpPr>
            <a:spLocks/>
          </p:cNvSpPr>
          <p:nvPr/>
        </p:nvSpPr>
        <p:spPr bwMode="auto">
          <a:xfrm>
            <a:off x="4678363" y="63531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239" name="object 239"/>
          <p:cNvGraphicFramePr>
            <a:graphicFrameLocks noGrp="1"/>
          </p:cNvGraphicFramePr>
          <p:nvPr/>
        </p:nvGraphicFramePr>
        <p:xfrm>
          <a:off x="3808413" y="5518150"/>
          <a:ext cx="520700" cy="803275"/>
        </p:xfrm>
        <a:graphic>
          <a:graphicData uri="http://schemas.openxmlformats.org/drawingml/2006/table">
            <a:tbl>
              <a:tblPr/>
              <a:tblGrid>
                <a:gridCol w="115887"/>
                <a:gridCol w="174625"/>
                <a:gridCol w="230188"/>
              </a:tblGrid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3038" marR="0" lvl="0" indent="-133350" algn="l" defTabSz="914400" rtl="0" eaLnBrk="1" fontAlgn="base" latinLnBrk="0" hangingPunct="1">
                        <a:lnSpc>
                          <a:spcPct val="73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syste  1</a:t>
                      </a:r>
                    </a:p>
                  </a:txBody>
                  <a:tcPr marL="0" marR="0" marT="0" marB="0" horzOverflow="overflow">
                    <a:lnL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587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 gridSpan="3"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ts val="1038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sysDesc</a:t>
                      </a:r>
                    </a:p>
                    <a:p>
                      <a:pPr marL="47625" marR="0" lvl="0" indent="0" algn="ctr" defTabSz="914400" rtl="0" eaLnBrk="1" fontAlgn="base" latinLnBrk="0" hangingPunct="1">
                        <a:lnSpc>
                          <a:spcPts val="10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149" name="object 24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2BEAE23-C2E7-4C8A-91DC-3D2CF29ECDF2}" type="slidenum">
              <a:rPr lang="th-TH"/>
              <a:pPr marL="171450"/>
              <a:t>73</a:t>
            </a:fld>
            <a:endParaRPr lang="th-TH"/>
          </a:p>
        </p:txBody>
      </p:sp>
      <p:graphicFrame>
        <p:nvGraphicFramePr>
          <p:cNvPr id="240" name="object 240"/>
          <p:cNvGraphicFramePr>
            <a:graphicFrameLocks noGrp="1"/>
          </p:cNvGraphicFramePr>
          <p:nvPr/>
        </p:nvGraphicFramePr>
        <p:xfrm>
          <a:off x="4445000" y="5518150"/>
          <a:ext cx="636588" cy="803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59"/>
                <a:gridCol w="230124"/>
                <a:gridCol w="115824"/>
              </a:tblGrid>
              <a:tr h="263652">
                <a:tc gridSpan="3">
                  <a:txBody>
                    <a:bodyPr/>
                    <a:lstStyle/>
                    <a:p>
                      <a:pPr marL="287655" indent="-192405">
                        <a:lnSpc>
                          <a:spcPct val="72800"/>
                        </a:lnSpc>
                        <a:spcBef>
                          <a:spcPts val="47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aces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8495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3652">
                <a:tc gridSpan="2">
                  <a:txBody>
                    <a:bodyPr/>
                    <a:lstStyle/>
                    <a:p>
                      <a:pPr marL="52069" algn="ctr">
                        <a:lnSpc>
                          <a:spcPts val="104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4604" algn="ctr">
                        <a:lnSpc>
                          <a:spcPts val="104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81165" name="object 241"/>
          <p:cNvSpPr txBox="1">
            <a:spLocks noChangeArrowheads="1"/>
          </p:cNvSpPr>
          <p:nvPr/>
        </p:nvSpPr>
        <p:spPr bwMode="auto">
          <a:xfrm>
            <a:off x="6164263" y="2105025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66" name="object 242"/>
          <p:cNvSpPr txBox="1">
            <a:spLocks noChangeArrowheads="1"/>
          </p:cNvSpPr>
          <p:nvPr/>
        </p:nvSpPr>
        <p:spPr bwMode="auto">
          <a:xfrm>
            <a:off x="6049963" y="2609850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67" name="object 243"/>
          <p:cNvSpPr txBox="1">
            <a:spLocks noChangeArrowheads="1"/>
          </p:cNvSpPr>
          <p:nvPr/>
        </p:nvSpPr>
        <p:spPr bwMode="auto">
          <a:xfrm>
            <a:off x="5803900" y="3113088"/>
            <a:ext cx="1714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6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68" name="object 244"/>
          <p:cNvSpPr txBox="1">
            <a:spLocks noChangeArrowheads="1"/>
          </p:cNvSpPr>
          <p:nvPr/>
        </p:nvSpPr>
        <p:spPr bwMode="auto">
          <a:xfrm>
            <a:off x="5299075" y="3689350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69" name="object 245"/>
          <p:cNvSpPr txBox="1">
            <a:spLocks noChangeArrowheads="1"/>
          </p:cNvSpPr>
          <p:nvPr/>
        </p:nvSpPr>
        <p:spPr bwMode="auto">
          <a:xfrm>
            <a:off x="5299075" y="4194175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70" name="object 246"/>
          <p:cNvSpPr txBox="1">
            <a:spLocks noChangeArrowheads="1"/>
          </p:cNvSpPr>
          <p:nvPr/>
        </p:nvSpPr>
        <p:spPr bwMode="auto">
          <a:xfrm>
            <a:off x="5443538" y="4627563"/>
            <a:ext cx="1714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71" name="object 247"/>
          <p:cNvSpPr txBox="1">
            <a:spLocks noChangeArrowheads="1"/>
          </p:cNvSpPr>
          <p:nvPr/>
        </p:nvSpPr>
        <p:spPr bwMode="auto">
          <a:xfrm>
            <a:off x="3714750" y="5562600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2701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X</a:t>
            </a:r>
            <a:r>
              <a:rPr spc="-75" dirty="0"/>
              <a:t> </a:t>
            </a:r>
            <a:r>
              <a:rPr spc="-5" dirty="0"/>
              <a:t>Window</a:t>
            </a:r>
          </a:p>
        </p:txBody>
      </p:sp>
      <p:sp>
        <p:nvSpPr>
          <p:cNvPr id="81922" name="object 3"/>
          <p:cNvSpPr>
            <a:spLocks noChangeArrowheads="1"/>
          </p:cNvSpPr>
          <p:nvPr/>
        </p:nvSpPr>
        <p:spPr bwMode="auto">
          <a:xfrm>
            <a:off x="900113" y="1831975"/>
            <a:ext cx="7459662" cy="4384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275" y="4548188"/>
            <a:ext cx="1036638" cy="682625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marL="160020" fontAlgn="auto">
              <a:lnSpc>
                <a:spcPts val="1290"/>
              </a:lnSpc>
              <a:spcBef>
                <a:spcPts val="91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  <a:p>
            <a:pPr marL="357505" fontAlgn="auto">
              <a:lnSpc>
                <a:spcPts val="1290"/>
              </a:lnSpc>
              <a:spcBef>
                <a:spcPts val="0"/>
              </a:spcBef>
              <a:spcAft>
                <a:spcPts val="0"/>
              </a:spcAft>
              <a:tabLst>
                <a:tab pos="640080" algn="l"/>
              </a:tabLst>
              <a:defRPr/>
            </a:pPr>
            <a:r>
              <a:rPr sz="2025" b="1" spc="37" baseline="-26748" dirty="0">
                <a:latin typeface="Arial"/>
                <a:cs typeface="Arial"/>
              </a:rPr>
              <a:t>B	</a:t>
            </a:r>
            <a:r>
              <a:rPr sz="1350" b="1" spc="2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8675" y="4146550"/>
            <a:ext cx="1630363" cy="854075"/>
          </a:xfrm>
          <a:prstGeom prst="rect">
            <a:avLst/>
          </a:prstGeom>
        </p:spPr>
        <p:txBody>
          <a:bodyPr lIns="0" tIns="26034" rIns="0" bIns="0">
            <a:spAutoFit/>
          </a:bodyPr>
          <a:lstStyle/>
          <a:p>
            <a:pPr marL="161925">
              <a:lnSpc>
                <a:spcPct val="103000"/>
              </a:lnSpc>
              <a:spcBef>
                <a:spcPts val="200"/>
              </a:spcBef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วนิ โดว์ของแต่ละ  เอกซไ์  คลเอน็  ต์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46275" y="4548188"/>
            <a:ext cx="1036638" cy="682625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marL="160020" fontAlgn="auto">
              <a:lnSpc>
                <a:spcPts val="1290"/>
              </a:lnSpc>
              <a:spcBef>
                <a:spcPts val="91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  <a:p>
            <a:pPr marL="357505" fontAlgn="auto">
              <a:lnSpc>
                <a:spcPts val="1290"/>
              </a:lnSpc>
              <a:spcBef>
                <a:spcPts val="0"/>
              </a:spcBef>
              <a:spcAft>
                <a:spcPts val="0"/>
              </a:spcAft>
              <a:tabLst>
                <a:tab pos="640080" algn="l"/>
              </a:tabLst>
              <a:defRPr/>
            </a:pPr>
            <a:r>
              <a:rPr sz="2025" b="1" spc="37" baseline="-26748" dirty="0">
                <a:latin typeface="Arial"/>
                <a:cs typeface="Arial"/>
              </a:rPr>
              <a:t>B	</a:t>
            </a:r>
            <a:r>
              <a:rPr sz="1350" b="1" spc="2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8675" y="4146550"/>
            <a:ext cx="1630363" cy="854075"/>
          </a:xfrm>
          <a:prstGeom prst="rect">
            <a:avLst/>
          </a:prstGeom>
        </p:spPr>
        <p:txBody>
          <a:bodyPr lIns="0" tIns="26034" rIns="0" bIns="0">
            <a:spAutoFit/>
          </a:bodyPr>
          <a:lstStyle/>
          <a:p>
            <a:pPr marL="161925">
              <a:lnSpc>
                <a:spcPct val="103000"/>
              </a:lnSpc>
              <a:spcBef>
                <a:spcPts val="200"/>
              </a:spcBef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วนิ โดว์ของแต่ละ  เอกซไ์  คลเอน็  ต์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76488" y="2400300"/>
            <a:ext cx="2309812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58545" algn="l"/>
                <a:tab pos="1919605" algn="l"/>
              </a:tabLst>
              <a:defRPr/>
            </a:pPr>
            <a:r>
              <a:rPr sz="3375" baseline="35802" dirty="0">
                <a:latin typeface="BrowalliaUPC"/>
                <a:cs typeface="BrowalliaUPC"/>
              </a:rPr>
              <a:t>์์์ 		 </a:t>
            </a:r>
            <a:r>
              <a:rPr sz="2250" spc="-65" dirty="0">
                <a:latin typeface="BrowalliaUPC"/>
                <a:cs typeface="BrowalliaUPC"/>
              </a:rPr>
              <a:t>เอกซเ์์์</a:t>
            </a:r>
            <a:r>
              <a:rPr sz="2250" spc="-15" dirty="0">
                <a:latin typeface="BrowalliaUPC"/>
                <a:cs typeface="BrowalliaUPC"/>
              </a:rPr>
              <a:t> </a:t>
            </a:r>
            <a:r>
              <a:rPr sz="2250" spc="-140" dirty="0">
                <a:latin typeface="BrowalliaUPC"/>
                <a:cs typeface="BrowalliaUPC"/>
              </a:rPr>
              <a:t>ซริิิ </a:t>
            </a:r>
            <a:r>
              <a:rPr sz="2250" spc="-125" dirty="0">
                <a:latin typeface="BrowalliaUPC"/>
                <a:cs typeface="BrowalliaUPC"/>
              </a:rPr>
              <a:t> </a:t>
            </a:r>
            <a:r>
              <a:rPr sz="2250" spc="-560" dirty="0">
                <a:latin typeface="BrowalliaUPC"/>
                <a:cs typeface="BrowalliaUPC"/>
              </a:rPr>
              <a:t>ฟ์ฟ์ฟ์	</a:t>
            </a:r>
            <a:r>
              <a:rPr sz="2250" dirty="0">
                <a:latin typeface="BrowalliaUPC"/>
                <a:cs typeface="BrowalliaUPC"/>
              </a:rPr>
              <a:t>เวอร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2213" y="2214563"/>
            <a:ext cx="1209675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6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-85" dirty="0">
                <a:latin typeface="BrowalliaUPC"/>
                <a:cs typeface="BrowalliaUPC"/>
              </a:rPr>
              <a:t>เอกซไ์์์  </a:t>
            </a:r>
            <a:r>
              <a:rPr sz="2250" spc="-120" dirty="0">
                <a:latin typeface="BrowalliaUPC"/>
                <a:cs typeface="BrowalliaUPC"/>
              </a:rPr>
              <a:t>คลเอน็็็ </a:t>
            </a:r>
            <a:r>
              <a:rPr sz="2250" spc="-90" dirty="0">
                <a:latin typeface="BrowalliaUPC"/>
                <a:cs typeface="BrowalliaUPC"/>
              </a:rPr>
              <a:t> </a:t>
            </a:r>
            <a:r>
              <a:rPr sz="2250" spc="5" dirty="0">
                <a:latin typeface="BrowalliaUPC"/>
                <a:cs typeface="BrowalliaUPC"/>
              </a:rPr>
              <a:t>ต</a:t>
            </a:r>
            <a:endParaRPr sz="2250">
              <a:latin typeface="BrowalliaUPC"/>
              <a:cs typeface="BrowalliaUPC"/>
            </a:endParaRPr>
          </a:p>
          <a:p>
            <a:pPr marL="10160" algn="ctr"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700" y="3227388"/>
            <a:ext cx="1209675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6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-85" dirty="0">
                <a:latin typeface="BrowalliaUPC"/>
                <a:cs typeface="BrowalliaUPC"/>
              </a:rPr>
              <a:t>เอกซไ์์์  </a:t>
            </a:r>
            <a:r>
              <a:rPr sz="2250" spc="-120" dirty="0">
                <a:latin typeface="BrowalliaUPC"/>
                <a:cs typeface="BrowalliaUPC"/>
              </a:rPr>
              <a:t>คลเอน็็็ </a:t>
            </a:r>
            <a:r>
              <a:rPr sz="2250" spc="-90" dirty="0">
                <a:latin typeface="BrowalliaUPC"/>
                <a:cs typeface="BrowalliaUPC"/>
              </a:rPr>
              <a:t> </a:t>
            </a:r>
            <a:r>
              <a:rPr sz="2250" spc="5" dirty="0">
                <a:latin typeface="BrowalliaUPC"/>
                <a:cs typeface="BrowalliaUPC"/>
              </a:rPr>
              <a:t>ต</a:t>
            </a:r>
            <a:endParaRPr sz="2250">
              <a:latin typeface="BrowalliaUPC"/>
              <a:cs typeface="BrowalliaUPC"/>
            </a:endParaRPr>
          </a:p>
          <a:p>
            <a:pPr marL="10160" algn="ctr"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sp>
        <p:nvSpPr>
          <p:cNvPr id="81930" name="object 11"/>
          <p:cNvSpPr>
            <a:spLocks/>
          </p:cNvSpPr>
          <p:nvPr/>
        </p:nvSpPr>
        <p:spPr bwMode="auto">
          <a:xfrm>
            <a:off x="3038475" y="5459413"/>
            <a:ext cx="3952875" cy="4762"/>
          </a:xfrm>
          <a:custGeom>
            <a:avLst/>
            <a:gdLst/>
            <a:ahLst/>
            <a:cxnLst>
              <a:cxn ang="0">
                <a:pos x="0" y="5549"/>
              </a:cxn>
              <a:cxn ang="0">
                <a:pos x="3952584" y="0"/>
              </a:cxn>
            </a:cxnLst>
            <a:rect l="0" t="0" r="r" b="b"/>
            <a:pathLst>
              <a:path w="3952875" h="5714">
                <a:moveTo>
                  <a:pt x="0" y="5549"/>
                </a:moveTo>
                <a:lnTo>
                  <a:pt x="3952584" y="0"/>
                </a:lnTo>
              </a:path>
            </a:pathLst>
          </a:custGeom>
          <a:noFill/>
          <a:ln w="499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1" name="object 12"/>
          <p:cNvSpPr>
            <a:spLocks/>
          </p:cNvSpPr>
          <p:nvPr/>
        </p:nvSpPr>
        <p:spPr bwMode="auto">
          <a:xfrm>
            <a:off x="5024438" y="5330825"/>
            <a:ext cx="1150937" cy="500063"/>
          </a:xfrm>
          <a:custGeom>
            <a:avLst/>
            <a:gdLst/>
            <a:ahLst/>
            <a:cxnLst>
              <a:cxn ang="0">
                <a:pos x="872286" y="0"/>
              </a:cxn>
              <a:cxn ang="0">
                <a:pos x="529016" y="15323"/>
              </a:cxn>
              <a:cxn ang="0">
                <a:pos x="237995" y="24955"/>
              </a:cxn>
              <a:cxn ang="0">
                <a:pos x="0" y="201565"/>
              </a:cxn>
              <a:cxn ang="0">
                <a:pos x="255759" y="398235"/>
              </a:cxn>
              <a:cxn ang="0">
                <a:pos x="568566" y="499492"/>
              </a:cxn>
              <a:cxn ang="0">
                <a:pos x="1079780" y="363801"/>
              </a:cxn>
              <a:cxn ang="0">
                <a:pos x="1150541" y="222419"/>
              </a:cxn>
              <a:cxn ang="0">
                <a:pos x="872286" y="0"/>
              </a:cxn>
            </a:cxnLst>
            <a:rect l="0" t="0" r="r" b="b"/>
            <a:pathLst>
              <a:path w="1150620" h="499745">
                <a:moveTo>
                  <a:pt x="872286" y="0"/>
                </a:moveTo>
                <a:lnTo>
                  <a:pt x="529016" y="15323"/>
                </a:lnTo>
                <a:lnTo>
                  <a:pt x="237995" y="24955"/>
                </a:lnTo>
                <a:lnTo>
                  <a:pt x="0" y="201565"/>
                </a:lnTo>
                <a:lnTo>
                  <a:pt x="255759" y="398235"/>
                </a:lnTo>
                <a:lnTo>
                  <a:pt x="568566" y="499492"/>
                </a:lnTo>
                <a:lnTo>
                  <a:pt x="1079780" y="363801"/>
                </a:lnTo>
                <a:lnTo>
                  <a:pt x="1150541" y="222419"/>
                </a:lnTo>
                <a:lnTo>
                  <a:pt x="87228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2" name="object 13"/>
          <p:cNvSpPr>
            <a:spLocks/>
          </p:cNvSpPr>
          <p:nvPr/>
        </p:nvSpPr>
        <p:spPr bwMode="auto">
          <a:xfrm>
            <a:off x="4932363" y="5286375"/>
            <a:ext cx="449262" cy="284163"/>
          </a:xfrm>
          <a:custGeom>
            <a:avLst/>
            <a:gdLst/>
            <a:ahLst/>
            <a:cxnLst>
              <a:cxn ang="0">
                <a:pos x="254913" y="0"/>
              </a:cxn>
              <a:cxn ang="0">
                <a:pos x="203412" y="3786"/>
              </a:cxn>
              <a:cxn ang="0">
                <a:pos x="155502" y="14659"/>
              </a:cxn>
              <a:cxn ang="0">
                <a:pos x="112194" y="31887"/>
              </a:cxn>
              <a:cxn ang="0">
                <a:pos x="74496" y="54740"/>
              </a:cxn>
              <a:cxn ang="0">
                <a:pos x="43418" y="82488"/>
              </a:cxn>
              <a:cxn ang="0">
                <a:pos x="19969" y="114399"/>
              </a:cxn>
              <a:cxn ang="0">
                <a:pos x="5160" y="149745"/>
              </a:cxn>
              <a:cxn ang="0">
                <a:pos x="0" y="187793"/>
              </a:cxn>
              <a:cxn ang="0">
                <a:pos x="2222" y="212923"/>
              </a:cxn>
              <a:cxn ang="0">
                <a:pos x="8862" y="237415"/>
              </a:cxn>
              <a:cxn ang="0">
                <a:pos x="19880" y="260990"/>
              </a:cxn>
              <a:cxn ang="0">
                <a:pos x="35237" y="283366"/>
              </a:cxn>
              <a:cxn ang="0">
                <a:pos x="254913" y="187793"/>
              </a:cxn>
              <a:cxn ang="0">
                <a:pos x="449145" y="65842"/>
              </a:cxn>
              <a:cxn ang="0">
                <a:pos x="409024" y="37889"/>
              </a:cxn>
              <a:cxn ang="0">
                <a:pos x="362046" y="17218"/>
              </a:cxn>
              <a:cxn ang="0">
                <a:pos x="310059" y="4399"/>
              </a:cxn>
              <a:cxn ang="0">
                <a:pos x="254913" y="0"/>
              </a:cxn>
            </a:cxnLst>
            <a:rect l="0" t="0" r="r" b="b"/>
            <a:pathLst>
              <a:path w="449579" h="283845">
                <a:moveTo>
                  <a:pt x="254913" y="0"/>
                </a:moveTo>
                <a:lnTo>
                  <a:pt x="203412" y="3786"/>
                </a:lnTo>
                <a:lnTo>
                  <a:pt x="155502" y="14659"/>
                </a:lnTo>
                <a:lnTo>
                  <a:pt x="112194" y="31887"/>
                </a:lnTo>
                <a:lnTo>
                  <a:pt x="74496" y="54740"/>
                </a:lnTo>
                <a:lnTo>
                  <a:pt x="43418" y="82488"/>
                </a:lnTo>
                <a:lnTo>
                  <a:pt x="19969" y="114399"/>
                </a:lnTo>
                <a:lnTo>
                  <a:pt x="5160" y="149745"/>
                </a:lnTo>
                <a:lnTo>
                  <a:pt x="0" y="187793"/>
                </a:lnTo>
                <a:lnTo>
                  <a:pt x="2222" y="212923"/>
                </a:lnTo>
                <a:lnTo>
                  <a:pt x="8862" y="237415"/>
                </a:lnTo>
                <a:lnTo>
                  <a:pt x="19880" y="260990"/>
                </a:lnTo>
                <a:lnTo>
                  <a:pt x="35237" y="283366"/>
                </a:lnTo>
                <a:lnTo>
                  <a:pt x="254913" y="187793"/>
                </a:lnTo>
                <a:lnTo>
                  <a:pt x="449145" y="65842"/>
                </a:lnTo>
                <a:lnTo>
                  <a:pt x="409024" y="37889"/>
                </a:lnTo>
                <a:lnTo>
                  <a:pt x="362046" y="17218"/>
                </a:lnTo>
                <a:lnTo>
                  <a:pt x="310059" y="4399"/>
                </a:lnTo>
                <a:lnTo>
                  <a:pt x="254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3" name="object 14"/>
          <p:cNvSpPr>
            <a:spLocks/>
          </p:cNvSpPr>
          <p:nvPr/>
        </p:nvSpPr>
        <p:spPr bwMode="auto">
          <a:xfrm>
            <a:off x="4932363" y="5286375"/>
            <a:ext cx="449262" cy="284163"/>
          </a:xfrm>
          <a:custGeom>
            <a:avLst/>
            <a:gdLst/>
            <a:ahLst/>
            <a:cxnLst>
              <a:cxn ang="0">
                <a:pos x="449145" y="65842"/>
              </a:cxn>
              <a:cxn ang="0">
                <a:pos x="409024" y="37889"/>
              </a:cxn>
              <a:cxn ang="0">
                <a:pos x="362046" y="17218"/>
              </a:cxn>
              <a:cxn ang="0">
                <a:pos x="310059" y="4399"/>
              </a:cxn>
              <a:cxn ang="0">
                <a:pos x="254913" y="0"/>
              </a:cxn>
              <a:cxn ang="0">
                <a:pos x="203412" y="3786"/>
              </a:cxn>
              <a:cxn ang="0">
                <a:pos x="155502" y="14659"/>
              </a:cxn>
              <a:cxn ang="0">
                <a:pos x="112194" y="31887"/>
              </a:cxn>
              <a:cxn ang="0">
                <a:pos x="74496" y="54740"/>
              </a:cxn>
              <a:cxn ang="0">
                <a:pos x="43418" y="82488"/>
              </a:cxn>
              <a:cxn ang="0">
                <a:pos x="19969" y="114399"/>
              </a:cxn>
              <a:cxn ang="0">
                <a:pos x="5160" y="149745"/>
              </a:cxn>
              <a:cxn ang="0">
                <a:pos x="0" y="187793"/>
              </a:cxn>
              <a:cxn ang="0">
                <a:pos x="2222" y="212923"/>
              </a:cxn>
              <a:cxn ang="0">
                <a:pos x="8862" y="237415"/>
              </a:cxn>
              <a:cxn ang="0">
                <a:pos x="19880" y="260990"/>
              </a:cxn>
              <a:cxn ang="0">
                <a:pos x="35237" y="283366"/>
              </a:cxn>
            </a:cxnLst>
            <a:rect l="0" t="0" r="r" b="b"/>
            <a:pathLst>
              <a:path w="449579" h="283845">
                <a:moveTo>
                  <a:pt x="449145" y="65842"/>
                </a:moveTo>
                <a:lnTo>
                  <a:pt x="409024" y="37889"/>
                </a:lnTo>
                <a:lnTo>
                  <a:pt x="362046" y="17218"/>
                </a:lnTo>
                <a:lnTo>
                  <a:pt x="310059" y="4399"/>
                </a:lnTo>
                <a:lnTo>
                  <a:pt x="254913" y="0"/>
                </a:lnTo>
                <a:lnTo>
                  <a:pt x="203412" y="3786"/>
                </a:lnTo>
                <a:lnTo>
                  <a:pt x="155502" y="14659"/>
                </a:lnTo>
                <a:lnTo>
                  <a:pt x="112194" y="31887"/>
                </a:lnTo>
                <a:lnTo>
                  <a:pt x="74496" y="54740"/>
                </a:lnTo>
                <a:lnTo>
                  <a:pt x="43418" y="82488"/>
                </a:lnTo>
                <a:lnTo>
                  <a:pt x="19969" y="114399"/>
                </a:lnTo>
                <a:lnTo>
                  <a:pt x="5160" y="149745"/>
                </a:lnTo>
                <a:lnTo>
                  <a:pt x="0" y="187793"/>
                </a:lnTo>
                <a:lnTo>
                  <a:pt x="2222" y="212923"/>
                </a:lnTo>
                <a:lnTo>
                  <a:pt x="8862" y="237415"/>
                </a:lnTo>
                <a:lnTo>
                  <a:pt x="19880" y="260990"/>
                </a:lnTo>
                <a:lnTo>
                  <a:pt x="35237" y="283366"/>
                </a:lnTo>
              </a:path>
            </a:pathLst>
          </a:custGeom>
          <a:noFill/>
          <a:ln w="12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4" name="object 15"/>
          <p:cNvSpPr>
            <a:spLocks/>
          </p:cNvSpPr>
          <p:nvPr/>
        </p:nvSpPr>
        <p:spPr bwMode="auto">
          <a:xfrm>
            <a:off x="5270500" y="5156200"/>
            <a:ext cx="650875" cy="239713"/>
          </a:xfrm>
          <a:custGeom>
            <a:avLst/>
            <a:gdLst/>
            <a:ahLst/>
            <a:cxnLst>
              <a:cxn ang="0">
                <a:pos x="324824" y="0"/>
              </a:cxn>
              <a:cxn ang="0">
                <a:pos x="272135" y="3099"/>
              </a:cxn>
              <a:cxn ang="0">
                <a:pos x="222153" y="12078"/>
              </a:cxn>
              <a:cxn ang="0">
                <a:pos x="175547" y="26453"/>
              </a:cxn>
              <a:cxn ang="0">
                <a:pos x="132986" y="45745"/>
              </a:cxn>
              <a:cxn ang="0">
                <a:pos x="95137" y="69471"/>
              </a:cxn>
              <a:cxn ang="0">
                <a:pos x="62671" y="97151"/>
              </a:cxn>
              <a:cxn ang="0">
                <a:pos x="36255" y="128302"/>
              </a:cxn>
              <a:cxn ang="0">
                <a:pos x="16559" y="162444"/>
              </a:cxn>
              <a:cxn ang="0">
                <a:pos x="4251" y="199095"/>
              </a:cxn>
              <a:cxn ang="0">
                <a:pos x="0" y="237774"/>
              </a:cxn>
              <a:cxn ang="0">
                <a:pos x="0" y="239351"/>
              </a:cxn>
              <a:cxn ang="0">
                <a:pos x="324824" y="237774"/>
              </a:cxn>
              <a:cxn ang="0">
                <a:pos x="648994" y="219292"/>
              </a:cxn>
              <a:cxn ang="0">
                <a:pos x="639910" y="178979"/>
              </a:cxn>
              <a:cxn ang="0">
                <a:pos x="622181" y="141404"/>
              </a:cxn>
              <a:cxn ang="0">
                <a:pos x="596625" y="107101"/>
              </a:cxn>
              <a:cxn ang="0">
                <a:pos x="564062" y="76607"/>
              </a:cxn>
              <a:cxn ang="0">
                <a:pos x="525312" y="50456"/>
              </a:cxn>
              <a:cxn ang="0">
                <a:pos x="481194" y="29185"/>
              </a:cxn>
              <a:cxn ang="0">
                <a:pos x="432527" y="13328"/>
              </a:cxn>
              <a:cxn ang="0">
                <a:pos x="380130" y="3421"/>
              </a:cxn>
              <a:cxn ang="0">
                <a:pos x="324824" y="0"/>
              </a:cxn>
            </a:cxnLst>
            <a:rect l="0" t="0" r="r" b="b"/>
            <a:pathLst>
              <a:path w="649604" h="239395">
                <a:moveTo>
                  <a:pt x="324824" y="0"/>
                </a:moveTo>
                <a:lnTo>
                  <a:pt x="272135" y="3099"/>
                </a:lnTo>
                <a:lnTo>
                  <a:pt x="222153" y="12078"/>
                </a:lnTo>
                <a:lnTo>
                  <a:pt x="175547" y="26453"/>
                </a:lnTo>
                <a:lnTo>
                  <a:pt x="132986" y="45745"/>
                </a:lnTo>
                <a:lnTo>
                  <a:pt x="95137" y="69471"/>
                </a:lnTo>
                <a:lnTo>
                  <a:pt x="62671" y="97151"/>
                </a:lnTo>
                <a:lnTo>
                  <a:pt x="36255" y="128302"/>
                </a:lnTo>
                <a:lnTo>
                  <a:pt x="16559" y="162444"/>
                </a:lnTo>
                <a:lnTo>
                  <a:pt x="4251" y="199095"/>
                </a:lnTo>
                <a:lnTo>
                  <a:pt x="0" y="237774"/>
                </a:lnTo>
                <a:lnTo>
                  <a:pt x="0" y="239351"/>
                </a:lnTo>
                <a:lnTo>
                  <a:pt x="324824" y="237774"/>
                </a:lnTo>
                <a:lnTo>
                  <a:pt x="648994" y="219292"/>
                </a:lnTo>
                <a:lnTo>
                  <a:pt x="639910" y="178979"/>
                </a:lnTo>
                <a:lnTo>
                  <a:pt x="622181" y="141404"/>
                </a:lnTo>
                <a:lnTo>
                  <a:pt x="596625" y="107101"/>
                </a:lnTo>
                <a:lnTo>
                  <a:pt x="564062" y="76607"/>
                </a:lnTo>
                <a:lnTo>
                  <a:pt x="525312" y="50456"/>
                </a:lnTo>
                <a:lnTo>
                  <a:pt x="481194" y="29185"/>
                </a:lnTo>
                <a:lnTo>
                  <a:pt x="432527" y="13328"/>
                </a:lnTo>
                <a:lnTo>
                  <a:pt x="380130" y="3421"/>
                </a:lnTo>
                <a:lnTo>
                  <a:pt x="32482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5" name="object 16"/>
          <p:cNvSpPr>
            <a:spLocks/>
          </p:cNvSpPr>
          <p:nvPr/>
        </p:nvSpPr>
        <p:spPr bwMode="auto">
          <a:xfrm>
            <a:off x="5270500" y="5156200"/>
            <a:ext cx="650875" cy="239713"/>
          </a:xfrm>
          <a:custGeom>
            <a:avLst/>
            <a:gdLst/>
            <a:ahLst/>
            <a:cxnLst>
              <a:cxn ang="0">
                <a:pos x="648994" y="219292"/>
              </a:cxn>
              <a:cxn ang="0">
                <a:pos x="639910" y="178979"/>
              </a:cxn>
              <a:cxn ang="0">
                <a:pos x="622181" y="141404"/>
              </a:cxn>
              <a:cxn ang="0">
                <a:pos x="596625" y="107101"/>
              </a:cxn>
              <a:cxn ang="0">
                <a:pos x="564062" y="76607"/>
              </a:cxn>
              <a:cxn ang="0">
                <a:pos x="525312" y="50456"/>
              </a:cxn>
              <a:cxn ang="0">
                <a:pos x="481194" y="29185"/>
              </a:cxn>
              <a:cxn ang="0">
                <a:pos x="432527" y="13328"/>
              </a:cxn>
              <a:cxn ang="0">
                <a:pos x="380130" y="3421"/>
              </a:cxn>
              <a:cxn ang="0">
                <a:pos x="324824" y="0"/>
              </a:cxn>
              <a:cxn ang="0">
                <a:pos x="272135" y="3099"/>
              </a:cxn>
              <a:cxn ang="0">
                <a:pos x="222153" y="12078"/>
              </a:cxn>
              <a:cxn ang="0">
                <a:pos x="175547" y="26453"/>
              </a:cxn>
              <a:cxn ang="0">
                <a:pos x="132986" y="45745"/>
              </a:cxn>
              <a:cxn ang="0">
                <a:pos x="95137" y="69471"/>
              </a:cxn>
              <a:cxn ang="0">
                <a:pos x="62671" y="97151"/>
              </a:cxn>
              <a:cxn ang="0">
                <a:pos x="36255" y="128302"/>
              </a:cxn>
              <a:cxn ang="0">
                <a:pos x="16559" y="162444"/>
              </a:cxn>
              <a:cxn ang="0">
                <a:pos x="4251" y="199095"/>
              </a:cxn>
              <a:cxn ang="0">
                <a:pos x="0" y="237774"/>
              </a:cxn>
              <a:cxn ang="0">
                <a:pos x="0" y="238563"/>
              </a:cxn>
              <a:cxn ang="0">
                <a:pos x="0" y="239351"/>
              </a:cxn>
            </a:cxnLst>
            <a:rect l="0" t="0" r="r" b="b"/>
            <a:pathLst>
              <a:path w="649604" h="239395">
                <a:moveTo>
                  <a:pt x="648994" y="219292"/>
                </a:moveTo>
                <a:lnTo>
                  <a:pt x="639910" y="178979"/>
                </a:lnTo>
                <a:lnTo>
                  <a:pt x="622181" y="141404"/>
                </a:lnTo>
                <a:lnTo>
                  <a:pt x="596625" y="107101"/>
                </a:lnTo>
                <a:lnTo>
                  <a:pt x="564062" y="76607"/>
                </a:lnTo>
                <a:lnTo>
                  <a:pt x="525312" y="50456"/>
                </a:lnTo>
                <a:lnTo>
                  <a:pt x="481194" y="29185"/>
                </a:lnTo>
                <a:lnTo>
                  <a:pt x="432527" y="13328"/>
                </a:lnTo>
                <a:lnTo>
                  <a:pt x="380130" y="3421"/>
                </a:lnTo>
                <a:lnTo>
                  <a:pt x="324824" y="0"/>
                </a:lnTo>
                <a:lnTo>
                  <a:pt x="272135" y="3099"/>
                </a:lnTo>
                <a:lnTo>
                  <a:pt x="222153" y="12078"/>
                </a:lnTo>
                <a:lnTo>
                  <a:pt x="175547" y="26453"/>
                </a:lnTo>
                <a:lnTo>
                  <a:pt x="132986" y="45745"/>
                </a:lnTo>
                <a:lnTo>
                  <a:pt x="95137" y="69471"/>
                </a:lnTo>
                <a:lnTo>
                  <a:pt x="62671" y="97151"/>
                </a:lnTo>
                <a:lnTo>
                  <a:pt x="36255" y="128302"/>
                </a:lnTo>
                <a:lnTo>
                  <a:pt x="16559" y="162444"/>
                </a:lnTo>
                <a:lnTo>
                  <a:pt x="4251" y="199095"/>
                </a:lnTo>
                <a:lnTo>
                  <a:pt x="0" y="237774"/>
                </a:lnTo>
                <a:lnTo>
                  <a:pt x="0" y="238563"/>
                </a:lnTo>
                <a:lnTo>
                  <a:pt x="0" y="239351"/>
                </a:lnTo>
              </a:path>
            </a:pathLst>
          </a:custGeom>
          <a:noFill/>
          <a:ln w="126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6" name="object 17"/>
          <p:cNvSpPr>
            <a:spLocks/>
          </p:cNvSpPr>
          <p:nvPr/>
        </p:nvSpPr>
        <p:spPr bwMode="auto">
          <a:xfrm>
            <a:off x="4967288" y="5492750"/>
            <a:ext cx="368300" cy="263525"/>
          </a:xfrm>
          <a:custGeom>
            <a:avLst/>
            <a:gdLst/>
            <a:ahLst/>
            <a:cxnLst>
              <a:cxn ang="0">
                <a:pos x="21252" y="0"/>
              </a:cxn>
              <a:cxn ang="0">
                <a:pos x="11974" y="17865"/>
              </a:cxn>
              <a:cxn ang="0">
                <a:pos x="5331" y="36514"/>
              </a:cxn>
              <a:cxn ang="0">
                <a:pos x="1334" y="55784"/>
              </a:cxn>
              <a:cxn ang="0">
                <a:pos x="0" y="75513"/>
              </a:cxn>
              <a:cxn ang="0">
                <a:pos x="5160" y="113290"/>
              </a:cxn>
              <a:cxn ang="0">
                <a:pos x="19970" y="148510"/>
              </a:cxn>
              <a:cxn ang="0">
                <a:pos x="43418" y="180409"/>
              </a:cxn>
              <a:cxn ang="0">
                <a:pos x="74497" y="208223"/>
              </a:cxn>
              <a:cxn ang="0">
                <a:pos x="112195" y="231187"/>
              </a:cxn>
              <a:cxn ang="0">
                <a:pos x="155504" y="248536"/>
              </a:cxn>
              <a:cxn ang="0">
                <a:pos x="203414" y="259506"/>
              </a:cxn>
              <a:cxn ang="0">
                <a:pos x="254915" y="263332"/>
              </a:cxn>
              <a:cxn ang="0">
                <a:pos x="283500" y="262010"/>
              </a:cxn>
              <a:cxn ang="0">
                <a:pos x="311811" y="258200"/>
              </a:cxn>
              <a:cxn ang="0">
                <a:pos x="339570" y="252139"/>
              </a:cxn>
              <a:cxn ang="0">
                <a:pos x="366504" y="244061"/>
              </a:cxn>
              <a:cxn ang="0">
                <a:pos x="254915" y="75513"/>
              </a:cxn>
              <a:cxn ang="0">
                <a:pos x="21252" y="0"/>
              </a:cxn>
            </a:cxnLst>
            <a:rect l="0" t="0" r="r" b="b"/>
            <a:pathLst>
              <a:path w="367029" h="263525">
                <a:moveTo>
                  <a:pt x="21252" y="0"/>
                </a:moveTo>
                <a:lnTo>
                  <a:pt x="11974" y="17865"/>
                </a:lnTo>
                <a:lnTo>
                  <a:pt x="5331" y="36514"/>
                </a:lnTo>
                <a:lnTo>
                  <a:pt x="1334" y="55784"/>
                </a:lnTo>
                <a:lnTo>
                  <a:pt x="0" y="75513"/>
                </a:lnTo>
                <a:lnTo>
                  <a:pt x="5160" y="113290"/>
                </a:lnTo>
                <a:lnTo>
                  <a:pt x="19970" y="148510"/>
                </a:lnTo>
                <a:lnTo>
                  <a:pt x="43418" y="180409"/>
                </a:lnTo>
                <a:lnTo>
                  <a:pt x="74497" y="208223"/>
                </a:lnTo>
                <a:lnTo>
                  <a:pt x="112195" y="231187"/>
                </a:lnTo>
                <a:lnTo>
                  <a:pt x="155504" y="248536"/>
                </a:lnTo>
                <a:lnTo>
                  <a:pt x="203414" y="259506"/>
                </a:lnTo>
                <a:lnTo>
                  <a:pt x="254915" y="263332"/>
                </a:lnTo>
                <a:lnTo>
                  <a:pt x="283500" y="262010"/>
                </a:lnTo>
                <a:lnTo>
                  <a:pt x="311811" y="258200"/>
                </a:lnTo>
                <a:lnTo>
                  <a:pt x="339570" y="252139"/>
                </a:lnTo>
                <a:lnTo>
                  <a:pt x="366504" y="244061"/>
                </a:lnTo>
                <a:lnTo>
                  <a:pt x="254915" y="75513"/>
                </a:lnTo>
                <a:lnTo>
                  <a:pt x="2125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7" name="object 18"/>
          <p:cNvSpPr>
            <a:spLocks/>
          </p:cNvSpPr>
          <p:nvPr/>
        </p:nvSpPr>
        <p:spPr bwMode="auto">
          <a:xfrm>
            <a:off x="4967288" y="5492750"/>
            <a:ext cx="368300" cy="263525"/>
          </a:xfrm>
          <a:custGeom>
            <a:avLst/>
            <a:gdLst/>
            <a:ahLst/>
            <a:cxnLst>
              <a:cxn ang="0">
                <a:pos x="21252" y="0"/>
              </a:cxn>
              <a:cxn ang="0">
                <a:pos x="11974" y="17865"/>
              </a:cxn>
              <a:cxn ang="0">
                <a:pos x="5331" y="36514"/>
              </a:cxn>
              <a:cxn ang="0">
                <a:pos x="1334" y="55784"/>
              </a:cxn>
              <a:cxn ang="0">
                <a:pos x="0" y="75513"/>
              </a:cxn>
              <a:cxn ang="0">
                <a:pos x="5160" y="113290"/>
              </a:cxn>
              <a:cxn ang="0">
                <a:pos x="19970" y="148510"/>
              </a:cxn>
              <a:cxn ang="0">
                <a:pos x="43418" y="180409"/>
              </a:cxn>
              <a:cxn ang="0">
                <a:pos x="74497" y="208223"/>
              </a:cxn>
              <a:cxn ang="0">
                <a:pos x="112195" y="231187"/>
              </a:cxn>
              <a:cxn ang="0">
                <a:pos x="155504" y="248536"/>
              </a:cxn>
              <a:cxn ang="0">
                <a:pos x="203414" y="259506"/>
              </a:cxn>
              <a:cxn ang="0">
                <a:pos x="254915" y="263332"/>
              </a:cxn>
              <a:cxn ang="0">
                <a:pos x="283500" y="262010"/>
              </a:cxn>
              <a:cxn ang="0">
                <a:pos x="311811" y="258200"/>
              </a:cxn>
              <a:cxn ang="0">
                <a:pos x="339570" y="252139"/>
              </a:cxn>
              <a:cxn ang="0">
                <a:pos x="366504" y="244061"/>
              </a:cxn>
            </a:cxnLst>
            <a:rect l="0" t="0" r="r" b="b"/>
            <a:pathLst>
              <a:path w="367029" h="263525">
                <a:moveTo>
                  <a:pt x="21252" y="0"/>
                </a:moveTo>
                <a:lnTo>
                  <a:pt x="11974" y="17865"/>
                </a:lnTo>
                <a:lnTo>
                  <a:pt x="5331" y="36514"/>
                </a:lnTo>
                <a:lnTo>
                  <a:pt x="1334" y="55784"/>
                </a:lnTo>
                <a:lnTo>
                  <a:pt x="0" y="75513"/>
                </a:lnTo>
                <a:lnTo>
                  <a:pt x="5160" y="113290"/>
                </a:lnTo>
                <a:lnTo>
                  <a:pt x="19970" y="148510"/>
                </a:lnTo>
                <a:lnTo>
                  <a:pt x="43418" y="180409"/>
                </a:lnTo>
                <a:lnTo>
                  <a:pt x="74497" y="208223"/>
                </a:lnTo>
                <a:lnTo>
                  <a:pt x="112195" y="231187"/>
                </a:lnTo>
                <a:lnTo>
                  <a:pt x="155504" y="248536"/>
                </a:lnTo>
                <a:lnTo>
                  <a:pt x="203414" y="259506"/>
                </a:lnTo>
                <a:lnTo>
                  <a:pt x="254915" y="263332"/>
                </a:lnTo>
                <a:lnTo>
                  <a:pt x="283500" y="262010"/>
                </a:lnTo>
                <a:lnTo>
                  <a:pt x="311811" y="258200"/>
                </a:lnTo>
                <a:lnTo>
                  <a:pt x="339570" y="252139"/>
                </a:lnTo>
                <a:lnTo>
                  <a:pt x="366504" y="244061"/>
                </a:lnTo>
              </a:path>
            </a:pathLst>
          </a:custGeom>
          <a:noFill/>
          <a:ln w="123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8" name="object 19"/>
          <p:cNvSpPr>
            <a:spLocks/>
          </p:cNvSpPr>
          <p:nvPr/>
        </p:nvSpPr>
        <p:spPr bwMode="auto">
          <a:xfrm>
            <a:off x="5240338" y="5688013"/>
            <a:ext cx="608012" cy="249237"/>
          </a:xfrm>
          <a:custGeom>
            <a:avLst/>
            <a:gdLst/>
            <a:ahLst/>
            <a:cxnLst>
              <a:cxn ang="0">
                <a:pos x="27549" y="0"/>
              </a:cxn>
              <a:cxn ang="0">
                <a:pos x="15458" y="17725"/>
              </a:cxn>
              <a:cxn ang="0">
                <a:pos x="6853" y="36015"/>
              </a:cxn>
              <a:cxn ang="0">
                <a:pos x="1709" y="54780"/>
              </a:cxn>
              <a:cxn ang="0">
                <a:pos x="0" y="73930"/>
              </a:cxn>
              <a:cxn ang="0">
                <a:pos x="6150" y="109151"/>
              </a:cxn>
              <a:cxn ang="0">
                <a:pos x="51735" y="171905"/>
              </a:cxn>
              <a:cxn ang="0">
                <a:pos x="88757" y="197973"/>
              </a:cxn>
              <a:cxn ang="0">
                <a:pos x="133657" y="219524"/>
              </a:cxn>
              <a:cxn ang="0">
                <a:pos x="185229" y="235825"/>
              </a:cxn>
              <a:cxn ang="0">
                <a:pos x="242266" y="246143"/>
              </a:cxn>
              <a:cxn ang="0">
                <a:pos x="303562" y="249746"/>
              </a:cxn>
              <a:cxn ang="0">
                <a:pos x="364669" y="246143"/>
              </a:cxn>
              <a:cxn ang="0">
                <a:pos x="421632" y="235825"/>
              </a:cxn>
              <a:cxn ang="0">
                <a:pos x="473217" y="219524"/>
              </a:cxn>
              <a:cxn ang="0">
                <a:pos x="518189" y="197973"/>
              </a:cxn>
              <a:cxn ang="0">
                <a:pos x="555316" y="171905"/>
              </a:cxn>
              <a:cxn ang="0">
                <a:pos x="583363" y="142053"/>
              </a:cxn>
              <a:cxn ang="0">
                <a:pos x="607281" y="73930"/>
              </a:cxn>
              <a:cxn ang="0">
                <a:pos x="303562" y="73930"/>
              </a:cxn>
              <a:cxn ang="0">
                <a:pos x="27549" y="0"/>
              </a:cxn>
              <a:cxn ang="0">
                <a:pos x="606605" y="63503"/>
              </a:cxn>
              <a:cxn ang="0">
                <a:pos x="303562" y="73930"/>
              </a:cxn>
              <a:cxn ang="0">
                <a:pos x="607281" y="73930"/>
              </a:cxn>
              <a:cxn ang="0">
                <a:pos x="607281" y="69822"/>
              </a:cxn>
              <a:cxn ang="0">
                <a:pos x="606605" y="66663"/>
              </a:cxn>
              <a:cxn ang="0">
                <a:pos x="606605" y="63503"/>
              </a:cxn>
            </a:cxnLst>
            <a:rect l="0" t="0" r="r" b="b"/>
            <a:pathLst>
              <a:path w="607695" h="250189">
                <a:moveTo>
                  <a:pt x="27549" y="0"/>
                </a:moveTo>
                <a:lnTo>
                  <a:pt x="15458" y="17725"/>
                </a:lnTo>
                <a:lnTo>
                  <a:pt x="6853" y="36015"/>
                </a:lnTo>
                <a:lnTo>
                  <a:pt x="1709" y="54780"/>
                </a:lnTo>
                <a:lnTo>
                  <a:pt x="0" y="73930"/>
                </a:lnTo>
                <a:lnTo>
                  <a:pt x="6150" y="109151"/>
                </a:lnTo>
                <a:lnTo>
                  <a:pt x="51735" y="171905"/>
                </a:lnTo>
                <a:lnTo>
                  <a:pt x="88757" y="197973"/>
                </a:lnTo>
                <a:lnTo>
                  <a:pt x="133657" y="219524"/>
                </a:lnTo>
                <a:lnTo>
                  <a:pt x="185229" y="235825"/>
                </a:lnTo>
                <a:lnTo>
                  <a:pt x="242266" y="246143"/>
                </a:lnTo>
                <a:lnTo>
                  <a:pt x="303562" y="249746"/>
                </a:lnTo>
                <a:lnTo>
                  <a:pt x="364669" y="246143"/>
                </a:lnTo>
                <a:lnTo>
                  <a:pt x="421632" y="235825"/>
                </a:lnTo>
                <a:lnTo>
                  <a:pt x="473217" y="219524"/>
                </a:lnTo>
                <a:lnTo>
                  <a:pt x="518189" y="197973"/>
                </a:lnTo>
                <a:lnTo>
                  <a:pt x="555316" y="171905"/>
                </a:lnTo>
                <a:lnTo>
                  <a:pt x="583363" y="142053"/>
                </a:lnTo>
                <a:lnTo>
                  <a:pt x="607281" y="73930"/>
                </a:lnTo>
                <a:lnTo>
                  <a:pt x="303562" y="73930"/>
                </a:lnTo>
                <a:lnTo>
                  <a:pt x="27549" y="0"/>
                </a:lnTo>
                <a:close/>
              </a:path>
              <a:path w="607695" h="250189">
                <a:moveTo>
                  <a:pt x="606605" y="63503"/>
                </a:moveTo>
                <a:lnTo>
                  <a:pt x="303562" y="73930"/>
                </a:lnTo>
                <a:lnTo>
                  <a:pt x="607281" y="73930"/>
                </a:lnTo>
                <a:lnTo>
                  <a:pt x="607281" y="69822"/>
                </a:lnTo>
                <a:lnTo>
                  <a:pt x="606605" y="66663"/>
                </a:lnTo>
                <a:lnTo>
                  <a:pt x="606605" y="6350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9" name="object 20"/>
          <p:cNvSpPr>
            <a:spLocks/>
          </p:cNvSpPr>
          <p:nvPr/>
        </p:nvSpPr>
        <p:spPr bwMode="auto">
          <a:xfrm>
            <a:off x="5240338" y="5688013"/>
            <a:ext cx="608012" cy="249237"/>
          </a:xfrm>
          <a:custGeom>
            <a:avLst/>
            <a:gdLst/>
            <a:ahLst/>
            <a:cxnLst>
              <a:cxn ang="0">
                <a:pos x="27549" y="0"/>
              </a:cxn>
              <a:cxn ang="0">
                <a:pos x="15458" y="17725"/>
              </a:cxn>
              <a:cxn ang="0">
                <a:pos x="6853" y="36015"/>
              </a:cxn>
              <a:cxn ang="0">
                <a:pos x="1709" y="54780"/>
              </a:cxn>
              <a:cxn ang="0">
                <a:pos x="0" y="73930"/>
              </a:cxn>
              <a:cxn ang="0">
                <a:pos x="6150" y="109151"/>
              </a:cxn>
              <a:cxn ang="0">
                <a:pos x="51735" y="171905"/>
              </a:cxn>
              <a:cxn ang="0">
                <a:pos x="88757" y="197973"/>
              </a:cxn>
              <a:cxn ang="0">
                <a:pos x="133657" y="219524"/>
              </a:cxn>
              <a:cxn ang="0">
                <a:pos x="185229" y="235825"/>
              </a:cxn>
              <a:cxn ang="0">
                <a:pos x="242266" y="246143"/>
              </a:cxn>
              <a:cxn ang="0">
                <a:pos x="303562" y="249746"/>
              </a:cxn>
              <a:cxn ang="0">
                <a:pos x="364669" y="246143"/>
              </a:cxn>
              <a:cxn ang="0">
                <a:pos x="421632" y="235825"/>
              </a:cxn>
              <a:cxn ang="0">
                <a:pos x="473217" y="219524"/>
              </a:cxn>
              <a:cxn ang="0">
                <a:pos x="518189" y="197973"/>
              </a:cxn>
              <a:cxn ang="0">
                <a:pos x="555316" y="171905"/>
              </a:cxn>
              <a:cxn ang="0">
                <a:pos x="583363" y="142053"/>
              </a:cxn>
              <a:cxn ang="0">
                <a:pos x="607281" y="73930"/>
              </a:cxn>
              <a:cxn ang="0">
                <a:pos x="607281" y="69822"/>
              </a:cxn>
              <a:cxn ang="0">
                <a:pos x="606605" y="66663"/>
              </a:cxn>
              <a:cxn ang="0">
                <a:pos x="606605" y="63503"/>
              </a:cxn>
            </a:cxnLst>
            <a:rect l="0" t="0" r="r" b="b"/>
            <a:pathLst>
              <a:path w="607695" h="250189">
                <a:moveTo>
                  <a:pt x="27549" y="0"/>
                </a:moveTo>
                <a:lnTo>
                  <a:pt x="15458" y="17725"/>
                </a:lnTo>
                <a:lnTo>
                  <a:pt x="6853" y="36015"/>
                </a:lnTo>
                <a:lnTo>
                  <a:pt x="1709" y="54780"/>
                </a:lnTo>
                <a:lnTo>
                  <a:pt x="0" y="73930"/>
                </a:lnTo>
                <a:lnTo>
                  <a:pt x="6150" y="109151"/>
                </a:lnTo>
                <a:lnTo>
                  <a:pt x="51735" y="171905"/>
                </a:lnTo>
                <a:lnTo>
                  <a:pt x="88757" y="197973"/>
                </a:lnTo>
                <a:lnTo>
                  <a:pt x="133657" y="219524"/>
                </a:lnTo>
                <a:lnTo>
                  <a:pt x="185229" y="235825"/>
                </a:lnTo>
                <a:lnTo>
                  <a:pt x="242266" y="246143"/>
                </a:lnTo>
                <a:lnTo>
                  <a:pt x="303562" y="249746"/>
                </a:lnTo>
                <a:lnTo>
                  <a:pt x="364669" y="246143"/>
                </a:lnTo>
                <a:lnTo>
                  <a:pt x="421632" y="235825"/>
                </a:lnTo>
                <a:lnTo>
                  <a:pt x="473217" y="219524"/>
                </a:lnTo>
                <a:lnTo>
                  <a:pt x="518189" y="197973"/>
                </a:lnTo>
                <a:lnTo>
                  <a:pt x="555316" y="171905"/>
                </a:lnTo>
                <a:lnTo>
                  <a:pt x="583363" y="142053"/>
                </a:lnTo>
                <a:lnTo>
                  <a:pt x="607281" y="73930"/>
                </a:lnTo>
                <a:lnTo>
                  <a:pt x="607281" y="69822"/>
                </a:lnTo>
                <a:lnTo>
                  <a:pt x="606605" y="66663"/>
                </a:lnTo>
                <a:lnTo>
                  <a:pt x="606605" y="63503"/>
                </a:lnTo>
              </a:path>
            </a:pathLst>
          </a:custGeom>
          <a:noFill/>
          <a:ln w="126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0" name="object 21"/>
          <p:cNvSpPr>
            <a:spLocks/>
          </p:cNvSpPr>
          <p:nvPr/>
        </p:nvSpPr>
        <p:spPr bwMode="auto">
          <a:xfrm>
            <a:off x="5740400" y="5562600"/>
            <a:ext cx="476250" cy="273050"/>
          </a:xfrm>
          <a:custGeom>
            <a:avLst/>
            <a:gdLst/>
            <a:ahLst/>
            <a:cxnLst>
              <a:cxn ang="0">
                <a:pos x="411776" y="0"/>
              </a:cxn>
              <a:cxn ang="0">
                <a:pos x="229578" y="110107"/>
              </a:cxn>
              <a:cxn ang="0">
                <a:pos x="0" y="169503"/>
              </a:cxn>
              <a:cxn ang="0">
                <a:pos x="28570" y="204284"/>
              </a:cxn>
              <a:cxn ang="0">
                <a:pos x="67920" y="232947"/>
              </a:cxn>
              <a:cxn ang="0">
                <a:pos x="115942" y="254566"/>
              </a:cxn>
              <a:cxn ang="0">
                <a:pos x="170531" y="268215"/>
              </a:cxn>
              <a:cxn ang="0">
                <a:pos x="229578" y="272971"/>
              </a:cxn>
              <a:cxn ang="0">
                <a:pos x="286195" y="268666"/>
              </a:cxn>
              <a:cxn ang="0">
                <a:pos x="338189" y="256406"/>
              </a:cxn>
              <a:cxn ang="0">
                <a:pos x="384072" y="237171"/>
              </a:cxn>
              <a:cxn ang="0">
                <a:pos x="422352" y="211942"/>
              </a:cxn>
              <a:cxn ang="0">
                <a:pos x="451540" y="181702"/>
              </a:cxn>
              <a:cxn ang="0">
                <a:pos x="470145" y="147430"/>
              </a:cxn>
              <a:cxn ang="0">
                <a:pos x="476678" y="110107"/>
              </a:cxn>
              <a:cxn ang="0">
                <a:pos x="472400" y="79863"/>
              </a:cxn>
              <a:cxn ang="0">
                <a:pos x="459861" y="51085"/>
              </a:cxn>
              <a:cxn ang="0">
                <a:pos x="439505" y="24292"/>
              </a:cxn>
              <a:cxn ang="0">
                <a:pos x="411776" y="0"/>
              </a:cxn>
            </a:cxnLst>
            <a:rect l="0" t="0" r="r" b="b"/>
            <a:pathLst>
              <a:path w="476885" h="273050">
                <a:moveTo>
                  <a:pt x="411776" y="0"/>
                </a:moveTo>
                <a:lnTo>
                  <a:pt x="229578" y="110107"/>
                </a:lnTo>
                <a:lnTo>
                  <a:pt x="0" y="169503"/>
                </a:lnTo>
                <a:lnTo>
                  <a:pt x="28570" y="204284"/>
                </a:lnTo>
                <a:lnTo>
                  <a:pt x="67920" y="232947"/>
                </a:lnTo>
                <a:lnTo>
                  <a:pt x="115942" y="254566"/>
                </a:lnTo>
                <a:lnTo>
                  <a:pt x="170531" y="268215"/>
                </a:lnTo>
                <a:lnTo>
                  <a:pt x="229578" y="272971"/>
                </a:lnTo>
                <a:lnTo>
                  <a:pt x="286195" y="268666"/>
                </a:lnTo>
                <a:lnTo>
                  <a:pt x="338189" y="256406"/>
                </a:lnTo>
                <a:lnTo>
                  <a:pt x="384072" y="237171"/>
                </a:lnTo>
                <a:lnTo>
                  <a:pt x="422352" y="211942"/>
                </a:lnTo>
                <a:lnTo>
                  <a:pt x="451540" y="181702"/>
                </a:lnTo>
                <a:lnTo>
                  <a:pt x="470145" y="147430"/>
                </a:lnTo>
                <a:lnTo>
                  <a:pt x="476678" y="110107"/>
                </a:lnTo>
                <a:lnTo>
                  <a:pt x="472400" y="79863"/>
                </a:lnTo>
                <a:lnTo>
                  <a:pt x="459861" y="51085"/>
                </a:lnTo>
                <a:lnTo>
                  <a:pt x="439505" y="24292"/>
                </a:lnTo>
                <a:lnTo>
                  <a:pt x="41177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1" name="object 22"/>
          <p:cNvSpPr>
            <a:spLocks/>
          </p:cNvSpPr>
          <p:nvPr/>
        </p:nvSpPr>
        <p:spPr bwMode="auto">
          <a:xfrm>
            <a:off x="5740400" y="5562600"/>
            <a:ext cx="476250" cy="273050"/>
          </a:xfrm>
          <a:custGeom>
            <a:avLst/>
            <a:gdLst/>
            <a:ahLst/>
            <a:cxnLst>
              <a:cxn ang="0">
                <a:pos x="0" y="169503"/>
              </a:cxn>
              <a:cxn ang="0">
                <a:pos x="28570" y="204284"/>
              </a:cxn>
              <a:cxn ang="0">
                <a:pos x="67920" y="232947"/>
              </a:cxn>
              <a:cxn ang="0">
                <a:pos x="115942" y="254566"/>
              </a:cxn>
              <a:cxn ang="0">
                <a:pos x="170531" y="268215"/>
              </a:cxn>
              <a:cxn ang="0">
                <a:pos x="229578" y="272971"/>
              </a:cxn>
              <a:cxn ang="0">
                <a:pos x="286195" y="268666"/>
              </a:cxn>
              <a:cxn ang="0">
                <a:pos x="338189" y="256406"/>
              </a:cxn>
              <a:cxn ang="0">
                <a:pos x="384072" y="237171"/>
              </a:cxn>
              <a:cxn ang="0">
                <a:pos x="422352" y="211942"/>
              </a:cxn>
              <a:cxn ang="0">
                <a:pos x="451540" y="181702"/>
              </a:cxn>
              <a:cxn ang="0">
                <a:pos x="470145" y="147430"/>
              </a:cxn>
              <a:cxn ang="0">
                <a:pos x="476678" y="110107"/>
              </a:cxn>
              <a:cxn ang="0">
                <a:pos x="472400" y="79863"/>
              </a:cxn>
              <a:cxn ang="0">
                <a:pos x="459861" y="51085"/>
              </a:cxn>
              <a:cxn ang="0">
                <a:pos x="439505" y="24292"/>
              </a:cxn>
              <a:cxn ang="0">
                <a:pos x="411776" y="0"/>
              </a:cxn>
            </a:cxnLst>
            <a:rect l="0" t="0" r="r" b="b"/>
            <a:pathLst>
              <a:path w="476885" h="273050">
                <a:moveTo>
                  <a:pt x="0" y="169503"/>
                </a:moveTo>
                <a:lnTo>
                  <a:pt x="28570" y="204284"/>
                </a:lnTo>
                <a:lnTo>
                  <a:pt x="67920" y="232947"/>
                </a:lnTo>
                <a:lnTo>
                  <a:pt x="115942" y="254566"/>
                </a:lnTo>
                <a:lnTo>
                  <a:pt x="170531" y="268215"/>
                </a:lnTo>
                <a:lnTo>
                  <a:pt x="229578" y="272971"/>
                </a:lnTo>
                <a:lnTo>
                  <a:pt x="286195" y="268666"/>
                </a:lnTo>
                <a:lnTo>
                  <a:pt x="338189" y="256406"/>
                </a:lnTo>
                <a:lnTo>
                  <a:pt x="384072" y="237171"/>
                </a:lnTo>
                <a:lnTo>
                  <a:pt x="422352" y="211942"/>
                </a:lnTo>
                <a:lnTo>
                  <a:pt x="451540" y="181702"/>
                </a:lnTo>
                <a:lnTo>
                  <a:pt x="470145" y="147430"/>
                </a:lnTo>
                <a:lnTo>
                  <a:pt x="476678" y="110107"/>
                </a:lnTo>
                <a:lnTo>
                  <a:pt x="472400" y="79863"/>
                </a:lnTo>
                <a:lnTo>
                  <a:pt x="459861" y="51085"/>
                </a:lnTo>
                <a:lnTo>
                  <a:pt x="439505" y="24292"/>
                </a:lnTo>
                <a:lnTo>
                  <a:pt x="411776" y="0"/>
                </a:lnTo>
              </a:path>
            </a:pathLst>
          </a:custGeom>
          <a:noFill/>
          <a:ln w="124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2" name="object 23"/>
          <p:cNvSpPr>
            <a:spLocks/>
          </p:cNvSpPr>
          <p:nvPr/>
        </p:nvSpPr>
        <p:spPr bwMode="auto">
          <a:xfrm>
            <a:off x="5843588" y="5270500"/>
            <a:ext cx="412750" cy="403225"/>
          </a:xfrm>
          <a:custGeom>
            <a:avLst/>
            <a:gdLst/>
            <a:ahLst/>
            <a:cxnLst>
              <a:cxn ang="0">
                <a:pos x="159550" y="0"/>
              </a:cxn>
              <a:cxn ang="0">
                <a:pos x="116160" y="3132"/>
              </a:cxn>
              <a:cxn ang="0">
                <a:pos x="74493" y="12370"/>
              </a:cxn>
              <a:cxn ang="0">
                <a:pos x="35466" y="27474"/>
              </a:cxn>
              <a:cxn ang="0">
                <a:pos x="0" y="48206"/>
              </a:cxn>
              <a:cxn ang="0">
                <a:pos x="159550" y="215972"/>
              </a:cxn>
              <a:cxn ang="0">
                <a:pos x="286705" y="402375"/>
              </a:cxn>
              <a:cxn ang="0">
                <a:pos x="329632" y="375511"/>
              </a:cxn>
              <a:cxn ang="0">
                <a:pos x="364535" y="342081"/>
              </a:cxn>
              <a:cxn ang="0">
                <a:pos x="390544" y="303443"/>
              </a:cxn>
              <a:cxn ang="0">
                <a:pos x="406788" y="260955"/>
              </a:cxn>
              <a:cxn ang="0">
                <a:pos x="412396" y="215972"/>
              </a:cxn>
              <a:cxn ang="0">
                <a:pos x="407239" y="172358"/>
              </a:cxn>
              <a:cxn ang="0">
                <a:pos x="392457" y="131776"/>
              </a:cxn>
              <a:cxn ang="0">
                <a:pos x="369085" y="95084"/>
              </a:cxn>
              <a:cxn ang="0">
                <a:pos x="338156" y="63141"/>
              </a:cxn>
              <a:cxn ang="0">
                <a:pos x="300704" y="36803"/>
              </a:cxn>
              <a:cxn ang="0">
                <a:pos x="257763" y="16928"/>
              </a:cxn>
              <a:cxn ang="0">
                <a:pos x="210367" y="4375"/>
              </a:cxn>
              <a:cxn ang="0">
                <a:pos x="159550" y="0"/>
              </a:cxn>
            </a:cxnLst>
            <a:rect l="0" t="0" r="r" b="b"/>
            <a:pathLst>
              <a:path w="412750" h="402589">
                <a:moveTo>
                  <a:pt x="159550" y="0"/>
                </a:moveTo>
                <a:lnTo>
                  <a:pt x="116160" y="3132"/>
                </a:lnTo>
                <a:lnTo>
                  <a:pt x="74493" y="12370"/>
                </a:lnTo>
                <a:lnTo>
                  <a:pt x="35466" y="27474"/>
                </a:lnTo>
                <a:lnTo>
                  <a:pt x="0" y="48206"/>
                </a:lnTo>
                <a:lnTo>
                  <a:pt x="159550" y="215972"/>
                </a:lnTo>
                <a:lnTo>
                  <a:pt x="286705" y="402375"/>
                </a:lnTo>
                <a:lnTo>
                  <a:pt x="329632" y="375511"/>
                </a:lnTo>
                <a:lnTo>
                  <a:pt x="364535" y="342081"/>
                </a:lnTo>
                <a:lnTo>
                  <a:pt x="390544" y="303443"/>
                </a:lnTo>
                <a:lnTo>
                  <a:pt x="406788" y="260955"/>
                </a:lnTo>
                <a:lnTo>
                  <a:pt x="412396" y="215972"/>
                </a:lnTo>
                <a:lnTo>
                  <a:pt x="407239" y="172358"/>
                </a:lnTo>
                <a:lnTo>
                  <a:pt x="392457" y="131776"/>
                </a:lnTo>
                <a:lnTo>
                  <a:pt x="369085" y="95084"/>
                </a:lnTo>
                <a:lnTo>
                  <a:pt x="338156" y="63141"/>
                </a:lnTo>
                <a:lnTo>
                  <a:pt x="300704" y="36803"/>
                </a:lnTo>
                <a:lnTo>
                  <a:pt x="257763" y="16928"/>
                </a:lnTo>
                <a:lnTo>
                  <a:pt x="210367" y="4375"/>
                </a:lnTo>
                <a:lnTo>
                  <a:pt x="1595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3" name="object 24"/>
          <p:cNvSpPr>
            <a:spLocks/>
          </p:cNvSpPr>
          <p:nvPr/>
        </p:nvSpPr>
        <p:spPr bwMode="auto">
          <a:xfrm>
            <a:off x="5843588" y="5270500"/>
            <a:ext cx="412750" cy="403225"/>
          </a:xfrm>
          <a:custGeom>
            <a:avLst/>
            <a:gdLst/>
            <a:ahLst/>
            <a:cxnLst>
              <a:cxn ang="0">
                <a:pos x="286705" y="402375"/>
              </a:cxn>
              <a:cxn ang="0">
                <a:pos x="329632" y="375511"/>
              </a:cxn>
              <a:cxn ang="0">
                <a:pos x="364535" y="342081"/>
              </a:cxn>
              <a:cxn ang="0">
                <a:pos x="390544" y="303443"/>
              </a:cxn>
              <a:cxn ang="0">
                <a:pos x="406788" y="260955"/>
              </a:cxn>
              <a:cxn ang="0">
                <a:pos x="412396" y="215972"/>
              </a:cxn>
              <a:cxn ang="0">
                <a:pos x="407239" y="172358"/>
              </a:cxn>
              <a:cxn ang="0">
                <a:pos x="392457" y="131776"/>
              </a:cxn>
              <a:cxn ang="0">
                <a:pos x="369085" y="95084"/>
              </a:cxn>
              <a:cxn ang="0">
                <a:pos x="338156" y="63141"/>
              </a:cxn>
              <a:cxn ang="0">
                <a:pos x="300704" y="36803"/>
              </a:cxn>
              <a:cxn ang="0">
                <a:pos x="257763" y="16928"/>
              </a:cxn>
              <a:cxn ang="0">
                <a:pos x="210367" y="4375"/>
              </a:cxn>
              <a:cxn ang="0">
                <a:pos x="159550" y="0"/>
              </a:cxn>
              <a:cxn ang="0">
                <a:pos x="116160" y="3132"/>
              </a:cxn>
              <a:cxn ang="0">
                <a:pos x="74493" y="12370"/>
              </a:cxn>
              <a:cxn ang="0">
                <a:pos x="35466" y="27474"/>
              </a:cxn>
              <a:cxn ang="0">
                <a:pos x="0" y="48206"/>
              </a:cxn>
            </a:cxnLst>
            <a:rect l="0" t="0" r="r" b="b"/>
            <a:pathLst>
              <a:path w="412750" h="402589">
                <a:moveTo>
                  <a:pt x="286705" y="402375"/>
                </a:moveTo>
                <a:lnTo>
                  <a:pt x="329632" y="375511"/>
                </a:lnTo>
                <a:lnTo>
                  <a:pt x="364535" y="342081"/>
                </a:lnTo>
                <a:lnTo>
                  <a:pt x="390544" y="303443"/>
                </a:lnTo>
                <a:lnTo>
                  <a:pt x="406788" y="260955"/>
                </a:lnTo>
                <a:lnTo>
                  <a:pt x="412396" y="215972"/>
                </a:lnTo>
                <a:lnTo>
                  <a:pt x="407239" y="172358"/>
                </a:lnTo>
                <a:lnTo>
                  <a:pt x="392457" y="131776"/>
                </a:lnTo>
                <a:lnTo>
                  <a:pt x="369085" y="95084"/>
                </a:lnTo>
                <a:lnTo>
                  <a:pt x="338156" y="63141"/>
                </a:lnTo>
                <a:lnTo>
                  <a:pt x="300704" y="36803"/>
                </a:lnTo>
                <a:lnTo>
                  <a:pt x="257763" y="16928"/>
                </a:lnTo>
                <a:lnTo>
                  <a:pt x="210367" y="4375"/>
                </a:lnTo>
                <a:lnTo>
                  <a:pt x="159550" y="0"/>
                </a:lnTo>
                <a:lnTo>
                  <a:pt x="116160" y="3132"/>
                </a:lnTo>
                <a:lnTo>
                  <a:pt x="74493" y="12370"/>
                </a:lnTo>
                <a:lnTo>
                  <a:pt x="35466" y="27474"/>
                </a:lnTo>
                <a:lnTo>
                  <a:pt x="0" y="48206"/>
                </a:lnTo>
              </a:path>
            </a:pathLst>
          </a:custGeom>
          <a:noFill/>
          <a:ln w="121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4" name="object 25"/>
          <p:cNvSpPr>
            <a:spLocks noChangeArrowheads="1"/>
          </p:cNvSpPr>
          <p:nvPr/>
        </p:nvSpPr>
        <p:spPr bwMode="auto">
          <a:xfrm>
            <a:off x="1568450" y="2952750"/>
            <a:ext cx="3430588" cy="3175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46275" y="4548188"/>
            <a:ext cx="1036638" cy="682625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marL="160020" fontAlgn="auto">
              <a:lnSpc>
                <a:spcPts val="1290"/>
              </a:lnSpc>
              <a:spcBef>
                <a:spcPts val="91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  <a:p>
            <a:pPr marL="357505" fontAlgn="auto">
              <a:lnSpc>
                <a:spcPts val="1290"/>
              </a:lnSpc>
              <a:spcBef>
                <a:spcPts val="0"/>
              </a:spcBef>
              <a:spcAft>
                <a:spcPts val="0"/>
              </a:spcAft>
              <a:tabLst>
                <a:tab pos="640080" algn="l"/>
              </a:tabLst>
              <a:defRPr/>
            </a:pPr>
            <a:r>
              <a:rPr sz="2025" b="1" spc="37" baseline="-26748" dirty="0">
                <a:latin typeface="Arial"/>
                <a:cs typeface="Arial"/>
              </a:rPr>
              <a:t>B	</a:t>
            </a:r>
            <a:r>
              <a:rPr sz="1350" b="1" spc="2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3913" y="4664075"/>
            <a:ext cx="153987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2350" y="4867275"/>
            <a:ext cx="152400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74925" y="4786313"/>
            <a:ext cx="1524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9488" y="4171950"/>
            <a:ext cx="1343025" cy="735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03000"/>
              </a:lnSpc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วนิ โดว์ของแต่ละ  เอกซไ์  คลเอน็  ต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664075" y="1804988"/>
            <a:ext cx="1870075" cy="968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5300">
              <a:lnSpc>
                <a:spcPct val="101000"/>
              </a:lnSpc>
              <a:tabLst>
                <a:tab pos="1454150" algn="l"/>
              </a:tabLst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เอกซโ์์์ ปรโตคอล  ส่่่งผ่่่านทซีีี  พีีี	/ีีี ไอพ</a:t>
            </a:r>
          </a:p>
          <a:p>
            <a:pPr marL="495300">
              <a:lnSpc>
                <a:spcPts val="1925"/>
              </a:lnSpc>
              <a:tabLst>
                <a:tab pos="1454150" algn="l"/>
              </a:tabLst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์์์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518275" y="2325688"/>
            <a:ext cx="1560513" cy="550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tabLst>
                <a:tab pos="365125" algn="l"/>
              </a:tabLst>
              <a:defRPr/>
            </a:pPr>
            <a:r>
              <a:rPr sz="3375" baseline="33333" dirty="0">
                <a:latin typeface="BrowalliaUPC"/>
                <a:cs typeface="BrowalliaUPC"/>
              </a:rPr>
              <a:t>ีีี		</a:t>
            </a:r>
            <a:r>
              <a:rPr sz="2250" spc="-85" dirty="0">
                <a:latin typeface="BrowalliaUPC"/>
                <a:cs typeface="BrowalliaUPC"/>
              </a:rPr>
              <a:t>เอกซไ์์์  </a:t>
            </a:r>
            <a:r>
              <a:rPr sz="2250" spc="-120" dirty="0">
                <a:latin typeface="BrowalliaUPC"/>
                <a:cs typeface="BrowalliaUPC"/>
              </a:rPr>
              <a:t>คลเอน็็็ </a:t>
            </a:r>
            <a:r>
              <a:rPr sz="2250" spc="-85" dirty="0">
                <a:latin typeface="BrowalliaUPC"/>
                <a:cs typeface="BrowalliaUPC"/>
              </a:rPr>
              <a:t> </a:t>
            </a:r>
            <a:r>
              <a:rPr sz="2250" spc="5" dirty="0">
                <a:latin typeface="BrowalliaUPC"/>
                <a:cs typeface="BrowalliaUPC"/>
              </a:rPr>
              <a:t>ต</a:t>
            </a:r>
            <a:endParaRPr sz="2250">
              <a:latin typeface="BrowalliaUPC"/>
              <a:cs typeface="BrowalliaUPC"/>
            </a:endParaRPr>
          </a:p>
          <a:p>
            <a:pPr marL="363855" algn="ctr" fontAlgn="auto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81952" name="object 33"/>
          <p:cNvSpPr>
            <a:spLocks noChangeArrowheads="1"/>
          </p:cNvSpPr>
          <p:nvPr/>
        </p:nvSpPr>
        <p:spPr bwMode="auto">
          <a:xfrm>
            <a:off x="6783388" y="4722813"/>
            <a:ext cx="1589087" cy="14938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5125" y="3979863"/>
            <a:ext cx="939800" cy="735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X11</a:t>
            </a:r>
            <a:endParaRPr sz="2400">
              <a:latin typeface="Tahoma"/>
              <a:cs typeface="Tahom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xterm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1954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FA7E704-3241-4C07-850C-3B356FFE9EF4}" type="slidenum">
              <a:rPr lang="th-TH"/>
              <a:pPr marL="171450"/>
              <a:t>74</a:t>
            </a:fld>
            <a:endParaRPr lang="th-TH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43681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Others</a:t>
            </a:r>
            <a:r>
              <a:rPr spc="-100" dirty="0"/>
              <a:t> </a:t>
            </a:r>
            <a:r>
              <a:rPr spc="-10" dirty="0"/>
              <a:t>(II)</a:t>
            </a:r>
          </a:p>
        </p:txBody>
      </p:sp>
      <p:sp>
        <p:nvSpPr>
          <p:cNvPr id="829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309A4E0-A1D0-4295-8241-9B28DEAE567B}" type="slidenum">
              <a:rPr lang="th-TH"/>
              <a:pPr marL="171450"/>
              <a:t>75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630987" cy="2246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NTP: </a:t>
            </a:r>
            <a:r>
              <a:rPr sz="2400" spc="-5" dirty="0">
                <a:latin typeface="Tahoma"/>
                <a:cs typeface="Tahoma"/>
              </a:rPr>
              <a:t>Network </a:t>
            </a:r>
            <a:r>
              <a:rPr sz="2400" dirty="0">
                <a:latin typeface="Tahoma"/>
                <a:cs typeface="Tahoma"/>
              </a:rPr>
              <a:t>Time </a:t>
            </a:r>
            <a:r>
              <a:rPr sz="2400" spc="-5" dirty="0">
                <a:latin typeface="Tahoma"/>
                <a:cs typeface="Tahoma"/>
              </a:rPr>
              <a:t>Protocol </a:t>
            </a:r>
            <a:r>
              <a:rPr sz="2400" dirty="0">
                <a:latin typeface="Tahoma"/>
                <a:cs typeface="Tahoma"/>
              </a:rPr>
              <a:t>(UDP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113)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finger </a:t>
            </a:r>
            <a:r>
              <a:rPr sz="2400" dirty="0">
                <a:latin typeface="Tahoma"/>
                <a:cs typeface="Tahoma"/>
              </a:rPr>
              <a:t>(TCP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79)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whois </a:t>
            </a:r>
            <a:r>
              <a:rPr sz="2400" dirty="0">
                <a:latin typeface="Tahoma"/>
                <a:cs typeface="Tahoma"/>
              </a:rPr>
              <a:t>(TCP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43)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LDAP: </a:t>
            </a:r>
            <a:r>
              <a:rPr sz="2400" spc="-5" dirty="0">
                <a:latin typeface="Tahoma"/>
                <a:cs typeface="Tahoma"/>
              </a:rPr>
              <a:t>Lightweight Directory </a:t>
            </a:r>
            <a:r>
              <a:rPr sz="2400" spc="-10" dirty="0">
                <a:latin typeface="Tahoma"/>
                <a:cs typeface="Tahoma"/>
              </a:rPr>
              <a:t>Access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Protocol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Summary</a:t>
            </a:r>
          </a:p>
        </p:txBody>
      </p:sp>
      <p:sp>
        <p:nvSpPr>
          <p:cNvPr id="839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0BF3CAF0-3A36-4205-ADFC-DC0E6F402AC3}" type="slidenum">
              <a:rPr lang="th-TH"/>
              <a:pPr marL="171450"/>
              <a:t>76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38937" cy="3930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Telnet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File </a:t>
            </a:r>
            <a:r>
              <a:rPr sz="3200" dirty="0">
                <a:latin typeface="Tahoma"/>
                <a:cs typeface="Tahoma"/>
              </a:rPr>
              <a:t>Transfer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(FTP)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Trivial </a:t>
            </a:r>
            <a:r>
              <a:rPr sz="3200" spc="-5" dirty="0">
                <a:latin typeface="Tahoma"/>
                <a:cs typeface="Tahoma"/>
              </a:rPr>
              <a:t>File </a:t>
            </a:r>
            <a:r>
              <a:rPr sz="3200" dirty="0">
                <a:latin typeface="Tahoma"/>
                <a:cs typeface="Tahoma"/>
              </a:rPr>
              <a:t>Transfer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(TFTP)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Hypertext </a:t>
            </a:r>
            <a:r>
              <a:rPr sz="3200" dirty="0">
                <a:latin typeface="Tahoma"/>
                <a:cs typeface="Tahoma"/>
              </a:rPr>
              <a:t>Transfer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(HTTP)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Electronic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Mail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Other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Applications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DHCP, </a:t>
            </a:r>
            <a:r>
              <a:rPr spc="-5" dirty="0">
                <a:latin typeface="Tahoma"/>
                <a:cs typeface="Tahoma"/>
              </a:rPr>
              <a:t>SNMP, X </a:t>
            </a:r>
            <a:r>
              <a:rPr spc="-10" dirty="0">
                <a:latin typeface="Tahoma"/>
                <a:cs typeface="Tahoma"/>
              </a:rPr>
              <a:t>window,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…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Telnet</a:t>
            </a:r>
            <a:r>
              <a:rPr spc="-65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143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B0E42DBD-2C74-424C-9E52-D8EAE620B03E}" type="slidenum">
              <a:rPr lang="th-TH"/>
              <a:pPr marL="171450"/>
              <a:t>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70063"/>
            <a:ext cx="7500937" cy="3268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Server </a:t>
            </a:r>
            <a:r>
              <a:rPr sz="3200" dirty="0">
                <a:latin typeface="Tahoma"/>
                <a:cs typeface="Tahoma"/>
              </a:rPr>
              <a:t>listens on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TCP port</a:t>
            </a:r>
            <a:r>
              <a:rPr sz="32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23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Normally, client transmits when enter</a:t>
            </a:r>
            <a:r>
              <a:rPr sz="3200" spc="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is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pressed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Sever </a:t>
            </a:r>
            <a:r>
              <a:rPr sz="3200" spc="-5" dirty="0">
                <a:latin typeface="Tahoma"/>
                <a:cs typeface="Tahoma"/>
              </a:rPr>
              <a:t>sends </a:t>
            </a:r>
            <a:r>
              <a:rPr sz="3200" dirty="0">
                <a:latin typeface="Tahoma"/>
                <a:cs typeface="Tahoma"/>
              </a:rPr>
              <a:t>back in blocks of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lines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Control command </a:t>
            </a:r>
            <a:r>
              <a:rPr sz="3200" dirty="0">
                <a:latin typeface="Tahoma"/>
                <a:cs typeface="Tahoma"/>
              </a:rPr>
              <a:t>embedded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character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flow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Control</a:t>
            </a:r>
            <a:r>
              <a:rPr spc="-80" dirty="0"/>
              <a:t> </a:t>
            </a:r>
            <a:r>
              <a:rPr spc="-5" dirty="0"/>
              <a:t>Command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E3E434A6-0110-4876-8C79-3F01AC420EA8}" type="slidenum">
              <a:rPr lang="th-TH"/>
              <a:pPr marL="171450"/>
              <a:t>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76413"/>
            <a:ext cx="7132637" cy="386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IAC: Interrupt As Command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(0xFF)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0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indicate </a:t>
            </a:r>
            <a:r>
              <a:rPr sz="2400" spc="-5" dirty="0">
                <a:latin typeface="Tahoma"/>
                <a:cs typeface="Tahoma"/>
              </a:rPr>
              <a:t>that </a:t>
            </a:r>
            <a:r>
              <a:rPr sz="2400" dirty="0">
                <a:latin typeface="Tahoma"/>
                <a:cs typeface="Tahoma"/>
              </a:rPr>
              <a:t>next </a:t>
            </a:r>
            <a:r>
              <a:rPr sz="2400" spc="-5" dirty="0">
                <a:latin typeface="Tahoma"/>
                <a:cs typeface="Tahoma"/>
              </a:rPr>
              <a:t>char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control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command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followed </a:t>
            </a:r>
            <a:r>
              <a:rPr sz="2400" dirty="0">
                <a:latin typeface="Tahoma"/>
                <a:cs typeface="Tahoma"/>
              </a:rPr>
              <a:t>by one or more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characters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4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DO: Request other party to perform</a:t>
            </a:r>
            <a:r>
              <a:rPr spc="-3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(0xFD)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994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DON’T: Demand other party to stop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(0xFE)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SB: Subnegotiation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(0xFA)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SE: End </a:t>
            </a:r>
            <a:r>
              <a:rPr spc="-5" dirty="0">
                <a:latin typeface="Tahoma"/>
                <a:cs typeface="Tahoma"/>
              </a:rPr>
              <a:t>subnegotiation</a:t>
            </a:r>
            <a:r>
              <a:rPr spc="-3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(0xF0)</a:t>
            </a:r>
            <a:endParaRPr>
              <a:latin typeface="Tahoma"/>
              <a:cs typeface="Tahoma"/>
            </a:endParaRPr>
          </a:p>
          <a:p>
            <a:pPr marL="12700" fontAlgn="auto">
              <a:spcBef>
                <a:spcPts val="67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6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…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2305</Words>
  <Application>Microsoft Office PowerPoint</Application>
  <PresentationFormat>On-screen Show (4:3)</PresentationFormat>
  <Paragraphs>691</Paragraphs>
  <Slides>76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BrowalliaUPC</vt:lpstr>
      <vt:lpstr>Courier New</vt:lpstr>
      <vt:lpstr>Arial Narrow</vt:lpstr>
      <vt:lpstr>Office Theme</vt:lpstr>
      <vt:lpstr>Application Protocols II</vt:lpstr>
      <vt:lpstr>Outline</vt:lpstr>
      <vt:lpstr>Telnet</vt:lpstr>
      <vt:lpstr>Local Login</vt:lpstr>
      <vt:lpstr>Remote Login</vt:lpstr>
      <vt:lpstr>Network Virtual Terminal</vt:lpstr>
      <vt:lpstr>Network Virtual Terminal (NVT)</vt:lpstr>
      <vt:lpstr>Telnet Operation</vt:lpstr>
      <vt:lpstr>Control Command</vt:lpstr>
      <vt:lpstr>Network Virtual Terminal (NVT)</vt:lpstr>
      <vt:lpstr>Example: Telnet Exchange</vt:lpstr>
      <vt:lpstr>Example</vt:lpstr>
      <vt:lpstr>Interrupting an application program</vt:lpstr>
      <vt:lpstr>Outline</vt:lpstr>
      <vt:lpstr>FTP – FileZilla</vt:lpstr>
      <vt:lpstr>File Transfer Protocol (FTP)</vt:lpstr>
      <vt:lpstr>Slide 17</vt:lpstr>
      <vt:lpstr>Using FTP program</vt:lpstr>
      <vt:lpstr>Creating Data Connection</vt:lpstr>
      <vt:lpstr>Connection Establishment</vt:lpstr>
      <vt:lpstr>FTP Commands</vt:lpstr>
      <vt:lpstr>File Types and Transfer Modes</vt:lpstr>
      <vt:lpstr>Example</vt:lpstr>
      <vt:lpstr>FTP Types</vt:lpstr>
      <vt:lpstr>Active FTP</vt:lpstr>
      <vt:lpstr>Active FTP</vt:lpstr>
      <vt:lpstr>Passive FTP</vt:lpstr>
      <vt:lpstr>Passive FTP (PASV)</vt:lpstr>
      <vt:lpstr>Example</vt:lpstr>
      <vt:lpstr>FTP characteristics</vt:lpstr>
      <vt:lpstr>Outline</vt:lpstr>
      <vt:lpstr>Trivial FTP (TFTP)</vt:lpstr>
      <vt:lpstr>TFTP Connection</vt:lpstr>
      <vt:lpstr>TFTP Connection</vt:lpstr>
      <vt:lpstr>TFTP Message</vt:lpstr>
      <vt:lpstr>TFTP Example</vt:lpstr>
      <vt:lpstr>Outline</vt:lpstr>
      <vt:lpstr>Hypertext Transfer Protocol (HTTP)</vt:lpstr>
      <vt:lpstr>Markup Language</vt:lpstr>
      <vt:lpstr>Hypertext</vt:lpstr>
      <vt:lpstr>Hypertext</vt:lpstr>
      <vt:lpstr>Hypertext Markup Language (HTML)</vt:lpstr>
      <vt:lpstr>General Form of HTML Document</vt:lpstr>
      <vt:lpstr>Universal Resource Locators (URLs)</vt:lpstr>
      <vt:lpstr>HTTP transaction</vt:lpstr>
      <vt:lpstr>Request Message</vt:lpstr>
      <vt:lpstr>Response Message</vt:lpstr>
      <vt:lpstr>Headers</vt:lpstr>
      <vt:lpstr>Example:</vt:lpstr>
      <vt:lpstr>Example:</vt:lpstr>
      <vt:lpstr>Example: POST method</vt:lpstr>
      <vt:lpstr>Example</vt:lpstr>
      <vt:lpstr>Outline</vt:lpstr>
      <vt:lpstr>Electronic Mail</vt:lpstr>
      <vt:lpstr>Simple Mail Transfer Protocol (SMTP)</vt:lpstr>
      <vt:lpstr>User Agent (UA) and</vt:lpstr>
      <vt:lpstr>Electronic Mail</vt:lpstr>
      <vt:lpstr>User Agent (UA) Format</vt:lpstr>
      <vt:lpstr>Relay MTA</vt:lpstr>
      <vt:lpstr>Mail Gateway</vt:lpstr>
      <vt:lpstr>Example</vt:lpstr>
      <vt:lpstr>Email System</vt:lpstr>
      <vt:lpstr>Alias Expansion</vt:lpstr>
      <vt:lpstr>MIME: Multipurpose Internet Mail Extensions</vt:lpstr>
      <vt:lpstr>Non-ASCII  ASCII</vt:lpstr>
      <vt:lpstr>MINE Header</vt:lpstr>
      <vt:lpstr>Email Delivery</vt:lpstr>
      <vt:lpstr>Mail Access Protocol</vt:lpstr>
      <vt:lpstr>Outline</vt:lpstr>
      <vt:lpstr>Other Applications (I)</vt:lpstr>
      <vt:lpstr>DHCP: Dynamic Host Configuration Protocol</vt:lpstr>
      <vt:lpstr>SNMP : Simple Network Management Protocol</vt:lpstr>
      <vt:lpstr>SNMP : Simple Network Management Protocol</vt:lpstr>
      <vt:lpstr>X Window</vt:lpstr>
      <vt:lpstr>Others (II)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2</cp:revision>
  <dcterms:created xsi:type="dcterms:W3CDTF">2017-05-09T09:07:03Z</dcterms:created>
  <dcterms:modified xsi:type="dcterms:W3CDTF">2017-05-11T04:27:11Z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2017-05-09T00:00:00Z</vt:filetime>
  </property>
</Properties>
</file>