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0100" y="1098803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11352" y="15209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6492" y="14478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3483" y="1781555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88976"/>
            <a:ext cx="8749665" cy="3095625"/>
          </a:xfrm>
          <a:custGeom>
            <a:avLst/>
            <a:gdLst/>
            <a:ahLst/>
            <a:cxnLst/>
            <a:rect l="l" t="t" r="r" b="b"/>
            <a:pathLst>
              <a:path w="8749665" h="3095625">
                <a:moveTo>
                  <a:pt x="0" y="3095244"/>
                </a:moveTo>
                <a:lnTo>
                  <a:pt x="8749284" y="3095244"/>
                </a:lnTo>
                <a:lnTo>
                  <a:pt x="8749284" y="0"/>
                </a:lnTo>
                <a:lnTo>
                  <a:pt x="0" y="0"/>
                </a:lnTo>
                <a:lnTo>
                  <a:pt x="0" y="3095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24455" y="836764"/>
            <a:ext cx="4716653" cy="5727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227909" y="1179724"/>
            <a:ext cx="4214495" cy="5443220"/>
          </a:xfrm>
          <a:custGeom>
            <a:avLst/>
            <a:gdLst/>
            <a:ahLst/>
            <a:cxnLst/>
            <a:rect l="l" t="t" r="r" b="b"/>
            <a:pathLst>
              <a:path w="4214495" h="5443220">
                <a:moveTo>
                  <a:pt x="2776060" y="4644562"/>
                </a:moveTo>
                <a:lnTo>
                  <a:pt x="2776060" y="5431108"/>
                </a:lnTo>
                <a:lnTo>
                  <a:pt x="2787871" y="5442906"/>
                </a:lnTo>
                <a:lnTo>
                  <a:pt x="4202098" y="5442906"/>
                </a:lnTo>
                <a:lnTo>
                  <a:pt x="4213909" y="5431108"/>
                </a:lnTo>
                <a:lnTo>
                  <a:pt x="2799638" y="5431108"/>
                </a:lnTo>
                <a:lnTo>
                  <a:pt x="2787871" y="5419310"/>
                </a:lnTo>
                <a:lnTo>
                  <a:pt x="2799638" y="5419310"/>
                </a:lnTo>
                <a:lnTo>
                  <a:pt x="2799638" y="4656375"/>
                </a:lnTo>
                <a:lnTo>
                  <a:pt x="2787871" y="4656375"/>
                </a:lnTo>
                <a:lnTo>
                  <a:pt x="2776060" y="4644562"/>
                </a:lnTo>
                <a:close/>
              </a:path>
              <a:path w="4214495" h="5443220">
                <a:moveTo>
                  <a:pt x="2799638" y="5419310"/>
                </a:moveTo>
                <a:lnTo>
                  <a:pt x="2787871" y="5419310"/>
                </a:lnTo>
                <a:lnTo>
                  <a:pt x="2799638" y="5431108"/>
                </a:lnTo>
                <a:lnTo>
                  <a:pt x="2799638" y="5419310"/>
                </a:lnTo>
                <a:close/>
              </a:path>
              <a:path w="4214495" h="5443220">
                <a:moveTo>
                  <a:pt x="4190287" y="5419310"/>
                </a:moveTo>
                <a:lnTo>
                  <a:pt x="2799638" y="5419310"/>
                </a:lnTo>
                <a:lnTo>
                  <a:pt x="2799638" y="5431108"/>
                </a:lnTo>
                <a:lnTo>
                  <a:pt x="4190287" y="5431108"/>
                </a:lnTo>
                <a:lnTo>
                  <a:pt x="4190287" y="5419310"/>
                </a:lnTo>
                <a:close/>
              </a:path>
              <a:path w="4214495" h="5443220">
                <a:moveTo>
                  <a:pt x="4213909" y="4898872"/>
                </a:moveTo>
                <a:lnTo>
                  <a:pt x="4190287" y="4898872"/>
                </a:lnTo>
                <a:lnTo>
                  <a:pt x="4190287" y="5431108"/>
                </a:lnTo>
                <a:lnTo>
                  <a:pt x="4202098" y="5419310"/>
                </a:lnTo>
                <a:lnTo>
                  <a:pt x="4213909" y="5419310"/>
                </a:lnTo>
                <a:lnTo>
                  <a:pt x="4213909" y="4898872"/>
                </a:lnTo>
                <a:close/>
              </a:path>
              <a:path w="4214495" h="5443220">
                <a:moveTo>
                  <a:pt x="4213909" y="5419310"/>
                </a:moveTo>
                <a:lnTo>
                  <a:pt x="4202098" y="5419310"/>
                </a:lnTo>
                <a:lnTo>
                  <a:pt x="4190287" y="5431108"/>
                </a:lnTo>
                <a:lnTo>
                  <a:pt x="4213909" y="5431108"/>
                </a:lnTo>
                <a:lnTo>
                  <a:pt x="4213909" y="5419310"/>
                </a:lnTo>
                <a:close/>
              </a:path>
              <a:path w="4214495" h="5443220">
                <a:moveTo>
                  <a:pt x="1574166" y="3947156"/>
                </a:moveTo>
                <a:lnTo>
                  <a:pt x="1574166" y="5001118"/>
                </a:lnTo>
                <a:lnTo>
                  <a:pt x="1585933" y="5012926"/>
                </a:lnTo>
                <a:lnTo>
                  <a:pt x="2561117" y="5012926"/>
                </a:lnTo>
                <a:lnTo>
                  <a:pt x="2572884" y="5001118"/>
                </a:lnTo>
                <a:lnTo>
                  <a:pt x="1597744" y="5001118"/>
                </a:lnTo>
                <a:lnTo>
                  <a:pt x="1585933" y="4989349"/>
                </a:lnTo>
                <a:lnTo>
                  <a:pt x="1597744" y="4989349"/>
                </a:lnTo>
                <a:lnTo>
                  <a:pt x="1597744" y="3958969"/>
                </a:lnTo>
                <a:lnTo>
                  <a:pt x="1585933" y="3958969"/>
                </a:lnTo>
                <a:lnTo>
                  <a:pt x="1574166" y="3947156"/>
                </a:lnTo>
                <a:close/>
              </a:path>
              <a:path w="4214495" h="5443220">
                <a:moveTo>
                  <a:pt x="1597744" y="4989349"/>
                </a:moveTo>
                <a:lnTo>
                  <a:pt x="1585933" y="4989349"/>
                </a:lnTo>
                <a:lnTo>
                  <a:pt x="1597744" y="5001118"/>
                </a:lnTo>
                <a:lnTo>
                  <a:pt x="1597744" y="4989349"/>
                </a:lnTo>
                <a:close/>
              </a:path>
              <a:path w="4214495" h="5443220">
                <a:moveTo>
                  <a:pt x="2549306" y="4989349"/>
                </a:moveTo>
                <a:lnTo>
                  <a:pt x="1597744" y="4989349"/>
                </a:lnTo>
                <a:lnTo>
                  <a:pt x="1597744" y="5001118"/>
                </a:lnTo>
                <a:lnTo>
                  <a:pt x="2549306" y="5001118"/>
                </a:lnTo>
                <a:lnTo>
                  <a:pt x="2549306" y="4989349"/>
                </a:lnTo>
                <a:close/>
              </a:path>
              <a:path w="4214495" h="5443220">
                <a:moveTo>
                  <a:pt x="2787871" y="4632749"/>
                </a:moveTo>
                <a:lnTo>
                  <a:pt x="2561117" y="4632749"/>
                </a:lnTo>
                <a:lnTo>
                  <a:pt x="2549306" y="4644562"/>
                </a:lnTo>
                <a:lnTo>
                  <a:pt x="2549306" y="5001118"/>
                </a:lnTo>
                <a:lnTo>
                  <a:pt x="2561117" y="4989349"/>
                </a:lnTo>
                <a:lnTo>
                  <a:pt x="2572884" y="4989349"/>
                </a:lnTo>
                <a:lnTo>
                  <a:pt x="2572884" y="4656375"/>
                </a:lnTo>
                <a:lnTo>
                  <a:pt x="2561117" y="4656375"/>
                </a:lnTo>
                <a:lnTo>
                  <a:pt x="2572884" y="4644562"/>
                </a:lnTo>
                <a:lnTo>
                  <a:pt x="2799638" y="4644562"/>
                </a:lnTo>
                <a:lnTo>
                  <a:pt x="2787871" y="4632749"/>
                </a:lnTo>
                <a:close/>
              </a:path>
              <a:path w="4214495" h="5443220">
                <a:moveTo>
                  <a:pt x="2572884" y="4989349"/>
                </a:moveTo>
                <a:lnTo>
                  <a:pt x="2561117" y="4989349"/>
                </a:lnTo>
                <a:lnTo>
                  <a:pt x="2549306" y="5001118"/>
                </a:lnTo>
                <a:lnTo>
                  <a:pt x="2572884" y="5001118"/>
                </a:lnTo>
                <a:lnTo>
                  <a:pt x="2572884" y="4989349"/>
                </a:lnTo>
                <a:close/>
              </a:path>
              <a:path w="4214495" h="5443220">
                <a:moveTo>
                  <a:pt x="2572884" y="4644562"/>
                </a:moveTo>
                <a:lnTo>
                  <a:pt x="2561117" y="4656375"/>
                </a:lnTo>
                <a:lnTo>
                  <a:pt x="2572884" y="4656375"/>
                </a:lnTo>
                <a:lnTo>
                  <a:pt x="2572884" y="4644562"/>
                </a:lnTo>
                <a:close/>
              </a:path>
              <a:path w="4214495" h="5443220">
                <a:moveTo>
                  <a:pt x="2776060" y="4644562"/>
                </a:moveTo>
                <a:lnTo>
                  <a:pt x="2572884" y="4644562"/>
                </a:lnTo>
                <a:lnTo>
                  <a:pt x="2572884" y="4656375"/>
                </a:lnTo>
                <a:lnTo>
                  <a:pt x="2776060" y="4656375"/>
                </a:lnTo>
                <a:lnTo>
                  <a:pt x="2776060" y="4644562"/>
                </a:lnTo>
                <a:close/>
              </a:path>
              <a:path w="4214495" h="5443220">
                <a:moveTo>
                  <a:pt x="2799638" y="4644562"/>
                </a:moveTo>
                <a:lnTo>
                  <a:pt x="2776060" y="4644562"/>
                </a:lnTo>
                <a:lnTo>
                  <a:pt x="2787871" y="4656375"/>
                </a:lnTo>
                <a:lnTo>
                  <a:pt x="2799638" y="4656375"/>
                </a:lnTo>
                <a:lnTo>
                  <a:pt x="2799638" y="4644562"/>
                </a:lnTo>
                <a:close/>
              </a:path>
              <a:path w="4214495" h="5443220">
                <a:moveTo>
                  <a:pt x="1180952" y="3501450"/>
                </a:moveTo>
                <a:lnTo>
                  <a:pt x="1180952" y="4308977"/>
                </a:lnTo>
                <a:lnTo>
                  <a:pt x="1192718" y="4320746"/>
                </a:lnTo>
                <a:lnTo>
                  <a:pt x="1359179" y="4320746"/>
                </a:lnTo>
                <a:lnTo>
                  <a:pt x="1370990" y="4308977"/>
                </a:lnTo>
                <a:lnTo>
                  <a:pt x="1204529" y="4308977"/>
                </a:lnTo>
                <a:lnTo>
                  <a:pt x="1192718" y="4297164"/>
                </a:lnTo>
                <a:lnTo>
                  <a:pt x="1204529" y="4297164"/>
                </a:lnTo>
                <a:lnTo>
                  <a:pt x="1204529" y="3513263"/>
                </a:lnTo>
                <a:lnTo>
                  <a:pt x="1192718" y="3513263"/>
                </a:lnTo>
                <a:lnTo>
                  <a:pt x="1180952" y="3501450"/>
                </a:lnTo>
                <a:close/>
              </a:path>
              <a:path w="4214495" h="5443220">
                <a:moveTo>
                  <a:pt x="1204529" y="4297164"/>
                </a:moveTo>
                <a:lnTo>
                  <a:pt x="1192718" y="4297164"/>
                </a:lnTo>
                <a:lnTo>
                  <a:pt x="1204529" y="4308977"/>
                </a:lnTo>
                <a:lnTo>
                  <a:pt x="1204529" y="4297164"/>
                </a:lnTo>
                <a:close/>
              </a:path>
              <a:path w="4214495" h="5443220">
                <a:moveTo>
                  <a:pt x="1347412" y="4297164"/>
                </a:moveTo>
                <a:lnTo>
                  <a:pt x="1204529" y="4297164"/>
                </a:lnTo>
                <a:lnTo>
                  <a:pt x="1204529" y="4308977"/>
                </a:lnTo>
                <a:lnTo>
                  <a:pt x="1347412" y="4308977"/>
                </a:lnTo>
                <a:lnTo>
                  <a:pt x="1347412" y="4297164"/>
                </a:lnTo>
                <a:close/>
              </a:path>
              <a:path w="4214495" h="5443220">
                <a:moveTo>
                  <a:pt x="1585933" y="3935343"/>
                </a:moveTo>
                <a:lnTo>
                  <a:pt x="1359179" y="3935343"/>
                </a:lnTo>
                <a:lnTo>
                  <a:pt x="1347412" y="3947156"/>
                </a:lnTo>
                <a:lnTo>
                  <a:pt x="1347412" y="4308977"/>
                </a:lnTo>
                <a:lnTo>
                  <a:pt x="1359179" y="4297164"/>
                </a:lnTo>
                <a:lnTo>
                  <a:pt x="1370990" y="4297164"/>
                </a:lnTo>
                <a:lnTo>
                  <a:pt x="1370990" y="3958969"/>
                </a:lnTo>
                <a:lnTo>
                  <a:pt x="1359179" y="3958969"/>
                </a:lnTo>
                <a:lnTo>
                  <a:pt x="1370990" y="3947156"/>
                </a:lnTo>
                <a:lnTo>
                  <a:pt x="1597744" y="3947156"/>
                </a:lnTo>
                <a:lnTo>
                  <a:pt x="1585933" y="3935343"/>
                </a:lnTo>
                <a:close/>
              </a:path>
              <a:path w="4214495" h="5443220">
                <a:moveTo>
                  <a:pt x="1370990" y="4297164"/>
                </a:moveTo>
                <a:lnTo>
                  <a:pt x="1359179" y="4297164"/>
                </a:lnTo>
                <a:lnTo>
                  <a:pt x="1347412" y="4308977"/>
                </a:lnTo>
                <a:lnTo>
                  <a:pt x="1370990" y="4308977"/>
                </a:lnTo>
                <a:lnTo>
                  <a:pt x="1370990" y="4297164"/>
                </a:lnTo>
                <a:close/>
              </a:path>
              <a:path w="4214495" h="5443220">
                <a:moveTo>
                  <a:pt x="1370990" y="3947156"/>
                </a:moveTo>
                <a:lnTo>
                  <a:pt x="1359179" y="3958969"/>
                </a:lnTo>
                <a:lnTo>
                  <a:pt x="1370990" y="3958969"/>
                </a:lnTo>
                <a:lnTo>
                  <a:pt x="1370990" y="3947156"/>
                </a:lnTo>
                <a:close/>
              </a:path>
              <a:path w="4214495" h="5443220">
                <a:moveTo>
                  <a:pt x="1574166" y="3947156"/>
                </a:moveTo>
                <a:lnTo>
                  <a:pt x="1370990" y="3947156"/>
                </a:lnTo>
                <a:lnTo>
                  <a:pt x="1370990" y="3958969"/>
                </a:lnTo>
                <a:lnTo>
                  <a:pt x="1574166" y="3958969"/>
                </a:lnTo>
                <a:lnTo>
                  <a:pt x="1574166" y="3947156"/>
                </a:lnTo>
                <a:close/>
              </a:path>
              <a:path w="4214495" h="5443220">
                <a:moveTo>
                  <a:pt x="1597744" y="3947156"/>
                </a:moveTo>
                <a:lnTo>
                  <a:pt x="1574166" y="3947156"/>
                </a:lnTo>
                <a:lnTo>
                  <a:pt x="1585933" y="3958969"/>
                </a:lnTo>
                <a:lnTo>
                  <a:pt x="1597744" y="3958969"/>
                </a:lnTo>
                <a:lnTo>
                  <a:pt x="1597744" y="3947156"/>
                </a:lnTo>
                <a:close/>
              </a:path>
              <a:path w="4214495" h="5443220">
                <a:moveTo>
                  <a:pt x="714350" y="2101419"/>
                </a:moveTo>
                <a:lnTo>
                  <a:pt x="714350" y="3863271"/>
                </a:lnTo>
                <a:lnTo>
                  <a:pt x="726116" y="3875040"/>
                </a:lnTo>
                <a:lnTo>
                  <a:pt x="968618" y="3875040"/>
                </a:lnTo>
                <a:lnTo>
                  <a:pt x="980385" y="3863271"/>
                </a:lnTo>
                <a:lnTo>
                  <a:pt x="737927" y="3863271"/>
                </a:lnTo>
                <a:lnTo>
                  <a:pt x="726116" y="3851458"/>
                </a:lnTo>
                <a:lnTo>
                  <a:pt x="737927" y="3851458"/>
                </a:lnTo>
                <a:lnTo>
                  <a:pt x="737927" y="2113187"/>
                </a:lnTo>
                <a:lnTo>
                  <a:pt x="726116" y="2113187"/>
                </a:lnTo>
                <a:lnTo>
                  <a:pt x="714350" y="2101419"/>
                </a:lnTo>
                <a:close/>
              </a:path>
              <a:path w="4214495" h="5443220">
                <a:moveTo>
                  <a:pt x="737927" y="3851458"/>
                </a:moveTo>
                <a:lnTo>
                  <a:pt x="726116" y="3851458"/>
                </a:lnTo>
                <a:lnTo>
                  <a:pt x="737927" y="3863271"/>
                </a:lnTo>
                <a:lnTo>
                  <a:pt x="737927" y="3851458"/>
                </a:lnTo>
                <a:close/>
              </a:path>
              <a:path w="4214495" h="5443220">
                <a:moveTo>
                  <a:pt x="956807" y="3851458"/>
                </a:moveTo>
                <a:lnTo>
                  <a:pt x="737927" y="3851458"/>
                </a:lnTo>
                <a:lnTo>
                  <a:pt x="737927" y="3863271"/>
                </a:lnTo>
                <a:lnTo>
                  <a:pt x="956807" y="3863271"/>
                </a:lnTo>
                <a:lnTo>
                  <a:pt x="956807" y="3851458"/>
                </a:lnTo>
                <a:close/>
              </a:path>
              <a:path w="4214495" h="5443220">
                <a:moveTo>
                  <a:pt x="1192718" y="3489637"/>
                </a:moveTo>
                <a:lnTo>
                  <a:pt x="968618" y="3489637"/>
                </a:lnTo>
                <a:lnTo>
                  <a:pt x="956807" y="3501450"/>
                </a:lnTo>
                <a:lnTo>
                  <a:pt x="956807" y="3863271"/>
                </a:lnTo>
                <a:lnTo>
                  <a:pt x="968618" y="3851458"/>
                </a:lnTo>
                <a:lnTo>
                  <a:pt x="980385" y="3851458"/>
                </a:lnTo>
                <a:lnTo>
                  <a:pt x="980385" y="3513263"/>
                </a:lnTo>
                <a:lnTo>
                  <a:pt x="968618" y="3513263"/>
                </a:lnTo>
                <a:lnTo>
                  <a:pt x="980385" y="3501450"/>
                </a:lnTo>
                <a:lnTo>
                  <a:pt x="1204529" y="3501450"/>
                </a:lnTo>
                <a:lnTo>
                  <a:pt x="1192718" y="3489637"/>
                </a:lnTo>
                <a:close/>
              </a:path>
              <a:path w="4214495" h="5443220">
                <a:moveTo>
                  <a:pt x="980385" y="3851458"/>
                </a:moveTo>
                <a:lnTo>
                  <a:pt x="968618" y="3851458"/>
                </a:lnTo>
                <a:lnTo>
                  <a:pt x="956807" y="3863271"/>
                </a:lnTo>
                <a:lnTo>
                  <a:pt x="980385" y="3863271"/>
                </a:lnTo>
                <a:lnTo>
                  <a:pt x="980385" y="3851458"/>
                </a:lnTo>
                <a:close/>
              </a:path>
              <a:path w="4214495" h="5443220">
                <a:moveTo>
                  <a:pt x="980385" y="3501450"/>
                </a:moveTo>
                <a:lnTo>
                  <a:pt x="968618" y="3513263"/>
                </a:lnTo>
                <a:lnTo>
                  <a:pt x="980385" y="3513263"/>
                </a:lnTo>
                <a:lnTo>
                  <a:pt x="980385" y="3501450"/>
                </a:lnTo>
                <a:close/>
              </a:path>
              <a:path w="4214495" h="5443220">
                <a:moveTo>
                  <a:pt x="1180952" y="3501450"/>
                </a:moveTo>
                <a:lnTo>
                  <a:pt x="980385" y="3501450"/>
                </a:lnTo>
                <a:lnTo>
                  <a:pt x="980385" y="3513263"/>
                </a:lnTo>
                <a:lnTo>
                  <a:pt x="1180952" y="3513263"/>
                </a:lnTo>
                <a:lnTo>
                  <a:pt x="1180952" y="3501450"/>
                </a:lnTo>
                <a:close/>
              </a:path>
              <a:path w="4214495" h="5443220">
                <a:moveTo>
                  <a:pt x="1204529" y="3501450"/>
                </a:moveTo>
                <a:lnTo>
                  <a:pt x="1180952" y="3501450"/>
                </a:lnTo>
                <a:lnTo>
                  <a:pt x="1192718" y="3513263"/>
                </a:lnTo>
                <a:lnTo>
                  <a:pt x="1204529" y="3513263"/>
                </a:lnTo>
                <a:lnTo>
                  <a:pt x="1204529" y="3501450"/>
                </a:lnTo>
                <a:close/>
              </a:path>
              <a:path w="4214495" h="5443220">
                <a:moveTo>
                  <a:pt x="357820" y="1456441"/>
                </a:moveTo>
                <a:lnTo>
                  <a:pt x="357820" y="2457975"/>
                </a:lnTo>
                <a:lnTo>
                  <a:pt x="369618" y="2469743"/>
                </a:lnTo>
                <a:lnTo>
                  <a:pt x="503299" y="2469743"/>
                </a:lnTo>
                <a:lnTo>
                  <a:pt x="515110" y="2457975"/>
                </a:lnTo>
                <a:lnTo>
                  <a:pt x="381411" y="2457975"/>
                </a:lnTo>
                <a:lnTo>
                  <a:pt x="369618" y="2446162"/>
                </a:lnTo>
                <a:lnTo>
                  <a:pt x="381411" y="2446162"/>
                </a:lnTo>
                <a:lnTo>
                  <a:pt x="381411" y="1468210"/>
                </a:lnTo>
                <a:lnTo>
                  <a:pt x="369618" y="1468210"/>
                </a:lnTo>
                <a:lnTo>
                  <a:pt x="357820" y="1456441"/>
                </a:lnTo>
                <a:close/>
              </a:path>
              <a:path w="4214495" h="5443220">
                <a:moveTo>
                  <a:pt x="381411" y="2446162"/>
                </a:moveTo>
                <a:lnTo>
                  <a:pt x="369618" y="2446162"/>
                </a:lnTo>
                <a:lnTo>
                  <a:pt x="381411" y="2457975"/>
                </a:lnTo>
                <a:lnTo>
                  <a:pt x="381411" y="2446162"/>
                </a:lnTo>
                <a:close/>
              </a:path>
              <a:path w="4214495" h="5443220">
                <a:moveTo>
                  <a:pt x="491532" y="2446162"/>
                </a:moveTo>
                <a:lnTo>
                  <a:pt x="381411" y="2446162"/>
                </a:lnTo>
                <a:lnTo>
                  <a:pt x="381411" y="2457975"/>
                </a:lnTo>
                <a:lnTo>
                  <a:pt x="491532" y="2457975"/>
                </a:lnTo>
                <a:lnTo>
                  <a:pt x="491532" y="2446162"/>
                </a:lnTo>
                <a:close/>
              </a:path>
              <a:path w="4214495" h="5443220">
                <a:moveTo>
                  <a:pt x="726116" y="2089606"/>
                </a:moveTo>
                <a:lnTo>
                  <a:pt x="503299" y="2089606"/>
                </a:lnTo>
                <a:lnTo>
                  <a:pt x="491532" y="2101419"/>
                </a:lnTo>
                <a:lnTo>
                  <a:pt x="491532" y="2457975"/>
                </a:lnTo>
                <a:lnTo>
                  <a:pt x="503299" y="2446162"/>
                </a:lnTo>
                <a:lnTo>
                  <a:pt x="515110" y="2446162"/>
                </a:lnTo>
                <a:lnTo>
                  <a:pt x="515110" y="2113187"/>
                </a:lnTo>
                <a:lnTo>
                  <a:pt x="503299" y="2113187"/>
                </a:lnTo>
                <a:lnTo>
                  <a:pt x="515110" y="2101419"/>
                </a:lnTo>
                <a:lnTo>
                  <a:pt x="737927" y="2101419"/>
                </a:lnTo>
                <a:lnTo>
                  <a:pt x="726116" y="2089606"/>
                </a:lnTo>
                <a:close/>
              </a:path>
              <a:path w="4214495" h="5443220">
                <a:moveTo>
                  <a:pt x="515110" y="2446162"/>
                </a:moveTo>
                <a:lnTo>
                  <a:pt x="503299" y="2446162"/>
                </a:lnTo>
                <a:lnTo>
                  <a:pt x="491532" y="2457975"/>
                </a:lnTo>
                <a:lnTo>
                  <a:pt x="515110" y="2457975"/>
                </a:lnTo>
                <a:lnTo>
                  <a:pt x="515110" y="2446162"/>
                </a:lnTo>
                <a:close/>
              </a:path>
              <a:path w="4214495" h="5443220">
                <a:moveTo>
                  <a:pt x="515110" y="2101419"/>
                </a:moveTo>
                <a:lnTo>
                  <a:pt x="503299" y="2113187"/>
                </a:lnTo>
                <a:lnTo>
                  <a:pt x="515110" y="2113187"/>
                </a:lnTo>
                <a:lnTo>
                  <a:pt x="515110" y="2101419"/>
                </a:lnTo>
                <a:close/>
              </a:path>
              <a:path w="4214495" h="5443220">
                <a:moveTo>
                  <a:pt x="714350" y="2101419"/>
                </a:moveTo>
                <a:lnTo>
                  <a:pt x="515110" y="2101419"/>
                </a:lnTo>
                <a:lnTo>
                  <a:pt x="515110" y="2113187"/>
                </a:lnTo>
                <a:lnTo>
                  <a:pt x="714350" y="2113187"/>
                </a:lnTo>
                <a:lnTo>
                  <a:pt x="714350" y="2101419"/>
                </a:lnTo>
                <a:close/>
              </a:path>
              <a:path w="4214495" h="5443220">
                <a:moveTo>
                  <a:pt x="737927" y="2101419"/>
                </a:moveTo>
                <a:lnTo>
                  <a:pt x="714350" y="2101419"/>
                </a:lnTo>
                <a:lnTo>
                  <a:pt x="726116" y="2113187"/>
                </a:lnTo>
                <a:lnTo>
                  <a:pt x="737927" y="2113187"/>
                </a:lnTo>
                <a:lnTo>
                  <a:pt x="737927" y="2101419"/>
                </a:lnTo>
                <a:close/>
              </a:path>
              <a:path w="4214495" h="5443220">
                <a:moveTo>
                  <a:pt x="23592" y="0"/>
                </a:moveTo>
                <a:lnTo>
                  <a:pt x="0" y="0"/>
                </a:lnTo>
                <a:lnTo>
                  <a:pt x="0" y="1812997"/>
                </a:lnTo>
                <a:lnTo>
                  <a:pt x="11796" y="1824810"/>
                </a:lnTo>
                <a:lnTo>
                  <a:pt x="146796" y="1824810"/>
                </a:lnTo>
                <a:lnTo>
                  <a:pt x="158594" y="1812997"/>
                </a:lnTo>
                <a:lnTo>
                  <a:pt x="23592" y="1812997"/>
                </a:lnTo>
                <a:lnTo>
                  <a:pt x="11796" y="1801184"/>
                </a:lnTo>
                <a:lnTo>
                  <a:pt x="23592" y="1801184"/>
                </a:lnTo>
                <a:lnTo>
                  <a:pt x="23592" y="0"/>
                </a:lnTo>
                <a:close/>
              </a:path>
              <a:path w="4214495" h="5443220">
                <a:moveTo>
                  <a:pt x="23592" y="1801184"/>
                </a:moveTo>
                <a:lnTo>
                  <a:pt x="11796" y="1801184"/>
                </a:lnTo>
                <a:lnTo>
                  <a:pt x="23592" y="1812997"/>
                </a:lnTo>
                <a:lnTo>
                  <a:pt x="23592" y="1801184"/>
                </a:lnTo>
                <a:close/>
              </a:path>
              <a:path w="4214495" h="5443220">
                <a:moveTo>
                  <a:pt x="135003" y="1801184"/>
                </a:moveTo>
                <a:lnTo>
                  <a:pt x="23592" y="1801184"/>
                </a:lnTo>
                <a:lnTo>
                  <a:pt x="23592" y="1812997"/>
                </a:lnTo>
                <a:lnTo>
                  <a:pt x="135003" y="1812997"/>
                </a:lnTo>
                <a:lnTo>
                  <a:pt x="135003" y="1801184"/>
                </a:lnTo>
                <a:close/>
              </a:path>
              <a:path w="4214495" h="5443220">
                <a:moveTo>
                  <a:pt x="369618" y="1444628"/>
                </a:moveTo>
                <a:lnTo>
                  <a:pt x="146796" y="1444628"/>
                </a:lnTo>
                <a:lnTo>
                  <a:pt x="135003" y="1456441"/>
                </a:lnTo>
                <a:lnTo>
                  <a:pt x="135003" y="1812997"/>
                </a:lnTo>
                <a:lnTo>
                  <a:pt x="146796" y="1801184"/>
                </a:lnTo>
                <a:lnTo>
                  <a:pt x="158594" y="1801184"/>
                </a:lnTo>
                <a:lnTo>
                  <a:pt x="158594" y="1468210"/>
                </a:lnTo>
                <a:lnTo>
                  <a:pt x="146796" y="1468210"/>
                </a:lnTo>
                <a:lnTo>
                  <a:pt x="158594" y="1456441"/>
                </a:lnTo>
                <a:lnTo>
                  <a:pt x="381411" y="1456441"/>
                </a:lnTo>
                <a:lnTo>
                  <a:pt x="369618" y="1444628"/>
                </a:lnTo>
                <a:close/>
              </a:path>
              <a:path w="4214495" h="5443220">
                <a:moveTo>
                  <a:pt x="158594" y="1801184"/>
                </a:moveTo>
                <a:lnTo>
                  <a:pt x="146796" y="1801184"/>
                </a:lnTo>
                <a:lnTo>
                  <a:pt x="135003" y="1812997"/>
                </a:lnTo>
                <a:lnTo>
                  <a:pt x="158594" y="1812997"/>
                </a:lnTo>
                <a:lnTo>
                  <a:pt x="158594" y="1801184"/>
                </a:lnTo>
                <a:close/>
              </a:path>
              <a:path w="4214495" h="5443220">
                <a:moveTo>
                  <a:pt x="158594" y="1456441"/>
                </a:moveTo>
                <a:lnTo>
                  <a:pt x="146796" y="1468210"/>
                </a:lnTo>
                <a:lnTo>
                  <a:pt x="158594" y="1468210"/>
                </a:lnTo>
                <a:lnTo>
                  <a:pt x="158594" y="1456441"/>
                </a:lnTo>
                <a:close/>
              </a:path>
              <a:path w="4214495" h="5443220">
                <a:moveTo>
                  <a:pt x="357820" y="1456441"/>
                </a:moveTo>
                <a:lnTo>
                  <a:pt x="158594" y="1456441"/>
                </a:lnTo>
                <a:lnTo>
                  <a:pt x="158594" y="1468210"/>
                </a:lnTo>
                <a:lnTo>
                  <a:pt x="357820" y="1468210"/>
                </a:lnTo>
                <a:lnTo>
                  <a:pt x="357820" y="1456441"/>
                </a:lnTo>
                <a:close/>
              </a:path>
              <a:path w="4214495" h="5443220">
                <a:moveTo>
                  <a:pt x="381411" y="1456441"/>
                </a:moveTo>
                <a:lnTo>
                  <a:pt x="357820" y="1456441"/>
                </a:lnTo>
                <a:lnTo>
                  <a:pt x="369618" y="1468210"/>
                </a:lnTo>
                <a:lnTo>
                  <a:pt x="381411" y="1468210"/>
                </a:lnTo>
                <a:lnTo>
                  <a:pt x="381411" y="145644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397229" y="6035326"/>
            <a:ext cx="67310" cy="60325"/>
          </a:xfrm>
          <a:custGeom>
            <a:avLst/>
            <a:gdLst/>
            <a:ahLst/>
            <a:cxnLst/>
            <a:rect l="l" t="t" r="r" b="b"/>
            <a:pathLst>
              <a:path w="67310" h="60325">
                <a:moveTo>
                  <a:pt x="32778" y="0"/>
                </a:moveTo>
                <a:lnTo>
                  <a:pt x="26742" y="16241"/>
                </a:lnTo>
                <a:lnTo>
                  <a:pt x="18861" y="32607"/>
                </a:lnTo>
                <a:lnTo>
                  <a:pt x="9743" y="47745"/>
                </a:lnTo>
                <a:lnTo>
                  <a:pt x="0" y="60303"/>
                </a:lnTo>
                <a:lnTo>
                  <a:pt x="32778" y="48534"/>
                </a:lnTo>
                <a:lnTo>
                  <a:pt x="57714" y="48534"/>
                </a:lnTo>
                <a:lnTo>
                  <a:pt x="57101" y="47745"/>
                </a:lnTo>
                <a:lnTo>
                  <a:pt x="47852" y="32607"/>
                </a:lnTo>
                <a:lnTo>
                  <a:pt x="39581" y="16241"/>
                </a:lnTo>
                <a:lnTo>
                  <a:pt x="32778" y="0"/>
                </a:lnTo>
                <a:close/>
              </a:path>
              <a:path w="67310" h="60325">
                <a:moveTo>
                  <a:pt x="57714" y="48534"/>
                </a:moveTo>
                <a:lnTo>
                  <a:pt x="32778" y="48534"/>
                </a:lnTo>
                <a:lnTo>
                  <a:pt x="66840" y="60303"/>
                </a:lnTo>
                <a:lnTo>
                  <a:pt x="57714" y="48534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72896" y="2337785"/>
            <a:ext cx="7023354" cy="110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82039" y="2375026"/>
            <a:ext cx="6967855" cy="0"/>
          </a:xfrm>
          <a:custGeom>
            <a:avLst/>
            <a:gdLst/>
            <a:ahLst/>
            <a:cxnLst/>
            <a:rect l="l" t="t" r="r" b="b"/>
            <a:pathLst>
              <a:path w="6967855" h="0">
                <a:moveTo>
                  <a:pt x="0" y="0"/>
                </a:moveTo>
                <a:lnTo>
                  <a:pt x="6967728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37616" y="1574291"/>
            <a:ext cx="7856982" cy="12291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737616" y="2244851"/>
            <a:ext cx="4856226" cy="12291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1098803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803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019" y="15209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352" y="1520952"/>
            <a:ext cx="368808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6492" y="1447800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8001" y="9906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3483" y="1781555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110" y="957834"/>
            <a:ext cx="8545779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037" y="2061590"/>
            <a:ext cx="8297925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51088" y="6438423"/>
            <a:ext cx="43052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hyperlink" Target="mailto:anan.p@cpe.ku.ac.th" TargetMode="External"/><Relationship Id="rId7" Type="http://schemas.openxmlformats.org/officeDocument/2006/relationships/hyperlink" Target="http://www.cpe.ku.ac.th/%7Eana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1749805"/>
            <a:ext cx="542290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Network </a:t>
            </a:r>
            <a:r>
              <a:rPr dirty="0"/>
              <a:t>Layer &amp;</a:t>
            </a:r>
            <a:r>
              <a:rPr dirty="0" spc="-90"/>
              <a:t> </a:t>
            </a:r>
            <a:r>
              <a:rPr dirty="0" spc="-5"/>
              <a:t>IPv4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1069644" y="2420365"/>
            <a:ext cx="1828800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(Part</a:t>
            </a:r>
            <a:r>
              <a:rPr dirty="0" sz="4400" spc="-9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I)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845" y="3612769"/>
            <a:ext cx="5819775" cy="2474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63545">
              <a:lnSpc>
                <a:spcPct val="100000"/>
              </a:lnSpc>
            </a:pPr>
            <a:r>
              <a:rPr dirty="0" sz="3600" spc="-20" b="1">
                <a:latin typeface="Cordia New"/>
                <a:cs typeface="Cordia New"/>
              </a:rPr>
              <a:t>รศ.ดร.อนันต์</a:t>
            </a:r>
            <a:r>
              <a:rPr dirty="0" sz="3600" spc="235" b="1">
                <a:latin typeface="Cordia New"/>
                <a:cs typeface="Cordia New"/>
              </a:rPr>
              <a:t> </a:t>
            </a:r>
            <a:r>
              <a:rPr dirty="0" sz="3600" spc="-300" b="1">
                <a:latin typeface="Cordia New"/>
                <a:cs typeface="Cordia New"/>
              </a:rPr>
              <a:t>ผลเพ่ม</a:t>
            </a:r>
            <a:endParaRPr sz="3600">
              <a:latin typeface="Cordia New"/>
              <a:cs typeface="Cordia New"/>
            </a:endParaRPr>
          </a:p>
          <a:p>
            <a:pPr algn="r" marR="8255">
              <a:lnSpc>
                <a:spcPct val="100000"/>
              </a:lnSpc>
              <a:spcBef>
                <a:spcPts val="1380"/>
              </a:spcBef>
            </a:pPr>
            <a:r>
              <a:rPr dirty="0" sz="2800" spc="-5">
                <a:latin typeface="Tahoma"/>
                <a:cs typeface="Tahoma"/>
              </a:rPr>
              <a:t>Assoc. </a:t>
            </a:r>
            <a:r>
              <a:rPr dirty="0" sz="2800" spc="-10">
                <a:latin typeface="Tahoma"/>
                <a:cs typeface="Tahoma"/>
              </a:rPr>
              <a:t>Prof. </a:t>
            </a:r>
            <a:r>
              <a:rPr dirty="0" sz="2800" spc="-5">
                <a:latin typeface="Tahoma"/>
                <a:cs typeface="Tahoma"/>
              </a:rPr>
              <a:t>Anan Phonphoem,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Ph.D.</a:t>
            </a:r>
            <a:endParaRPr sz="2800">
              <a:latin typeface="Tahoma"/>
              <a:cs typeface="Tahoma"/>
            </a:endParaRPr>
          </a:p>
          <a:p>
            <a:pPr algn="r" marL="1805305" marR="5080" indent="2293620">
              <a:lnSpc>
                <a:spcPct val="120000"/>
              </a:lnSpc>
            </a:pP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.p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@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k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u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.ac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</a:t>
            </a:r>
            <a:r>
              <a:rPr dirty="0" sz="1800" spc="-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th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  <a:hlinkClick r:id="rId7"/>
              </a:rPr>
              <a:t>http:/</a:t>
            </a:r>
            <a:r>
              <a:rPr dirty="0" sz="1800" spc="-15">
                <a:latin typeface="Tahoma"/>
                <a:cs typeface="Tahoma"/>
                <a:hlinkClick r:id="rId7"/>
              </a:rPr>
              <a:t>/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w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cpe.</a:t>
            </a:r>
            <a:r>
              <a:rPr dirty="0" sz="1800">
                <a:latin typeface="Tahoma"/>
                <a:cs typeface="Tahoma"/>
                <a:hlinkClick r:id="rId7"/>
              </a:rPr>
              <a:t>k</a:t>
            </a:r>
            <a:r>
              <a:rPr dirty="0" sz="1800" spc="5">
                <a:latin typeface="Tahoma"/>
                <a:cs typeface="Tahoma"/>
                <a:hlinkClick r:id="rId7"/>
              </a:rPr>
              <a:t>u</a:t>
            </a:r>
            <a:r>
              <a:rPr dirty="0" sz="1800">
                <a:latin typeface="Tahoma"/>
                <a:cs typeface="Tahoma"/>
                <a:hlinkClick r:id="rId7"/>
              </a:rPr>
              <a:t>.ac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th/~an</a:t>
            </a:r>
            <a:r>
              <a:rPr dirty="0" sz="1800" spc="5">
                <a:latin typeface="Tahoma"/>
                <a:cs typeface="Tahoma"/>
                <a:hlinkClick r:id="rId7"/>
              </a:rPr>
              <a:t>a</a:t>
            </a:r>
            <a:r>
              <a:rPr dirty="0" sz="1800">
                <a:latin typeface="Tahoma"/>
                <a:cs typeface="Tahoma"/>
                <a:hlinkClick r:id="rId7"/>
              </a:rPr>
              <a:t>n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Computer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Engineering Department 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Kasetsart University, Bangkok,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Thailand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44195"/>
            <a:ext cx="52578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2016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Connection-Oriented</a:t>
            </a:r>
          </a:p>
        </p:txBody>
      </p:sp>
      <p:sp>
        <p:nvSpPr>
          <p:cNvPr id="3" name="object 3"/>
          <p:cNvSpPr/>
          <p:nvPr/>
        </p:nvSpPr>
        <p:spPr>
          <a:xfrm>
            <a:off x="521208" y="2205253"/>
            <a:ext cx="8299704" cy="3922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5711" y="2827153"/>
            <a:ext cx="1534160" cy="808355"/>
          </a:xfrm>
          <a:custGeom>
            <a:avLst/>
            <a:gdLst/>
            <a:ahLst/>
            <a:cxnLst/>
            <a:rect l="l" t="t" r="r" b="b"/>
            <a:pathLst>
              <a:path w="1534160" h="808354">
                <a:moveTo>
                  <a:pt x="0" y="0"/>
                </a:moveTo>
                <a:lnTo>
                  <a:pt x="128192" y="0"/>
                </a:lnTo>
                <a:lnTo>
                  <a:pt x="128192" y="808161"/>
                </a:lnTo>
                <a:lnTo>
                  <a:pt x="1533836" y="808161"/>
                </a:lnTo>
              </a:path>
            </a:pathLst>
          </a:custGeom>
          <a:ln w="18688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2628" y="3581663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18690" y="53652"/>
                </a:lnTo>
                <a:lnTo>
                  <a:pt x="0" y="107471"/>
                </a:lnTo>
                <a:lnTo>
                  <a:pt x="21011" y="91203"/>
                </a:lnTo>
                <a:lnTo>
                  <a:pt x="45280" y="76703"/>
                </a:lnTo>
                <a:lnTo>
                  <a:pt x="70672" y="64133"/>
                </a:lnTo>
                <a:lnTo>
                  <a:pt x="95058" y="53652"/>
                </a:lnTo>
                <a:lnTo>
                  <a:pt x="70672" y="43243"/>
                </a:lnTo>
                <a:lnTo>
                  <a:pt x="45280" y="30681"/>
                </a:lnTo>
                <a:lnTo>
                  <a:pt x="21011" y="1619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09633" y="3782041"/>
            <a:ext cx="198755" cy="2857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68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90"/>
              </a:spcBef>
            </a:pPr>
            <a:r>
              <a:rPr dirty="0" sz="135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9259" y="3782041"/>
            <a:ext cx="198755" cy="285750"/>
          </a:xfrm>
          <a:prstGeom prst="rect">
            <a:avLst/>
          </a:prstGeom>
          <a:solidFill>
            <a:srgbClr val="00ADEE"/>
          </a:solidFill>
          <a:ln w="12522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44"/>
              </a:spcBef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080" y="3782041"/>
            <a:ext cx="196850" cy="285750"/>
          </a:xfrm>
          <a:prstGeom prst="rect">
            <a:avLst/>
          </a:prstGeom>
          <a:solidFill>
            <a:srgbClr val="BBBDC0"/>
          </a:solidFill>
          <a:ln w="12523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44"/>
              </a:spcBef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6809" y="3782041"/>
            <a:ext cx="198755" cy="285750"/>
          </a:xfrm>
          <a:custGeom>
            <a:avLst/>
            <a:gdLst/>
            <a:ahLst/>
            <a:cxnLst/>
            <a:rect l="l" t="t" r="r" b="b"/>
            <a:pathLst>
              <a:path w="198755" h="285750">
                <a:moveTo>
                  <a:pt x="0" y="285390"/>
                </a:moveTo>
                <a:lnTo>
                  <a:pt x="198381" y="285390"/>
                </a:lnTo>
                <a:lnTo>
                  <a:pt x="198381" y="0"/>
                </a:lnTo>
                <a:lnTo>
                  <a:pt x="0" y="0"/>
                </a:lnTo>
                <a:lnTo>
                  <a:pt x="0" y="285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06809" y="3782041"/>
            <a:ext cx="198755" cy="285750"/>
          </a:xfrm>
          <a:prstGeom prst="rect">
            <a:avLst/>
          </a:prstGeom>
          <a:ln w="12522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244"/>
              </a:spcBef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3072" y="4251967"/>
            <a:ext cx="0" cy="931544"/>
          </a:xfrm>
          <a:custGeom>
            <a:avLst/>
            <a:gdLst/>
            <a:ahLst/>
            <a:cxnLst/>
            <a:rect l="l" t="t" r="r" b="b"/>
            <a:pathLst>
              <a:path w="0" h="931545">
                <a:moveTo>
                  <a:pt x="0" y="0"/>
                </a:moveTo>
                <a:lnTo>
                  <a:pt x="0" y="930987"/>
                </a:lnTo>
              </a:path>
            </a:pathLst>
          </a:custGeom>
          <a:ln w="18272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81944" y="5156535"/>
            <a:ext cx="104139" cy="93980"/>
          </a:xfrm>
          <a:custGeom>
            <a:avLst/>
            <a:gdLst/>
            <a:ahLst/>
            <a:cxnLst/>
            <a:rect l="l" t="t" r="r" b="b"/>
            <a:pathLst>
              <a:path w="104139" h="93979">
                <a:moveTo>
                  <a:pt x="0" y="0"/>
                </a:moveTo>
                <a:lnTo>
                  <a:pt x="15178" y="20634"/>
                </a:lnTo>
                <a:lnTo>
                  <a:pt x="29398" y="44555"/>
                </a:lnTo>
                <a:lnTo>
                  <a:pt x="41701" y="69651"/>
                </a:lnTo>
                <a:lnTo>
                  <a:pt x="51128" y="93812"/>
                </a:lnTo>
                <a:lnTo>
                  <a:pt x="61692" y="69651"/>
                </a:lnTo>
                <a:lnTo>
                  <a:pt x="74534" y="44555"/>
                </a:lnTo>
                <a:lnTo>
                  <a:pt x="88917" y="20634"/>
                </a:lnTo>
                <a:lnTo>
                  <a:pt x="90641" y="18291"/>
                </a:lnTo>
                <a:lnTo>
                  <a:pt x="51128" y="18291"/>
                </a:lnTo>
                <a:lnTo>
                  <a:pt x="0" y="0"/>
                </a:lnTo>
                <a:close/>
              </a:path>
              <a:path w="104139" h="93979">
                <a:moveTo>
                  <a:pt x="104101" y="0"/>
                </a:moveTo>
                <a:lnTo>
                  <a:pt x="51128" y="18291"/>
                </a:lnTo>
                <a:lnTo>
                  <a:pt x="90641" y="18291"/>
                </a:lnTo>
                <a:lnTo>
                  <a:pt x="104101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20657" y="4113299"/>
            <a:ext cx="194310" cy="2819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492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275"/>
              </a:spcBef>
            </a:pP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0657" y="4466320"/>
            <a:ext cx="196215" cy="280035"/>
          </a:xfrm>
          <a:custGeom>
            <a:avLst/>
            <a:gdLst/>
            <a:ahLst/>
            <a:cxnLst/>
            <a:rect l="l" t="t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0657" y="4466320"/>
            <a:ext cx="196215" cy="280035"/>
          </a:xfrm>
          <a:custGeom>
            <a:avLst/>
            <a:gdLst/>
            <a:ahLst/>
            <a:cxnLst/>
            <a:rect l="l" t="t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ln w="121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2667" y="4784843"/>
            <a:ext cx="196215" cy="280035"/>
          </a:xfrm>
          <a:custGeom>
            <a:avLst/>
            <a:gdLst/>
            <a:ahLst/>
            <a:cxnLst/>
            <a:rect l="l" t="t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22667" y="4784843"/>
            <a:ext cx="196215" cy="280035"/>
          </a:xfrm>
          <a:custGeom>
            <a:avLst/>
            <a:gdLst/>
            <a:ahLst/>
            <a:cxnLst/>
            <a:rect l="l" t="t" r="r" b="b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ln w="121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63610" y="4499273"/>
            <a:ext cx="11239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885"/>
              </a:spcBef>
            </a:pPr>
            <a:r>
              <a:rPr dirty="0" sz="1350" spc="-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4677" y="5117588"/>
            <a:ext cx="196215" cy="281940"/>
          </a:xfrm>
          <a:custGeom>
            <a:avLst/>
            <a:gdLst/>
            <a:ahLst/>
            <a:cxnLst/>
            <a:rect l="l" t="t" r="r" b="b"/>
            <a:pathLst>
              <a:path w="196214" h="281939">
                <a:moveTo>
                  <a:pt x="0" y="281774"/>
                </a:moveTo>
                <a:lnTo>
                  <a:pt x="195796" y="281774"/>
                </a:lnTo>
                <a:lnTo>
                  <a:pt x="195796" y="0"/>
                </a:lnTo>
                <a:lnTo>
                  <a:pt x="0" y="0"/>
                </a:lnTo>
                <a:lnTo>
                  <a:pt x="0" y="281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24677" y="5117588"/>
            <a:ext cx="196215" cy="281940"/>
          </a:xfrm>
          <a:prstGeom prst="rect">
            <a:avLst/>
          </a:prstGeom>
          <a:ln w="12110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dirty="0" sz="1350" spc="-1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9428" y="5152560"/>
            <a:ext cx="147066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7325" algn="l"/>
              </a:tabLst>
            </a:pPr>
            <a:r>
              <a:rPr dirty="0" sz="1350" spc="-5" u="heavy">
                <a:latin typeface="Times New Roman"/>
                <a:cs typeface="Times New Roman"/>
              </a:rPr>
              <a:t> </a:t>
            </a:r>
            <a:r>
              <a:rPr dirty="0" sz="1350" spc="-5" u="heavy">
                <a:latin typeface="Times New Roman"/>
                <a:cs typeface="Times New Roman"/>
              </a:rPr>
              <a:t>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47605" y="5253058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0"/>
                </a:moveTo>
                <a:lnTo>
                  <a:pt x="20514" y="53689"/>
                </a:lnTo>
                <a:lnTo>
                  <a:pt x="0" y="105170"/>
                </a:lnTo>
                <a:lnTo>
                  <a:pt x="20893" y="89861"/>
                </a:lnTo>
                <a:lnTo>
                  <a:pt x="45046" y="75553"/>
                </a:lnTo>
                <a:lnTo>
                  <a:pt x="70372" y="63183"/>
                </a:lnTo>
                <a:lnTo>
                  <a:pt x="94786" y="53689"/>
                </a:lnTo>
                <a:lnTo>
                  <a:pt x="70372" y="42988"/>
                </a:lnTo>
                <a:lnTo>
                  <a:pt x="45046" y="29954"/>
                </a:lnTo>
                <a:lnTo>
                  <a:pt x="20893" y="15366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02005" y="5413774"/>
            <a:ext cx="198120" cy="2844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619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285"/>
              </a:spcBef>
            </a:pPr>
            <a:r>
              <a:rPr dirty="0" sz="13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0946" y="5413774"/>
            <a:ext cx="198120" cy="284480"/>
          </a:xfrm>
          <a:prstGeom prst="rect">
            <a:avLst/>
          </a:prstGeom>
          <a:solidFill>
            <a:srgbClr val="00ADEE"/>
          </a:solidFill>
          <a:ln w="1245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240"/>
              </a:spcBef>
            </a:pPr>
            <a:r>
              <a:rPr dirty="0" sz="1350" spc="1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0096" y="5413774"/>
            <a:ext cx="198120" cy="284480"/>
          </a:xfrm>
          <a:prstGeom prst="rect">
            <a:avLst/>
          </a:prstGeom>
          <a:solidFill>
            <a:srgbClr val="BBBDC0"/>
          </a:solidFill>
          <a:ln w="1245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40"/>
              </a:spcBef>
            </a:pPr>
            <a:r>
              <a:rPr dirty="0" sz="1350" spc="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8989" y="5413774"/>
            <a:ext cx="196215" cy="284480"/>
          </a:xfrm>
          <a:custGeom>
            <a:avLst/>
            <a:gdLst/>
            <a:ahLst/>
            <a:cxnLst/>
            <a:rect l="l" t="t" r="r" b="b"/>
            <a:pathLst>
              <a:path w="196214" h="284479">
                <a:moveTo>
                  <a:pt x="0" y="284340"/>
                </a:moveTo>
                <a:lnTo>
                  <a:pt x="195928" y="284340"/>
                </a:lnTo>
                <a:lnTo>
                  <a:pt x="195928" y="0"/>
                </a:lnTo>
                <a:lnTo>
                  <a:pt x="0" y="0"/>
                </a:lnTo>
                <a:lnTo>
                  <a:pt x="0" y="284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098989" y="5413774"/>
            <a:ext cx="196215" cy="284480"/>
          </a:xfrm>
          <a:prstGeom prst="rect">
            <a:avLst/>
          </a:prstGeom>
          <a:ln w="1245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40"/>
              </a:spcBef>
            </a:pPr>
            <a:r>
              <a:rPr dirty="0" sz="1350" spc="1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3109" y="5421500"/>
            <a:ext cx="196215" cy="2851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6195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85"/>
              </a:spcBef>
            </a:pP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1953" y="5421500"/>
            <a:ext cx="196215" cy="285115"/>
          </a:xfrm>
          <a:prstGeom prst="rect">
            <a:avLst/>
          </a:prstGeom>
          <a:solidFill>
            <a:srgbClr val="00ADEE"/>
          </a:solidFill>
          <a:ln w="12243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235"/>
              </a:spcBef>
            </a:pPr>
            <a:r>
              <a:rPr dirty="0" sz="1350" spc="1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8751" y="5421500"/>
            <a:ext cx="198120" cy="285115"/>
          </a:xfrm>
          <a:prstGeom prst="rect">
            <a:avLst/>
          </a:prstGeom>
          <a:solidFill>
            <a:srgbClr val="BBBDC0"/>
          </a:solidFill>
          <a:ln w="12242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235"/>
              </a:spcBef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37395" y="5421500"/>
            <a:ext cx="198120" cy="285115"/>
          </a:xfrm>
          <a:custGeom>
            <a:avLst/>
            <a:gdLst/>
            <a:ahLst/>
            <a:cxnLst/>
            <a:rect l="l" t="t" r="r" b="b"/>
            <a:pathLst>
              <a:path w="198120" h="285114">
                <a:moveTo>
                  <a:pt x="0" y="284884"/>
                </a:moveTo>
                <a:lnTo>
                  <a:pt x="197923" y="284884"/>
                </a:lnTo>
                <a:lnTo>
                  <a:pt x="197923" y="0"/>
                </a:lnTo>
                <a:lnTo>
                  <a:pt x="0" y="0"/>
                </a:lnTo>
                <a:lnTo>
                  <a:pt x="0" y="28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437395" y="5421500"/>
            <a:ext cx="198120" cy="285115"/>
          </a:xfrm>
          <a:prstGeom prst="rect">
            <a:avLst/>
          </a:prstGeom>
          <a:ln w="12242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35"/>
              </a:spcBef>
            </a:pP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58733" y="4609267"/>
            <a:ext cx="1297940" cy="647065"/>
          </a:xfrm>
          <a:custGeom>
            <a:avLst/>
            <a:gdLst/>
            <a:ahLst/>
            <a:cxnLst/>
            <a:rect l="l" t="t" r="r" b="b"/>
            <a:pathLst>
              <a:path w="1297940" h="647064">
                <a:moveTo>
                  <a:pt x="1181907" y="628599"/>
                </a:moveTo>
                <a:lnTo>
                  <a:pt x="0" y="628599"/>
                </a:lnTo>
                <a:lnTo>
                  <a:pt x="0" y="646967"/>
                </a:lnTo>
                <a:lnTo>
                  <a:pt x="1191110" y="646967"/>
                </a:lnTo>
                <a:lnTo>
                  <a:pt x="1200312" y="637783"/>
                </a:lnTo>
                <a:lnTo>
                  <a:pt x="1181907" y="637783"/>
                </a:lnTo>
                <a:lnTo>
                  <a:pt x="1181907" y="628599"/>
                </a:lnTo>
                <a:close/>
              </a:path>
              <a:path w="1297940" h="647064">
                <a:moveTo>
                  <a:pt x="1297734" y="0"/>
                </a:moveTo>
                <a:lnTo>
                  <a:pt x="1191110" y="0"/>
                </a:lnTo>
                <a:lnTo>
                  <a:pt x="1181907" y="9181"/>
                </a:lnTo>
                <a:lnTo>
                  <a:pt x="1181907" y="637783"/>
                </a:lnTo>
                <a:lnTo>
                  <a:pt x="1191110" y="628599"/>
                </a:lnTo>
                <a:lnTo>
                  <a:pt x="1200312" y="628599"/>
                </a:lnTo>
                <a:lnTo>
                  <a:pt x="1200312" y="18363"/>
                </a:lnTo>
                <a:lnTo>
                  <a:pt x="1191110" y="18363"/>
                </a:lnTo>
                <a:lnTo>
                  <a:pt x="1200312" y="9181"/>
                </a:lnTo>
                <a:lnTo>
                  <a:pt x="1297734" y="9181"/>
                </a:lnTo>
                <a:lnTo>
                  <a:pt x="1297734" y="0"/>
                </a:lnTo>
                <a:close/>
              </a:path>
              <a:path w="1297940" h="647064">
                <a:moveTo>
                  <a:pt x="1200312" y="628599"/>
                </a:moveTo>
                <a:lnTo>
                  <a:pt x="1191110" y="628599"/>
                </a:lnTo>
                <a:lnTo>
                  <a:pt x="1181907" y="637783"/>
                </a:lnTo>
                <a:lnTo>
                  <a:pt x="1200312" y="637783"/>
                </a:lnTo>
                <a:lnTo>
                  <a:pt x="1200312" y="628599"/>
                </a:lnTo>
                <a:close/>
              </a:path>
              <a:path w="1297940" h="647064">
                <a:moveTo>
                  <a:pt x="1200312" y="9181"/>
                </a:moveTo>
                <a:lnTo>
                  <a:pt x="1191110" y="18363"/>
                </a:lnTo>
                <a:lnTo>
                  <a:pt x="1200312" y="18363"/>
                </a:lnTo>
                <a:lnTo>
                  <a:pt x="1200312" y="9181"/>
                </a:lnTo>
                <a:close/>
              </a:path>
              <a:path w="1297940" h="647064">
                <a:moveTo>
                  <a:pt x="1297734" y="9181"/>
                </a:moveTo>
                <a:lnTo>
                  <a:pt x="1200312" y="9181"/>
                </a:lnTo>
                <a:lnTo>
                  <a:pt x="1200312" y="18363"/>
                </a:lnTo>
                <a:lnTo>
                  <a:pt x="1297734" y="18363"/>
                </a:lnTo>
                <a:lnTo>
                  <a:pt x="1297734" y="918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27753" y="4567450"/>
            <a:ext cx="94615" cy="104139"/>
          </a:xfrm>
          <a:custGeom>
            <a:avLst/>
            <a:gdLst/>
            <a:ahLst/>
            <a:cxnLst/>
            <a:rect l="l" t="t" r="r" b="b"/>
            <a:pathLst>
              <a:path w="94615" h="104139">
                <a:moveTo>
                  <a:pt x="0" y="0"/>
                </a:moveTo>
                <a:lnTo>
                  <a:pt x="18474" y="50999"/>
                </a:lnTo>
                <a:lnTo>
                  <a:pt x="0" y="104065"/>
                </a:lnTo>
                <a:lnTo>
                  <a:pt x="20807" y="88885"/>
                </a:lnTo>
                <a:lnTo>
                  <a:pt x="44870" y="74471"/>
                </a:lnTo>
                <a:lnTo>
                  <a:pt x="70075" y="61587"/>
                </a:lnTo>
                <a:lnTo>
                  <a:pt x="94308" y="50999"/>
                </a:lnTo>
                <a:lnTo>
                  <a:pt x="70075" y="41594"/>
                </a:lnTo>
                <a:lnTo>
                  <a:pt x="44870" y="29319"/>
                </a:lnTo>
                <a:lnTo>
                  <a:pt x="20807" y="15135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Connection-Oriented:</a:t>
            </a:r>
            <a:r>
              <a:rPr dirty="0" spc="-45"/>
              <a:t> </a:t>
            </a:r>
            <a:r>
              <a:rPr dirty="0" spc="-5"/>
              <a:t>@Router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9540" y="4062805"/>
            <a:ext cx="24765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81885" algn="l"/>
              </a:tabLst>
            </a:pPr>
            <a:r>
              <a:rPr dirty="0" sz="1250" spc="5" u="heavy">
                <a:latin typeface="Times New Roman"/>
                <a:cs typeface="Times New Roman"/>
              </a:rPr>
              <a:t> </a:t>
            </a:r>
            <a:r>
              <a:rPr dirty="0" sz="1250" spc="5" u="heavy">
                <a:latin typeface="Times New Roman"/>
                <a:cs typeface="Times New Roman"/>
              </a:rPr>
              <a:t>	</a:t>
            </a:r>
            <a:r>
              <a:rPr dirty="0" sz="1250" spc="10" u="heavy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610" y="4053459"/>
            <a:ext cx="1066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106" y="4440302"/>
            <a:ext cx="1066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5867" y="4422726"/>
            <a:ext cx="1066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6139" y="4330936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89">
                <a:moveTo>
                  <a:pt x="0" y="0"/>
                </a:moveTo>
                <a:lnTo>
                  <a:pt x="0" y="503701"/>
                </a:lnTo>
              </a:path>
            </a:pathLst>
          </a:custGeom>
          <a:ln w="20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4063" y="4387029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608"/>
                </a:lnTo>
              </a:path>
            </a:pathLst>
          </a:custGeom>
          <a:ln w="202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72455" y="2182221"/>
            <a:ext cx="95694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>
                <a:latin typeface="Times New Roman"/>
                <a:cs typeface="Times New Roman"/>
              </a:rPr>
              <a:t>Routing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Table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32167" y="2418961"/>
          <a:ext cx="2020570" cy="115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787"/>
                <a:gridCol w="452167"/>
                <a:gridCol w="560260"/>
                <a:gridCol w="440901"/>
              </a:tblGrid>
              <a:tr h="317088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15">
                          <a:latin typeface="Times New Roman"/>
                          <a:cs typeface="Times New Roman"/>
                        </a:rPr>
                        <a:t>Incoming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68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8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15">
                          <a:latin typeface="Times New Roman"/>
                          <a:cs typeface="Times New Roman"/>
                        </a:rPr>
                        <a:t>Outgoing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68">
                      <a:solidFill>
                        <a:srgbClr val="000000"/>
                      </a:solidFill>
                      <a:prstDash val="solid"/>
                    </a:lnR>
                    <a:lnT w="13468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101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50" spc="10">
                          <a:latin typeface="Times New Roman"/>
                          <a:cs typeface="Times New Roman"/>
                        </a:rPr>
                        <a:t>Port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68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dirty="0" sz="1450" spc="-5">
                          <a:latin typeface="Times New Roman"/>
                          <a:cs typeface="Times New Roman"/>
                        </a:rPr>
                        <a:t>Labe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l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50" spc="10">
                          <a:latin typeface="Times New Roman"/>
                          <a:cs typeface="Times New Roman"/>
                        </a:rPr>
                        <a:t>Port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dirty="0" sz="1450" spc="-5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5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l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6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6701">
                <a:tc>
                  <a:txBody>
                    <a:bodyPr/>
                    <a:lstStyle/>
                    <a:p>
                      <a:pPr algn="ctr" marL="635">
                        <a:lnSpc>
                          <a:spcPts val="1714"/>
                        </a:lnSpc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68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680"/>
                        </a:lnSpc>
                      </a:pPr>
                      <a:r>
                        <a:rPr dirty="0" sz="1450" spc="20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L1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714"/>
                        </a:lnSpc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86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ts val="1680"/>
                        </a:lnSpc>
                      </a:pPr>
                      <a:r>
                        <a:rPr dirty="0" sz="1450" spc="20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L2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3486">
                      <a:solidFill>
                        <a:srgbClr val="000000"/>
                      </a:solidFill>
                      <a:prstDash val="solid"/>
                    </a:lnL>
                    <a:lnR w="1346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334410" y="3568291"/>
            <a:ext cx="2011382" cy="45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4410" y="3568291"/>
            <a:ext cx="2011680" cy="459105"/>
          </a:xfrm>
          <a:custGeom>
            <a:avLst/>
            <a:gdLst/>
            <a:ahLst/>
            <a:cxnLst/>
            <a:rect l="l" t="t" r="r" b="b"/>
            <a:pathLst>
              <a:path w="2011679" h="459104">
                <a:moveTo>
                  <a:pt x="1001161" y="459029"/>
                </a:moveTo>
                <a:lnTo>
                  <a:pt x="2011382" y="0"/>
                </a:lnTo>
                <a:lnTo>
                  <a:pt x="0" y="0"/>
                </a:lnTo>
                <a:lnTo>
                  <a:pt x="1001161" y="459029"/>
                </a:lnTo>
                <a:close/>
              </a:path>
            </a:pathLst>
          </a:custGeom>
          <a:ln w="13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93347" y="4265680"/>
            <a:ext cx="2486660" cy="0"/>
          </a:xfrm>
          <a:custGeom>
            <a:avLst/>
            <a:gdLst/>
            <a:ahLst/>
            <a:cxnLst/>
            <a:rect l="l" t="t" r="r" b="b"/>
            <a:pathLst>
              <a:path w="2486659" h="0">
                <a:moveTo>
                  <a:pt x="2486157" y="0"/>
                </a:moveTo>
                <a:lnTo>
                  <a:pt x="0" y="0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2284" y="330074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62"/>
                </a:lnTo>
                <a:lnTo>
                  <a:pt x="7031" y="37840"/>
                </a:lnTo>
                <a:lnTo>
                  <a:pt x="14226" y="42910"/>
                </a:lnTo>
                <a:lnTo>
                  <a:pt x="22456" y="44831"/>
                </a:lnTo>
                <a:lnTo>
                  <a:pt x="31660" y="42910"/>
                </a:lnTo>
                <a:lnTo>
                  <a:pt x="38774" y="37840"/>
                </a:lnTo>
                <a:lnTo>
                  <a:pt x="43362" y="30662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2284" y="337946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30"/>
                </a:lnTo>
                <a:lnTo>
                  <a:pt x="7031" y="37812"/>
                </a:lnTo>
                <a:lnTo>
                  <a:pt x="14226" y="42899"/>
                </a:lnTo>
                <a:lnTo>
                  <a:pt x="22456" y="44831"/>
                </a:lnTo>
                <a:lnTo>
                  <a:pt x="31660" y="42899"/>
                </a:lnTo>
                <a:lnTo>
                  <a:pt x="38774" y="37812"/>
                </a:lnTo>
                <a:lnTo>
                  <a:pt x="43362" y="30630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02284" y="345811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226" y="1623"/>
                </a:lnTo>
                <a:lnTo>
                  <a:pt x="7031" y="6202"/>
                </a:lnTo>
                <a:lnTo>
                  <a:pt x="1935" y="13303"/>
                </a:lnTo>
                <a:lnTo>
                  <a:pt x="0" y="22491"/>
                </a:lnTo>
                <a:lnTo>
                  <a:pt x="1935" y="30706"/>
                </a:lnTo>
                <a:lnTo>
                  <a:pt x="7031" y="37888"/>
                </a:lnTo>
                <a:lnTo>
                  <a:pt x="14226" y="42975"/>
                </a:lnTo>
                <a:lnTo>
                  <a:pt x="22456" y="44907"/>
                </a:lnTo>
                <a:lnTo>
                  <a:pt x="31660" y="42975"/>
                </a:lnTo>
                <a:lnTo>
                  <a:pt x="38774" y="37888"/>
                </a:lnTo>
                <a:lnTo>
                  <a:pt x="43362" y="30706"/>
                </a:lnTo>
                <a:lnTo>
                  <a:pt x="44988" y="22491"/>
                </a:lnTo>
                <a:lnTo>
                  <a:pt x="43362" y="13303"/>
                </a:lnTo>
                <a:lnTo>
                  <a:pt x="38774" y="6202"/>
                </a:lnTo>
                <a:lnTo>
                  <a:pt x="31660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61226" y="330074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194" y="1611"/>
                </a:lnTo>
                <a:lnTo>
                  <a:pt x="7003" y="6164"/>
                </a:lnTo>
                <a:lnTo>
                  <a:pt x="1924" y="13239"/>
                </a:lnTo>
                <a:lnTo>
                  <a:pt x="0" y="22415"/>
                </a:lnTo>
                <a:lnTo>
                  <a:pt x="1924" y="30662"/>
                </a:lnTo>
                <a:lnTo>
                  <a:pt x="7003" y="37840"/>
                </a:lnTo>
                <a:lnTo>
                  <a:pt x="14194" y="42910"/>
                </a:lnTo>
                <a:lnTo>
                  <a:pt x="22456" y="44831"/>
                </a:lnTo>
                <a:lnTo>
                  <a:pt x="31649" y="42910"/>
                </a:lnTo>
                <a:lnTo>
                  <a:pt x="38736" y="37840"/>
                </a:lnTo>
                <a:lnTo>
                  <a:pt x="43298" y="30662"/>
                </a:lnTo>
                <a:lnTo>
                  <a:pt x="44912" y="22415"/>
                </a:lnTo>
                <a:lnTo>
                  <a:pt x="43298" y="13239"/>
                </a:lnTo>
                <a:lnTo>
                  <a:pt x="38736" y="6164"/>
                </a:lnTo>
                <a:lnTo>
                  <a:pt x="31649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61226" y="337946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194" y="1611"/>
                </a:lnTo>
                <a:lnTo>
                  <a:pt x="7003" y="6164"/>
                </a:lnTo>
                <a:lnTo>
                  <a:pt x="1924" y="13239"/>
                </a:lnTo>
                <a:lnTo>
                  <a:pt x="0" y="22415"/>
                </a:lnTo>
                <a:lnTo>
                  <a:pt x="1924" y="30630"/>
                </a:lnTo>
                <a:lnTo>
                  <a:pt x="7003" y="37812"/>
                </a:lnTo>
                <a:lnTo>
                  <a:pt x="14194" y="42899"/>
                </a:lnTo>
                <a:lnTo>
                  <a:pt x="22456" y="44831"/>
                </a:lnTo>
                <a:lnTo>
                  <a:pt x="31649" y="42899"/>
                </a:lnTo>
                <a:lnTo>
                  <a:pt x="38736" y="37812"/>
                </a:lnTo>
                <a:lnTo>
                  <a:pt x="43298" y="30630"/>
                </a:lnTo>
                <a:lnTo>
                  <a:pt x="44912" y="22415"/>
                </a:lnTo>
                <a:lnTo>
                  <a:pt x="43298" y="13239"/>
                </a:lnTo>
                <a:lnTo>
                  <a:pt x="38736" y="6164"/>
                </a:lnTo>
                <a:lnTo>
                  <a:pt x="31649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61226" y="345811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194" y="1623"/>
                </a:lnTo>
                <a:lnTo>
                  <a:pt x="7003" y="6202"/>
                </a:lnTo>
                <a:lnTo>
                  <a:pt x="1924" y="13303"/>
                </a:lnTo>
                <a:lnTo>
                  <a:pt x="0" y="22491"/>
                </a:lnTo>
                <a:lnTo>
                  <a:pt x="1924" y="30706"/>
                </a:lnTo>
                <a:lnTo>
                  <a:pt x="7003" y="37888"/>
                </a:lnTo>
                <a:lnTo>
                  <a:pt x="14194" y="42975"/>
                </a:lnTo>
                <a:lnTo>
                  <a:pt x="22456" y="44907"/>
                </a:lnTo>
                <a:lnTo>
                  <a:pt x="31649" y="42975"/>
                </a:lnTo>
                <a:lnTo>
                  <a:pt x="38736" y="37888"/>
                </a:lnTo>
                <a:lnTo>
                  <a:pt x="43298" y="30706"/>
                </a:lnTo>
                <a:lnTo>
                  <a:pt x="44912" y="22491"/>
                </a:lnTo>
                <a:lnTo>
                  <a:pt x="43298" y="13303"/>
                </a:lnTo>
                <a:lnTo>
                  <a:pt x="38736" y="6202"/>
                </a:lnTo>
                <a:lnTo>
                  <a:pt x="31649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92180" y="330074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532" y="0"/>
                </a:moveTo>
                <a:lnTo>
                  <a:pt x="14258" y="1611"/>
                </a:lnTo>
                <a:lnTo>
                  <a:pt x="7041" y="6164"/>
                </a:lnTo>
                <a:lnTo>
                  <a:pt x="1936" y="13239"/>
                </a:lnTo>
                <a:lnTo>
                  <a:pt x="0" y="22415"/>
                </a:lnTo>
                <a:lnTo>
                  <a:pt x="1936" y="30662"/>
                </a:lnTo>
                <a:lnTo>
                  <a:pt x="7041" y="37840"/>
                </a:lnTo>
                <a:lnTo>
                  <a:pt x="14258" y="42910"/>
                </a:lnTo>
                <a:lnTo>
                  <a:pt x="22532" y="44831"/>
                </a:lnTo>
                <a:lnTo>
                  <a:pt x="31725" y="42910"/>
                </a:lnTo>
                <a:lnTo>
                  <a:pt x="38812" y="37840"/>
                </a:lnTo>
                <a:lnTo>
                  <a:pt x="43374" y="30662"/>
                </a:lnTo>
                <a:lnTo>
                  <a:pt x="44988" y="22415"/>
                </a:lnTo>
                <a:lnTo>
                  <a:pt x="43374" y="13239"/>
                </a:lnTo>
                <a:lnTo>
                  <a:pt x="38812" y="6164"/>
                </a:lnTo>
                <a:lnTo>
                  <a:pt x="31725" y="1611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92180" y="337946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532" y="0"/>
                </a:moveTo>
                <a:lnTo>
                  <a:pt x="14258" y="1611"/>
                </a:lnTo>
                <a:lnTo>
                  <a:pt x="7041" y="6164"/>
                </a:lnTo>
                <a:lnTo>
                  <a:pt x="1936" y="13239"/>
                </a:lnTo>
                <a:lnTo>
                  <a:pt x="0" y="22415"/>
                </a:lnTo>
                <a:lnTo>
                  <a:pt x="1936" y="30630"/>
                </a:lnTo>
                <a:lnTo>
                  <a:pt x="7041" y="37812"/>
                </a:lnTo>
                <a:lnTo>
                  <a:pt x="14258" y="42899"/>
                </a:lnTo>
                <a:lnTo>
                  <a:pt x="22532" y="44831"/>
                </a:lnTo>
                <a:lnTo>
                  <a:pt x="31725" y="42899"/>
                </a:lnTo>
                <a:lnTo>
                  <a:pt x="38812" y="37812"/>
                </a:lnTo>
                <a:lnTo>
                  <a:pt x="43374" y="30630"/>
                </a:lnTo>
                <a:lnTo>
                  <a:pt x="44988" y="22415"/>
                </a:lnTo>
                <a:lnTo>
                  <a:pt x="43374" y="13239"/>
                </a:lnTo>
                <a:lnTo>
                  <a:pt x="38812" y="6164"/>
                </a:lnTo>
                <a:lnTo>
                  <a:pt x="31725" y="1611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92180" y="345811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532" y="0"/>
                </a:moveTo>
                <a:lnTo>
                  <a:pt x="14258" y="1623"/>
                </a:lnTo>
                <a:lnTo>
                  <a:pt x="7041" y="6202"/>
                </a:lnTo>
                <a:lnTo>
                  <a:pt x="1936" y="13303"/>
                </a:lnTo>
                <a:lnTo>
                  <a:pt x="0" y="22491"/>
                </a:lnTo>
                <a:lnTo>
                  <a:pt x="1936" y="30706"/>
                </a:lnTo>
                <a:lnTo>
                  <a:pt x="7041" y="37888"/>
                </a:lnTo>
                <a:lnTo>
                  <a:pt x="14258" y="42975"/>
                </a:lnTo>
                <a:lnTo>
                  <a:pt x="22532" y="44907"/>
                </a:lnTo>
                <a:lnTo>
                  <a:pt x="31725" y="42975"/>
                </a:lnTo>
                <a:lnTo>
                  <a:pt x="38812" y="37888"/>
                </a:lnTo>
                <a:lnTo>
                  <a:pt x="43374" y="30706"/>
                </a:lnTo>
                <a:lnTo>
                  <a:pt x="44988" y="22491"/>
                </a:lnTo>
                <a:lnTo>
                  <a:pt x="43374" y="13303"/>
                </a:lnTo>
                <a:lnTo>
                  <a:pt x="38812" y="6202"/>
                </a:lnTo>
                <a:lnTo>
                  <a:pt x="31725" y="1623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51122" y="330074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62"/>
                </a:lnTo>
                <a:lnTo>
                  <a:pt x="7031" y="37840"/>
                </a:lnTo>
                <a:lnTo>
                  <a:pt x="14226" y="42910"/>
                </a:lnTo>
                <a:lnTo>
                  <a:pt x="22456" y="44831"/>
                </a:lnTo>
                <a:lnTo>
                  <a:pt x="31660" y="42910"/>
                </a:lnTo>
                <a:lnTo>
                  <a:pt x="38774" y="37840"/>
                </a:lnTo>
                <a:lnTo>
                  <a:pt x="43362" y="30662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51122" y="337946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30"/>
                </a:lnTo>
                <a:lnTo>
                  <a:pt x="7031" y="37812"/>
                </a:lnTo>
                <a:lnTo>
                  <a:pt x="14226" y="42899"/>
                </a:lnTo>
                <a:lnTo>
                  <a:pt x="22456" y="44831"/>
                </a:lnTo>
                <a:lnTo>
                  <a:pt x="31660" y="42899"/>
                </a:lnTo>
                <a:lnTo>
                  <a:pt x="38774" y="37812"/>
                </a:lnTo>
                <a:lnTo>
                  <a:pt x="43362" y="30630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51122" y="345811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22456" y="0"/>
                </a:moveTo>
                <a:lnTo>
                  <a:pt x="14226" y="1623"/>
                </a:lnTo>
                <a:lnTo>
                  <a:pt x="7031" y="6202"/>
                </a:lnTo>
                <a:lnTo>
                  <a:pt x="1935" y="13303"/>
                </a:lnTo>
                <a:lnTo>
                  <a:pt x="0" y="22491"/>
                </a:lnTo>
                <a:lnTo>
                  <a:pt x="1935" y="30706"/>
                </a:lnTo>
                <a:lnTo>
                  <a:pt x="7031" y="37888"/>
                </a:lnTo>
                <a:lnTo>
                  <a:pt x="14226" y="42975"/>
                </a:lnTo>
                <a:lnTo>
                  <a:pt x="22456" y="44907"/>
                </a:lnTo>
                <a:lnTo>
                  <a:pt x="31660" y="42975"/>
                </a:lnTo>
                <a:lnTo>
                  <a:pt x="38774" y="37888"/>
                </a:lnTo>
                <a:lnTo>
                  <a:pt x="43362" y="30706"/>
                </a:lnTo>
                <a:lnTo>
                  <a:pt x="44988" y="22491"/>
                </a:lnTo>
                <a:lnTo>
                  <a:pt x="43362" y="13303"/>
                </a:lnTo>
                <a:lnTo>
                  <a:pt x="38774" y="6202"/>
                </a:lnTo>
                <a:lnTo>
                  <a:pt x="31660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4919" y="4238568"/>
            <a:ext cx="821690" cy="232410"/>
          </a:xfrm>
          <a:custGeom>
            <a:avLst/>
            <a:gdLst/>
            <a:ahLst/>
            <a:cxnLst/>
            <a:rect l="l" t="t" r="r" b="b"/>
            <a:pathLst>
              <a:path w="821689" h="232410">
                <a:moveTo>
                  <a:pt x="821132" y="0"/>
                </a:moveTo>
                <a:lnTo>
                  <a:pt x="0" y="0"/>
                </a:lnTo>
                <a:lnTo>
                  <a:pt x="0" y="74230"/>
                </a:lnTo>
                <a:lnTo>
                  <a:pt x="20989" y="124367"/>
                </a:lnTo>
                <a:lnTo>
                  <a:pt x="79347" y="167674"/>
                </a:lnTo>
                <a:lnTo>
                  <a:pt x="120378" y="185992"/>
                </a:lnTo>
                <a:lnTo>
                  <a:pt x="168156" y="201674"/>
                </a:lnTo>
                <a:lnTo>
                  <a:pt x="221819" y="214410"/>
                </a:lnTo>
                <a:lnTo>
                  <a:pt x="280500" y="223891"/>
                </a:lnTo>
                <a:lnTo>
                  <a:pt x="343336" y="229806"/>
                </a:lnTo>
                <a:lnTo>
                  <a:pt x="409462" y="231847"/>
                </a:lnTo>
                <a:lnTo>
                  <a:pt x="476204" y="229806"/>
                </a:lnTo>
                <a:lnTo>
                  <a:pt x="539530" y="223891"/>
                </a:lnTo>
                <a:lnTo>
                  <a:pt x="598589" y="214410"/>
                </a:lnTo>
                <a:lnTo>
                  <a:pt x="652531" y="201674"/>
                </a:lnTo>
                <a:lnTo>
                  <a:pt x="700506" y="185992"/>
                </a:lnTo>
                <a:lnTo>
                  <a:pt x="741665" y="167674"/>
                </a:lnTo>
                <a:lnTo>
                  <a:pt x="775157" y="147029"/>
                </a:lnTo>
                <a:lnTo>
                  <a:pt x="815740" y="99997"/>
                </a:lnTo>
                <a:lnTo>
                  <a:pt x="821132" y="74230"/>
                </a:lnTo>
                <a:lnTo>
                  <a:pt x="82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14919" y="4238568"/>
            <a:ext cx="821690" cy="232410"/>
          </a:xfrm>
          <a:custGeom>
            <a:avLst/>
            <a:gdLst/>
            <a:ahLst/>
            <a:cxnLst/>
            <a:rect l="l" t="t" r="r" b="b"/>
            <a:pathLst>
              <a:path w="821689" h="232410">
                <a:moveTo>
                  <a:pt x="0" y="0"/>
                </a:moveTo>
                <a:lnTo>
                  <a:pt x="0" y="42914"/>
                </a:lnTo>
                <a:lnTo>
                  <a:pt x="0" y="64951"/>
                </a:lnTo>
                <a:lnTo>
                  <a:pt x="0" y="73070"/>
                </a:lnTo>
                <a:lnTo>
                  <a:pt x="0" y="74230"/>
                </a:lnTo>
                <a:lnTo>
                  <a:pt x="5391" y="99997"/>
                </a:lnTo>
                <a:lnTo>
                  <a:pt x="45929" y="147029"/>
                </a:lnTo>
                <a:lnTo>
                  <a:pt x="79347" y="167674"/>
                </a:lnTo>
                <a:lnTo>
                  <a:pt x="120378" y="185992"/>
                </a:lnTo>
                <a:lnTo>
                  <a:pt x="168156" y="201674"/>
                </a:lnTo>
                <a:lnTo>
                  <a:pt x="221819" y="214410"/>
                </a:lnTo>
                <a:lnTo>
                  <a:pt x="280500" y="223891"/>
                </a:lnTo>
                <a:lnTo>
                  <a:pt x="343336" y="229806"/>
                </a:lnTo>
                <a:lnTo>
                  <a:pt x="409462" y="231847"/>
                </a:lnTo>
                <a:lnTo>
                  <a:pt x="476204" y="229806"/>
                </a:lnTo>
                <a:lnTo>
                  <a:pt x="539530" y="223891"/>
                </a:lnTo>
                <a:lnTo>
                  <a:pt x="598589" y="214410"/>
                </a:lnTo>
                <a:lnTo>
                  <a:pt x="652531" y="201674"/>
                </a:lnTo>
                <a:lnTo>
                  <a:pt x="700506" y="185992"/>
                </a:lnTo>
                <a:lnTo>
                  <a:pt x="741665" y="167674"/>
                </a:lnTo>
                <a:lnTo>
                  <a:pt x="775157" y="147029"/>
                </a:lnTo>
                <a:lnTo>
                  <a:pt x="815740" y="99997"/>
                </a:lnTo>
                <a:lnTo>
                  <a:pt x="821132" y="74230"/>
                </a:lnTo>
                <a:lnTo>
                  <a:pt x="821132" y="31315"/>
                </a:lnTo>
                <a:lnTo>
                  <a:pt x="821132" y="9278"/>
                </a:lnTo>
                <a:lnTo>
                  <a:pt x="821132" y="1159"/>
                </a:lnTo>
                <a:lnTo>
                  <a:pt x="821132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14919" y="4081141"/>
            <a:ext cx="821690" cy="315595"/>
          </a:xfrm>
          <a:custGeom>
            <a:avLst/>
            <a:gdLst/>
            <a:ahLst/>
            <a:cxnLst/>
            <a:rect l="l" t="t" r="r" b="b"/>
            <a:pathLst>
              <a:path w="821689" h="315595">
                <a:moveTo>
                  <a:pt x="409462" y="0"/>
                </a:moveTo>
                <a:lnTo>
                  <a:pt x="343336" y="2100"/>
                </a:lnTo>
                <a:lnTo>
                  <a:pt x="280500" y="8169"/>
                </a:lnTo>
                <a:lnTo>
                  <a:pt x="221819" y="17854"/>
                </a:lnTo>
                <a:lnTo>
                  <a:pt x="168156" y="30805"/>
                </a:lnTo>
                <a:lnTo>
                  <a:pt x="120378" y="46671"/>
                </a:lnTo>
                <a:lnTo>
                  <a:pt x="79347" y="65100"/>
                </a:lnTo>
                <a:lnTo>
                  <a:pt x="45929" y="85741"/>
                </a:lnTo>
                <a:lnTo>
                  <a:pt x="5391" y="132255"/>
                </a:lnTo>
                <a:lnTo>
                  <a:pt x="0" y="157427"/>
                </a:lnTo>
                <a:lnTo>
                  <a:pt x="5391" y="183194"/>
                </a:lnTo>
                <a:lnTo>
                  <a:pt x="45929" y="230226"/>
                </a:lnTo>
                <a:lnTo>
                  <a:pt x="79347" y="250871"/>
                </a:lnTo>
                <a:lnTo>
                  <a:pt x="120378" y="269189"/>
                </a:lnTo>
                <a:lnTo>
                  <a:pt x="168156" y="284871"/>
                </a:lnTo>
                <a:lnTo>
                  <a:pt x="221819" y="297607"/>
                </a:lnTo>
                <a:lnTo>
                  <a:pt x="280500" y="307088"/>
                </a:lnTo>
                <a:lnTo>
                  <a:pt x="343336" y="313003"/>
                </a:lnTo>
                <a:lnTo>
                  <a:pt x="409462" y="315044"/>
                </a:lnTo>
                <a:lnTo>
                  <a:pt x="476204" y="313003"/>
                </a:lnTo>
                <a:lnTo>
                  <a:pt x="539530" y="307088"/>
                </a:lnTo>
                <a:lnTo>
                  <a:pt x="598589" y="297607"/>
                </a:lnTo>
                <a:lnTo>
                  <a:pt x="652531" y="284871"/>
                </a:lnTo>
                <a:lnTo>
                  <a:pt x="700506" y="269189"/>
                </a:lnTo>
                <a:lnTo>
                  <a:pt x="741665" y="250871"/>
                </a:lnTo>
                <a:lnTo>
                  <a:pt x="775157" y="230226"/>
                </a:lnTo>
                <a:lnTo>
                  <a:pt x="815740" y="183194"/>
                </a:lnTo>
                <a:lnTo>
                  <a:pt x="821132" y="157427"/>
                </a:lnTo>
                <a:lnTo>
                  <a:pt x="815740" y="132255"/>
                </a:lnTo>
                <a:lnTo>
                  <a:pt x="775157" y="85741"/>
                </a:lnTo>
                <a:lnTo>
                  <a:pt x="741665" y="65100"/>
                </a:lnTo>
                <a:lnTo>
                  <a:pt x="700506" y="46671"/>
                </a:lnTo>
                <a:lnTo>
                  <a:pt x="652531" y="30805"/>
                </a:lnTo>
                <a:lnTo>
                  <a:pt x="598589" y="17854"/>
                </a:lnTo>
                <a:lnTo>
                  <a:pt x="539530" y="8169"/>
                </a:lnTo>
                <a:lnTo>
                  <a:pt x="476204" y="2100"/>
                </a:lnTo>
                <a:lnTo>
                  <a:pt x="409462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14919" y="4081141"/>
            <a:ext cx="821690" cy="315595"/>
          </a:xfrm>
          <a:custGeom>
            <a:avLst/>
            <a:gdLst/>
            <a:ahLst/>
            <a:cxnLst/>
            <a:rect l="l" t="t" r="r" b="b"/>
            <a:pathLst>
              <a:path w="821689" h="315595">
                <a:moveTo>
                  <a:pt x="821132" y="157427"/>
                </a:moveTo>
                <a:lnTo>
                  <a:pt x="800132" y="207564"/>
                </a:lnTo>
                <a:lnTo>
                  <a:pt x="741665" y="250871"/>
                </a:lnTo>
                <a:lnTo>
                  <a:pt x="700506" y="269189"/>
                </a:lnTo>
                <a:lnTo>
                  <a:pt x="652531" y="284871"/>
                </a:lnTo>
                <a:lnTo>
                  <a:pt x="598589" y="297607"/>
                </a:lnTo>
                <a:lnTo>
                  <a:pt x="539530" y="307088"/>
                </a:lnTo>
                <a:lnTo>
                  <a:pt x="476204" y="313003"/>
                </a:lnTo>
                <a:lnTo>
                  <a:pt x="409462" y="315044"/>
                </a:lnTo>
                <a:lnTo>
                  <a:pt x="343336" y="313003"/>
                </a:lnTo>
                <a:lnTo>
                  <a:pt x="280500" y="307088"/>
                </a:lnTo>
                <a:lnTo>
                  <a:pt x="221819" y="297607"/>
                </a:lnTo>
                <a:lnTo>
                  <a:pt x="168156" y="284871"/>
                </a:lnTo>
                <a:lnTo>
                  <a:pt x="120378" y="269189"/>
                </a:lnTo>
                <a:lnTo>
                  <a:pt x="79347" y="250871"/>
                </a:lnTo>
                <a:lnTo>
                  <a:pt x="45929" y="230226"/>
                </a:lnTo>
                <a:lnTo>
                  <a:pt x="5391" y="183194"/>
                </a:lnTo>
                <a:lnTo>
                  <a:pt x="0" y="157427"/>
                </a:lnTo>
                <a:lnTo>
                  <a:pt x="5391" y="132255"/>
                </a:lnTo>
                <a:lnTo>
                  <a:pt x="45929" y="85741"/>
                </a:lnTo>
                <a:lnTo>
                  <a:pt x="79347" y="65100"/>
                </a:lnTo>
                <a:lnTo>
                  <a:pt x="120378" y="46671"/>
                </a:lnTo>
                <a:lnTo>
                  <a:pt x="168156" y="30805"/>
                </a:lnTo>
                <a:lnTo>
                  <a:pt x="221819" y="17854"/>
                </a:lnTo>
                <a:lnTo>
                  <a:pt x="280500" y="8169"/>
                </a:lnTo>
                <a:lnTo>
                  <a:pt x="343336" y="2100"/>
                </a:lnTo>
                <a:lnTo>
                  <a:pt x="409462" y="0"/>
                </a:lnTo>
                <a:lnTo>
                  <a:pt x="476204" y="2100"/>
                </a:lnTo>
                <a:lnTo>
                  <a:pt x="539530" y="8169"/>
                </a:lnTo>
                <a:lnTo>
                  <a:pt x="598589" y="17854"/>
                </a:lnTo>
                <a:lnTo>
                  <a:pt x="652531" y="30805"/>
                </a:lnTo>
                <a:lnTo>
                  <a:pt x="700506" y="46671"/>
                </a:lnTo>
                <a:lnTo>
                  <a:pt x="741665" y="65100"/>
                </a:lnTo>
                <a:lnTo>
                  <a:pt x="775157" y="85741"/>
                </a:lnTo>
                <a:lnTo>
                  <a:pt x="815740" y="132255"/>
                </a:lnTo>
                <a:lnTo>
                  <a:pt x="821132" y="157427"/>
                </a:lnTo>
                <a:close/>
              </a:path>
            </a:pathLst>
          </a:custGeom>
          <a:ln w="8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21896" y="4171070"/>
            <a:ext cx="407670" cy="137795"/>
          </a:xfrm>
          <a:custGeom>
            <a:avLst/>
            <a:gdLst/>
            <a:ahLst/>
            <a:cxnLst/>
            <a:rect l="l" t="t" r="r" b="b"/>
            <a:pathLst>
              <a:path w="407670" h="137795">
                <a:moveTo>
                  <a:pt x="407178" y="137237"/>
                </a:moveTo>
                <a:lnTo>
                  <a:pt x="0" y="0"/>
                </a:lnTo>
              </a:path>
            </a:pathLst>
          </a:custGeom>
          <a:ln w="179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21896" y="4171070"/>
            <a:ext cx="407670" cy="137795"/>
          </a:xfrm>
          <a:custGeom>
            <a:avLst/>
            <a:gdLst/>
            <a:ahLst/>
            <a:cxnLst/>
            <a:rect l="l" t="t" r="r" b="b"/>
            <a:pathLst>
              <a:path w="407670" h="137795">
                <a:moveTo>
                  <a:pt x="407178" y="0"/>
                </a:moveTo>
                <a:lnTo>
                  <a:pt x="0" y="137237"/>
                </a:lnTo>
              </a:path>
            </a:pathLst>
          </a:custGeom>
          <a:ln w="179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06899" y="2278030"/>
            <a:ext cx="1899920" cy="967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 b="1">
                <a:solidFill>
                  <a:srgbClr val="EB008B"/>
                </a:solidFill>
                <a:latin typeface="Times New Roman"/>
                <a:cs typeface="Times New Roman"/>
              </a:rPr>
              <a:t>Legend</a:t>
            </a:r>
            <a:endParaRPr sz="1700">
              <a:latin typeface="Times New Roman"/>
              <a:cs typeface="Times New Roman"/>
            </a:endParaRPr>
          </a:p>
          <a:p>
            <a:pPr marL="28575">
              <a:lnSpc>
                <a:spcPts val="1739"/>
              </a:lnSpc>
              <a:spcBef>
                <a:spcPts val="265"/>
              </a:spcBef>
            </a:pPr>
            <a:r>
              <a:rPr dirty="0" sz="1450" spc="15">
                <a:latin typeface="Times New Roman"/>
                <a:cs typeface="Times New Roman"/>
              </a:rPr>
              <a:t>SA: </a:t>
            </a:r>
            <a:r>
              <a:rPr dirty="0" sz="1450" spc="10">
                <a:latin typeface="Times New Roman"/>
                <a:cs typeface="Times New Roman"/>
              </a:rPr>
              <a:t>Source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address</a:t>
            </a:r>
            <a:endParaRPr sz="1450">
              <a:latin typeface="Times New Roman"/>
              <a:cs typeface="Times New Roman"/>
            </a:endParaRPr>
          </a:p>
          <a:p>
            <a:pPr marL="28575" marR="5080">
              <a:lnSpc>
                <a:spcPts val="1739"/>
              </a:lnSpc>
              <a:spcBef>
                <a:spcPts val="55"/>
              </a:spcBef>
            </a:pPr>
            <a:r>
              <a:rPr dirty="0" sz="1450" spc="15">
                <a:latin typeface="Times New Roman"/>
                <a:cs typeface="Times New Roman"/>
              </a:rPr>
              <a:t>DA: </a:t>
            </a:r>
            <a:r>
              <a:rPr dirty="0" sz="1450" spc="10">
                <a:latin typeface="Times New Roman"/>
                <a:cs typeface="Times New Roman"/>
              </a:rPr>
              <a:t>Destination address  </a:t>
            </a:r>
            <a:r>
              <a:rPr dirty="0" sz="1450" spc="15">
                <a:latin typeface="Times New Roman"/>
                <a:cs typeface="Times New Roman"/>
              </a:rPr>
              <a:t>L1, L2: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Times New Roman"/>
                <a:cs typeface="Times New Roman"/>
              </a:rPr>
              <a:t>Labels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75221" y="2551679"/>
            <a:ext cx="1975485" cy="702310"/>
          </a:xfrm>
          <a:custGeom>
            <a:avLst/>
            <a:gdLst/>
            <a:ahLst/>
            <a:cxnLst/>
            <a:rect l="l" t="t" r="r" b="b"/>
            <a:pathLst>
              <a:path w="1975484" h="702310">
                <a:moveTo>
                  <a:pt x="1975376" y="566701"/>
                </a:moveTo>
                <a:lnTo>
                  <a:pt x="1968473" y="609251"/>
                </a:lnTo>
                <a:lnTo>
                  <a:pt x="1949270" y="646301"/>
                </a:lnTo>
                <a:lnTo>
                  <a:pt x="1920031" y="675578"/>
                </a:lnTo>
                <a:lnTo>
                  <a:pt x="1883016" y="694811"/>
                </a:lnTo>
                <a:lnTo>
                  <a:pt x="1840487" y="701727"/>
                </a:lnTo>
                <a:lnTo>
                  <a:pt x="854526" y="701727"/>
                </a:lnTo>
                <a:lnTo>
                  <a:pt x="348221" y="701727"/>
                </a:lnTo>
                <a:lnTo>
                  <a:pt x="161688" y="701727"/>
                </a:lnTo>
                <a:lnTo>
                  <a:pt x="135041" y="701727"/>
                </a:lnTo>
                <a:lnTo>
                  <a:pt x="92525" y="694811"/>
                </a:lnTo>
                <a:lnTo>
                  <a:pt x="55476" y="675578"/>
                </a:lnTo>
                <a:lnTo>
                  <a:pt x="26181" y="646301"/>
                </a:lnTo>
                <a:lnTo>
                  <a:pt x="6926" y="609251"/>
                </a:lnTo>
                <a:lnTo>
                  <a:pt x="0" y="566701"/>
                </a:lnTo>
                <a:lnTo>
                  <a:pt x="0" y="317139"/>
                </a:lnTo>
                <a:lnTo>
                  <a:pt x="0" y="188985"/>
                </a:lnTo>
                <a:lnTo>
                  <a:pt x="0" y="141771"/>
                </a:lnTo>
                <a:lnTo>
                  <a:pt x="0" y="135026"/>
                </a:lnTo>
                <a:lnTo>
                  <a:pt x="6926" y="92476"/>
                </a:lnTo>
                <a:lnTo>
                  <a:pt x="26181" y="55426"/>
                </a:lnTo>
                <a:lnTo>
                  <a:pt x="55476" y="26148"/>
                </a:lnTo>
                <a:lnTo>
                  <a:pt x="92525" y="6915"/>
                </a:lnTo>
                <a:lnTo>
                  <a:pt x="135041" y="0"/>
                </a:lnTo>
                <a:lnTo>
                  <a:pt x="1121002" y="0"/>
                </a:lnTo>
                <a:lnTo>
                  <a:pt x="1627306" y="0"/>
                </a:lnTo>
                <a:lnTo>
                  <a:pt x="1813840" y="0"/>
                </a:lnTo>
                <a:lnTo>
                  <a:pt x="1840487" y="0"/>
                </a:lnTo>
                <a:lnTo>
                  <a:pt x="1883016" y="6915"/>
                </a:lnTo>
                <a:lnTo>
                  <a:pt x="1920031" y="26148"/>
                </a:lnTo>
                <a:lnTo>
                  <a:pt x="1949270" y="55426"/>
                </a:lnTo>
                <a:lnTo>
                  <a:pt x="1968473" y="92476"/>
                </a:lnTo>
                <a:lnTo>
                  <a:pt x="1975376" y="135026"/>
                </a:lnTo>
                <a:lnTo>
                  <a:pt x="1975376" y="566701"/>
                </a:lnTo>
                <a:close/>
              </a:path>
            </a:pathLst>
          </a:custGeom>
          <a:ln w="13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49324" y="3043427"/>
            <a:ext cx="2276855" cy="1958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54523" y="3121279"/>
            <a:ext cx="2267585" cy="1903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54500" y="6459759"/>
            <a:ext cx="170053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>
                <a:latin typeface="Tahoma"/>
                <a:cs typeface="Tahoma"/>
              </a:rPr>
              <a:t>TCP/IP </a:t>
            </a:r>
            <a:r>
              <a:rPr dirty="0" sz="1400" spc="-5">
                <a:latin typeface="Tahoma"/>
                <a:cs typeface="Tahoma"/>
              </a:rPr>
              <a:t>Protocol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Suite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467" rIns="0" bIns="0" rtlCol="0" vert="horz">
            <a:spAutoFit/>
          </a:bodyPr>
          <a:lstStyle/>
          <a:p>
            <a:pPr marL="942975">
              <a:lnSpc>
                <a:spcPts val="4785"/>
              </a:lnSpc>
            </a:pPr>
            <a:r>
              <a:rPr dirty="0" sz="4000" spc="-5"/>
              <a:t>Path setup: </a:t>
            </a:r>
            <a:r>
              <a:rPr dirty="0" sz="4000" spc="-10" b="1">
                <a:latin typeface="Tahoma"/>
                <a:cs typeface="Tahoma"/>
              </a:rPr>
              <a:t>Sending</a:t>
            </a:r>
            <a:r>
              <a:rPr dirty="0" sz="4000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Request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4359" y="496972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453" y="0"/>
                </a:lnTo>
              </a:path>
            </a:pathLst>
          </a:custGeom>
          <a:ln w="18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6766" y="4895384"/>
            <a:ext cx="734060" cy="132715"/>
          </a:xfrm>
          <a:custGeom>
            <a:avLst/>
            <a:gdLst/>
            <a:ahLst/>
            <a:cxnLst/>
            <a:rect l="l" t="t" r="r" b="b"/>
            <a:pathLst>
              <a:path w="734059" h="132714">
                <a:moveTo>
                  <a:pt x="0" y="132198"/>
                </a:moveTo>
                <a:lnTo>
                  <a:pt x="733478" y="132198"/>
                </a:lnTo>
                <a:lnTo>
                  <a:pt x="733478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96813" y="4895384"/>
            <a:ext cx="393700" cy="132715"/>
          </a:xfrm>
          <a:custGeom>
            <a:avLst/>
            <a:gdLst/>
            <a:ahLst/>
            <a:cxnLst/>
            <a:rect l="l" t="t" r="r" b="b"/>
            <a:pathLst>
              <a:path w="393700" h="132714">
                <a:moveTo>
                  <a:pt x="0" y="132198"/>
                </a:moveTo>
                <a:lnTo>
                  <a:pt x="393488" y="132198"/>
                </a:lnTo>
                <a:lnTo>
                  <a:pt x="393488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96813" y="4895384"/>
            <a:ext cx="1764030" cy="132715"/>
          </a:xfrm>
          <a:custGeom>
            <a:avLst/>
            <a:gdLst/>
            <a:ahLst/>
            <a:cxnLst/>
            <a:rect l="l" t="t" r="r" b="b"/>
            <a:pathLst>
              <a:path w="1764029" h="132714">
                <a:moveTo>
                  <a:pt x="0" y="132198"/>
                </a:moveTo>
                <a:lnTo>
                  <a:pt x="1763432" y="132198"/>
                </a:lnTo>
                <a:lnTo>
                  <a:pt x="1763432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ln w="18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3735" y="3522915"/>
            <a:ext cx="2560320" cy="1447165"/>
          </a:xfrm>
          <a:custGeom>
            <a:avLst/>
            <a:gdLst/>
            <a:ahLst/>
            <a:cxnLst/>
            <a:rect l="l" t="t" r="r" b="b"/>
            <a:pathLst>
              <a:path w="2560320" h="1447164">
                <a:moveTo>
                  <a:pt x="0" y="1446811"/>
                </a:moveTo>
                <a:lnTo>
                  <a:pt x="2559744" y="1446811"/>
                </a:lnTo>
                <a:lnTo>
                  <a:pt x="2559744" y="0"/>
                </a:lnTo>
                <a:lnTo>
                  <a:pt x="0" y="0"/>
                </a:lnTo>
                <a:lnTo>
                  <a:pt x="0" y="1446811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3077" y="4922337"/>
            <a:ext cx="676910" cy="99060"/>
          </a:xfrm>
          <a:custGeom>
            <a:avLst/>
            <a:gdLst/>
            <a:ahLst/>
            <a:cxnLst/>
            <a:rect l="l" t="t" r="r" b="b"/>
            <a:pathLst>
              <a:path w="676910" h="99060">
                <a:moveTo>
                  <a:pt x="0" y="99063"/>
                </a:moveTo>
                <a:lnTo>
                  <a:pt x="676917" y="99063"/>
                </a:lnTo>
                <a:lnTo>
                  <a:pt x="676917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72179" y="4922337"/>
            <a:ext cx="656590" cy="99060"/>
          </a:xfrm>
          <a:custGeom>
            <a:avLst/>
            <a:gdLst/>
            <a:ahLst/>
            <a:cxnLst/>
            <a:rect l="l" t="t" r="r" b="b"/>
            <a:pathLst>
              <a:path w="656589" h="99060">
                <a:moveTo>
                  <a:pt x="0" y="99063"/>
                </a:moveTo>
                <a:lnTo>
                  <a:pt x="656559" y="99063"/>
                </a:lnTo>
                <a:lnTo>
                  <a:pt x="656559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2179" y="4922337"/>
            <a:ext cx="1967864" cy="99060"/>
          </a:xfrm>
          <a:custGeom>
            <a:avLst/>
            <a:gdLst/>
            <a:ahLst/>
            <a:cxnLst/>
            <a:rect l="l" t="t" r="r" b="b"/>
            <a:pathLst>
              <a:path w="1967864" h="99060">
                <a:moveTo>
                  <a:pt x="0" y="99063"/>
                </a:moveTo>
                <a:lnTo>
                  <a:pt x="1967815" y="99063"/>
                </a:lnTo>
                <a:lnTo>
                  <a:pt x="1967815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ln w="18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0126" y="3576654"/>
            <a:ext cx="107314" cy="577850"/>
          </a:xfrm>
          <a:custGeom>
            <a:avLst/>
            <a:gdLst/>
            <a:ahLst/>
            <a:cxnLst/>
            <a:rect l="l" t="t" r="r" b="b"/>
            <a:pathLst>
              <a:path w="107314" h="577850">
                <a:moveTo>
                  <a:pt x="0" y="577807"/>
                </a:moveTo>
                <a:lnTo>
                  <a:pt x="107175" y="577807"/>
                </a:lnTo>
                <a:lnTo>
                  <a:pt x="107175" y="0"/>
                </a:lnTo>
                <a:lnTo>
                  <a:pt x="0" y="0"/>
                </a:lnTo>
                <a:lnTo>
                  <a:pt x="0" y="577807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0126" y="4338583"/>
            <a:ext cx="107314" cy="493395"/>
          </a:xfrm>
          <a:custGeom>
            <a:avLst/>
            <a:gdLst/>
            <a:ahLst/>
            <a:cxnLst/>
            <a:rect l="l" t="t" r="r" b="b"/>
            <a:pathLst>
              <a:path w="107314" h="493395">
                <a:moveTo>
                  <a:pt x="0" y="492937"/>
                </a:moveTo>
                <a:lnTo>
                  <a:pt x="107175" y="492937"/>
                </a:lnTo>
                <a:lnTo>
                  <a:pt x="107175" y="0"/>
                </a:lnTo>
                <a:lnTo>
                  <a:pt x="0" y="0"/>
                </a:lnTo>
                <a:lnTo>
                  <a:pt x="0" y="492937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0126" y="3576654"/>
            <a:ext cx="107314" cy="1255395"/>
          </a:xfrm>
          <a:custGeom>
            <a:avLst/>
            <a:gdLst/>
            <a:ahLst/>
            <a:cxnLst/>
            <a:rect l="l" t="t" r="r" b="b"/>
            <a:pathLst>
              <a:path w="107314" h="1255395">
                <a:moveTo>
                  <a:pt x="0" y="1254865"/>
                </a:moveTo>
                <a:lnTo>
                  <a:pt x="107175" y="1254865"/>
                </a:lnTo>
                <a:lnTo>
                  <a:pt x="107175" y="0"/>
                </a:lnTo>
                <a:lnTo>
                  <a:pt x="0" y="0"/>
                </a:lnTo>
                <a:lnTo>
                  <a:pt x="0" y="1254865"/>
                </a:lnTo>
                <a:close/>
              </a:path>
            </a:pathLst>
          </a:custGeom>
          <a:ln w="18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34235" y="3446703"/>
            <a:ext cx="524510" cy="132080"/>
          </a:xfrm>
          <a:custGeom>
            <a:avLst/>
            <a:gdLst/>
            <a:ahLst/>
            <a:cxnLst/>
            <a:rect l="l" t="t" r="r" b="b"/>
            <a:pathLst>
              <a:path w="524510" h="132079">
                <a:moveTo>
                  <a:pt x="0" y="132024"/>
                </a:moveTo>
                <a:lnTo>
                  <a:pt x="524333" y="132024"/>
                </a:lnTo>
                <a:lnTo>
                  <a:pt x="524333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5977" y="3446703"/>
            <a:ext cx="641985" cy="132080"/>
          </a:xfrm>
          <a:custGeom>
            <a:avLst/>
            <a:gdLst/>
            <a:ahLst/>
            <a:cxnLst/>
            <a:rect l="l" t="t" r="r" b="b"/>
            <a:pathLst>
              <a:path w="641985" h="132079">
                <a:moveTo>
                  <a:pt x="0" y="132024"/>
                </a:moveTo>
                <a:lnTo>
                  <a:pt x="641590" y="132024"/>
                </a:lnTo>
                <a:lnTo>
                  <a:pt x="641590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55977" y="3446703"/>
            <a:ext cx="1802764" cy="132080"/>
          </a:xfrm>
          <a:custGeom>
            <a:avLst/>
            <a:gdLst/>
            <a:ahLst/>
            <a:cxnLst/>
            <a:rect l="l" t="t" r="r" b="b"/>
            <a:pathLst>
              <a:path w="1802764" h="132079">
                <a:moveTo>
                  <a:pt x="0" y="132024"/>
                </a:moveTo>
                <a:lnTo>
                  <a:pt x="1802591" y="132024"/>
                </a:lnTo>
                <a:lnTo>
                  <a:pt x="1802591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ln w="18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61239" y="3573127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9739" y="4541087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2869" y="5007561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7342" y="349274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6756" y="4986956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5579" y="3261521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275" y="4565814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953" y="4565814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8637" y="365573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3131" y="4598949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6999" y="4997255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866" y="3728369"/>
            <a:ext cx="16891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72018" y="5175133"/>
            <a:ext cx="15811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01972" y="3491999"/>
            <a:ext cx="2543810" cy="1442720"/>
          </a:xfrm>
          <a:custGeom>
            <a:avLst/>
            <a:gdLst/>
            <a:ahLst/>
            <a:cxnLst/>
            <a:rect l="l" t="t" r="r" b="b"/>
            <a:pathLst>
              <a:path w="2543810" h="1442720">
                <a:moveTo>
                  <a:pt x="0" y="0"/>
                </a:moveTo>
                <a:lnTo>
                  <a:pt x="2543271" y="1442701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93735" y="3496116"/>
            <a:ext cx="2560320" cy="1450975"/>
          </a:xfrm>
          <a:custGeom>
            <a:avLst/>
            <a:gdLst/>
            <a:ahLst/>
            <a:cxnLst/>
            <a:rect l="l" t="t" r="r" b="b"/>
            <a:pathLst>
              <a:path w="2560320" h="1450975">
                <a:moveTo>
                  <a:pt x="2559744" y="0"/>
                </a:moveTo>
                <a:lnTo>
                  <a:pt x="0" y="1450948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283312" y="3906363"/>
            <a:ext cx="6318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N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5">
                <a:latin typeface="Times New Roman"/>
                <a:cs typeface="Times New Roman"/>
              </a:rPr>
              <a:t>w</a:t>
            </a:r>
            <a:r>
              <a:rPr dirty="0" sz="1350" spc="5">
                <a:latin typeface="Times New Roman"/>
                <a:cs typeface="Times New Roman"/>
              </a:rPr>
              <a:t>o</a:t>
            </a:r>
            <a:r>
              <a:rPr dirty="0" sz="1350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576" y="2407222"/>
            <a:ext cx="6318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4636" y="5128079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6253" y="388424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47173" y="5121897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00621" y="3189934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53316" y="315902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22904" y="2951357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8159" y="2926483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8159" y="2926483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22904" y="2270303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98159" y="2245604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98159" y="2245604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22904" y="2055717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4">
                <a:moveTo>
                  <a:pt x="0" y="162926"/>
                </a:moveTo>
                <a:lnTo>
                  <a:pt x="266054" y="162926"/>
                </a:lnTo>
                <a:lnTo>
                  <a:pt x="266054" y="0"/>
                </a:lnTo>
                <a:lnTo>
                  <a:pt x="0" y="0"/>
                </a:lnTo>
                <a:lnTo>
                  <a:pt x="0" y="16292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98159" y="2030843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98159" y="2030843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22904" y="2724246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98159" y="2699546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98159" y="2699546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22904" y="2491100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98159" y="2466365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98159" y="2466365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66402" y="441243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1042"/>
                </a:moveTo>
                <a:lnTo>
                  <a:pt x="266228" y="161042"/>
                </a:lnTo>
                <a:lnTo>
                  <a:pt x="266228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41622" y="4387737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41622" y="4387737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66402" y="3731557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68"/>
                </a:moveTo>
                <a:lnTo>
                  <a:pt x="266228" y="160868"/>
                </a:lnTo>
                <a:lnTo>
                  <a:pt x="266228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41622" y="3706614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41622" y="3706614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66402" y="3516762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1042"/>
                </a:moveTo>
                <a:lnTo>
                  <a:pt x="266228" y="161042"/>
                </a:lnTo>
                <a:lnTo>
                  <a:pt x="266228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41622" y="3491992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41622" y="3491992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66402" y="4185430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3101"/>
                </a:moveTo>
                <a:lnTo>
                  <a:pt x="266228" y="163101"/>
                </a:lnTo>
                <a:lnTo>
                  <a:pt x="266228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41622" y="4160731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41622" y="4160731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66402" y="3952319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68"/>
                </a:moveTo>
                <a:lnTo>
                  <a:pt x="266228" y="160868"/>
                </a:lnTo>
                <a:lnTo>
                  <a:pt x="266228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41622" y="3927619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41622" y="3927619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19152" y="2536585"/>
            <a:ext cx="655955" cy="132080"/>
          </a:xfrm>
          <a:custGeom>
            <a:avLst/>
            <a:gdLst/>
            <a:ahLst/>
            <a:cxnLst/>
            <a:rect l="l" t="t" r="r" b="b"/>
            <a:pathLst>
              <a:path w="655954" h="132080">
                <a:moveTo>
                  <a:pt x="0" y="132024"/>
                </a:moveTo>
                <a:lnTo>
                  <a:pt x="655952" y="132024"/>
                </a:lnTo>
                <a:lnTo>
                  <a:pt x="655952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19152" y="2536585"/>
            <a:ext cx="655955" cy="132080"/>
          </a:xfrm>
          <a:custGeom>
            <a:avLst/>
            <a:gdLst/>
            <a:ahLst/>
            <a:cxnLst/>
            <a:rect l="l" t="t" r="r" b="b"/>
            <a:pathLst>
              <a:path w="655954" h="132080">
                <a:moveTo>
                  <a:pt x="0" y="132024"/>
                </a:moveTo>
                <a:lnTo>
                  <a:pt x="655952" y="132024"/>
                </a:lnTo>
                <a:lnTo>
                  <a:pt x="655952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ln w="187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177705" y="2110148"/>
            <a:ext cx="1079500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1500"/>
              </a:lnSpc>
            </a:pPr>
            <a:r>
              <a:rPr dirty="0" sz="1350">
                <a:latin typeface="Times New Roman"/>
                <a:cs typeface="Times New Roman"/>
              </a:rPr>
              <a:t>Request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packet  </a:t>
            </a:r>
            <a:r>
              <a:rPr dirty="0" sz="1350" spc="-10">
                <a:latin typeface="Times New Roman"/>
                <a:cs typeface="Times New Roman"/>
              </a:rPr>
              <a:t>Virtual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22479" y="1829639"/>
            <a:ext cx="65278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b="1">
                <a:solidFill>
                  <a:srgbClr val="EB008B"/>
                </a:solidFill>
                <a:latin typeface="Times New Roman"/>
                <a:cs typeface="Times New Roman"/>
              </a:rPr>
              <a:t>Lege</a:t>
            </a:r>
            <a:r>
              <a:rPr dirty="0" sz="1550" b="1">
                <a:solidFill>
                  <a:srgbClr val="EB008B"/>
                </a:solidFill>
                <a:latin typeface="Times New Roman"/>
                <a:cs typeface="Times New Roman"/>
              </a:rPr>
              <a:t>n</a:t>
            </a:r>
            <a:r>
              <a:rPr dirty="0" sz="1550" spc="5" b="1">
                <a:solidFill>
                  <a:srgbClr val="EB008B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15034" y="2222767"/>
            <a:ext cx="635635" cy="184150"/>
          </a:xfrm>
          <a:custGeom>
            <a:avLst/>
            <a:gdLst/>
            <a:ahLst/>
            <a:cxnLst/>
            <a:rect l="l" t="t" r="r" b="b"/>
            <a:pathLst>
              <a:path w="635635" h="184150">
                <a:moveTo>
                  <a:pt x="0" y="183705"/>
                </a:moveTo>
                <a:lnTo>
                  <a:pt x="635165" y="183705"/>
                </a:lnTo>
                <a:lnTo>
                  <a:pt x="635165" y="0"/>
                </a:lnTo>
                <a:lnTo>
                  <a:pt x="0" y="0"/>
                </a:lnTo>
                <a:lnTo>
                  <a:pt x="0" y="183705"/>
                </a:lnTo>
                <a:close/>
              </a:path>
            </a:pathLst>
          </a:custGeom>
          <a:solidFill>
            <a:srgbClr val="626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470392" y="2163921"/>
            <a:ext cx="54292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5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5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76824" y="2105123"/>
            <a:ext cx="2060575" cy="712470"/>
          </a:xfrm>
          <a:custGeom>
            <a:avLst/>
            <a:gdLst/>
            <a:ahLst/>
            <a:cxnLst/>
            <a:rect l="l" t="t" r="r" b="b"/>
            <a:pathLst>
              <a:path w="2060575" h="712469">
                <a:moveTo>
                  <a:pt x="2060583" y="588255"/>
                </a:moveTo>
                <a:lnTo>
                  <a:pt x="2050815" y="636324"/>
                </a:lnTo>
                <a:lnTo>
                  <a:pt x="2024216" y="675680"/>
                </a:lnTo>
                <a:lnTo>
                  <a:pt x="1984843" y="702268"/>
                </a:lnTo>
                <a:lnTo>
                  <a:pt x="1936753" y="712032"/>
                </a:lnTo>
                <a:lnTo>
                  <a:pt x="888657" y="712032"/>
                </a:lnTo>
                <a:lnTo>
                  <a:pt x="350445" y="712032"/>
                </a:lnTo>
                <a:lnTo>
                  <a:pt x="152157" y="712032"/>
                </a:lnTo>
                <a:lnTo>
                  <a:pt x="123830" y="712032"/>
                </a:lnTo>
                <a:lnTo>
                  <a:pt x="75711" y="702268"/>
                </a:lnTo>
                <a:lnTo>
                  <a:pt x="36341" y="675680"/>
                </a:lnTo>
                <a:lnTo>
                  <a:pt x="9758" y="636324"/>
                </a:lnTo>
                <a:lnTo>
                  <a:pt x="0" y="588255"/>
                </a:lnTo>
                <a:lnTo>
                  <a:pt x="0" y="319769"/>
                </a:lnTo>
                <a:lnTo>
                  <a:pt x="0" y="181897"/>
                </a:lnTo>
                <a:lnTo>
                  <a:pt x="0" y="131103"/>
                </a:lnTo>
                <a:lnTo>
                  <a:pt x="0" y="123846"/>
                </a:lnTo>
                <a:lnTo>
                  <a:pt x="9758" y="75796"/>
                </a:lnTo>
                <a:lnTo>
                  <a:pt x="36341" y="36412"/>
                </a:lnTo>
                <a:lnTo>
                  <a:pt x="75711" y="9784"/>
                </a:lnTo>
                <a:lnTo>
                  <a:pt x="123830" y="0"/>
                </a:lnTo>
                <a:lnTo>
                  <a:pt x="1171926" y="0"/>
                </a:lnTo>
                <a:lnTo>
                  <a:pt x="1710137" y="0"/>
                </a:lnTo>
                <a:lnTo>
                  <a:pt x="1908426" y="0"/>
                </a:lnTo>
                <a:lnTo>
                  <a:pt x="1936753" y="0"/>
                </a:lnTo>
                <a:lnTo>
                  <a:pt x="1984843" y="9784"/>
                </a:lnTo>
                <a:lnTo>
                  <a:pt x="2024216" y="36412"/>
                </a:lnTo>
                <a:lnTo>
                  <a:pt x="2050815" y="75796"/>
                </a:lnTo>
                <a:lnTo>
                  <a:pt x="2060583" y="123846"/>
                </a:lnTo>
                <a:lnTo>
                  <a:pt x="2060583" y="588255"/>
                </a:lnTo>
                <a:close/>
              </a:path>
            </a:pathLst>
          </a:custGeom>
          <a:ln w="123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86691" y="2089789"/>
            <a:ext cx="3371028" cy="16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87869" y="4218405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604423" y="0"/>
                </a:moveTo>
                <a:lnTo>
                  <a:pt x="0" y="0"/>
                </a:lnTo>
                <a:lnTo>
                  <a:pt x="0" y="55818"/>
                </a:lnTo>
                <a:lnTo>
                  <a:pt x="30896" y="106735"/>
                </a:lnTo>
                <a:lnTo>
                  <a:pt x="66755" y="128185"/>
                </a:lnTo>
                <a:lnTo>
                  <a:pt x="113765" y="146053"/>
                </a:lnTo>
                <a:lnTo>
                  <a:pt x="170086" y="159659"/>
                </a:lnTo>
                <a:lnTo>
                  <a:pt x="233876" y="168323"/>
                </a:lnTo>
                <a:lnTo>
                  <a:pt x="303293" y="171362"/>
                </a:lnTo>
                <a:lnTo>
                  <a:pt x="371910" y="168323"/>
                </a:lnTo>
                <a:lnTo>
                  <a:pt x="435126" y="159659"/>
                </a:lnTo>
                <a:lnTo>
                  <a:pt x="491062" y="146053"/>
                </a:lnTo>
                <a:lnTo>
                  <a:pt x="537839" y="128185"/>
                </a:lnTo>
                <a:lnTo>
                  <a:pt x="573577" y="106735"/>
                </a:lnTo>
                <a:lnTo>
                  <a:pt x="604423" y="55818"/>
                </a:lnTo>
                <a:lnTo>
                  <a:pt x="604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87869" y="4218405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0" y="0"/>
                </a:moveTo>
                <a:lnTo>
                  <a:pt x="0" y="32269"/>
                </a:lnTo>
                <a:lnTo>
                  <a:pt x="0" y="48841"/>
                </a:lnTo>
                <a:lnTo>
                  <a:pt x="0" y="54946"/>
                </a:lnTo>
                <a:lnTo>
                  <a:pt x="0" y="55818"/>
                </a:lnTo>
                <a:lnTo>
                  <a:pt x="8031" y="82386"/>
                </a:lnTo>
                <a:lnTo>
                  <a:pt x="66755" y="128185"/>
                </a:lnTo>
                <a:lnTo>
                  <a:pt x="113765" y="146053"/>
                </a:lnTo>
                <a:lnTo>
                  <a:pt x="170086" y="159659"/>
                </a:lnTo>
                <a:lnTo>
                  <a:pt x="233876" y="168323"/>
                </a:lnTo>
                <a:lnTo>
                  <a:pt x="303293" y="171362"/>
                </a:lnTo>
                <a:lnTo>
                  <a:pt x="371910" y="168323"/>
                </a:lnTo>
                <a:lnTo>
                  <a:pt x="435126" y="159659"/>
                </a:lnTo>
                <a:lnTo>
                  <a:pt x="491062" y="146053"/>
                </a:lnTo>
                <a:lnTo>
                  <a:pt x="537839" y="128185"/>
                </a:lnTo>
                <a:lnTo>
                  <a:pt x="573577" y="106735"/>
                </a:lnTo>
                <a:lnTo>
                  <a:pt x="604423" y="55818"/>
                </a:lnTo>
                <a:lnTo>
                  <a:pt x="604423" y="23548"/>
                </a:lnTo>
                <a:lnTo>
                  <a:pt x="604423" y="6977"/>
                </a:lnTo>
                <a:lnTo>
                  <a:pt x="604423" y="872"/>
                </a:lnTo>
                <a:lnTo>
                  <a:pt x="604423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87869" y="4104954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303293" y="0"/>
                </a:moveTo>
                <a:lnTo>
                  <a:pt x="233876" y="3043"/>
                </a:lnTo>
                <a:lnTo>
                  <a:pt x="170086" y="11690"/>
                </a:lnTo>
                <a:lnTo>
                  <a:pt x="113765" y="25209"/>
                </a:lnTo>
                <a:lnTo>
                  <a:pt x="66755" y="42874"/>
                </a:lnTo>
                <a:lnTo>
                  <a:pt x="30896" y="63955"/>
                </a:lnTo>
                <a:lnTo>
                  <a:pt x="0" y="113450"/>
                </a:lnTo>
                <a:lnTo>
                  <a:pt x="8031" y="140030"/>
                </a:lnTo>
                <a:lnTo>
                  <a:pt x="66755" y="185900"/>
                </a:lnTo>
                <a:lnTo>
                  <a:pt x="113765" y="203812"/>
                </a:lnTo>
                <a:lnTo>
                  <a:pt x="170086" y="217460"/>
                </a:lnTo>
                <a:lnTo>
                  <a:pt x="233876" y="226153"/>
                </a:lnTo>
                <a:lnTo>
                  <a:pt x="303293" y="229204"/>
                </a:lnTo>
                <a:lnTo>
                  <a:pt x="371910" y="226153"/>
                </a:lnTo>
                <a:lnTo>
                  <a:pt x="435126" y="217460"/>
                </a:lnTo>
                <a:lnTo>
                  <a:pt x="491062" y="203812"/>
                </a:lnTo>
                <a:lnTo>
                  <a:pt x="537839" y="185900"/>
                </a:lnTo>
                <a:lnTo>
                  <a:pt x="573577" y="164409"/>
                </a:lnTo>
                <a:lnTo>
                  <a:pt x="604423" y="113450"/>
                </a:lnTo>
                <a:lnTo>
                  <a:pt x="596399" y="87723"/>
                </a:lnTo>
                <a:lnTo>
                  <a:pt x="537839" y="42874"/>
                </a:lnTo>
                <a:lnTo>
                  <a:pt x="491062" y="25209"/>
                </a:lnTo>
                <a:lnTo>
                  <a:pt x="435126" y="11690"/>
                </a:lnTo>
                <a:lnTo>
                  <a:pt x="371910" y="3043"/>
                </a:lnTo>
                <a:lnTo>
                  <a:pt x="303293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87869" y="4104954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604423" y="113450"/>
                </a:moveTo>
                <a:lnTo>
                  <a:pt x="573577" y="164409"/>
                </a:lnTo>
                <a:lnTo>
                  <a:pt x="537839" y="185900"/>
                </a:lnTo>
                <a:lnTo>
                  <a:pt x="491062" y="203812"/>
                </a:lnTo>
                <a:lnTo>
                  <a:pt x="435126" y="217460"/>
                </a:lnTo>
                <a:lnTo>
                  <a:pt x="371910" y="226153"/>
                </a:lnTo>
                <a:lnTo>
                  <a:pt x="303293" y="229204"/>
                </a:lnTo>
                <a:lnTo>
                  <a:pt x="233876" y="226153"/>
                </a:lnTo>
                <a:lnTo>
                  <a:pt x="170086" y="217460"/>
                </a:lnTo>
                <a:lnTo>
                  <a:pt x="113765" y="203812"/>
                </a:lnTo>
                <a:lnTo>
                  <a:pt x="66755" y="185900"/>
                </a:lnTo>
                <a:lnTo>
                  <a:pt x="30896" y="164409"/>
                </a:lnTo>
                <a:lnTo>
                  <a:pt x="0" y="113450"/>
                </a:lnTo>
                <a:lnTo>
                  <a:pt x="8031" y="87723"/>
                </a:lnTo>
                <a:lnTo>
                  <a:pt x="66755" y="42874"/>
                </a:lnTo>
                <a:lnTo>
                  <a:pt x="113765" y="25209"/>
                </a:lnTo>
                <a:lnTo>
                  <a:pt x="170086" y="11690"/>
                </a:lnTo>
                <a:lnTo>
                  <a:pt x="233876" y="3043"/>
                </a:lnTo>
                <a:lnTo>
                  <a:pt x="303293" y="0"/>
                </a:lnTo>
                <a:lnTo>
                  <a:pt x="371910" y="3043"/>
                </a:lnTo>
                <a:lnTo>
                  <a:pt x="435126" y="11690"/>
                </a:lnTo>
                <a:lnTo>
                  <a:pt x="491062" y="25209"/>
                </a:lnTo>
                <a:lnTo>
                  <a:pt x="537839" y="42874"/>
                </a:lnTo>
                <a:lnTo>
                  <a:pt x="573577" y="63955"/>
                </a:lnTo>
                <a:lnTo>
                  <a:pt x="604423" y="113450"/>
                </a:lnTo>
                <a:close/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40528" y="4169005"/>
            <a:ext cx="299085" cy="101600"/>
          </a:xfrm>
          <a:custGeom>
            <a:avLst/>
            <a:gdLst/>
            <a:ahLst/>
            <a:cxnLst/>
            <a:rect l="l" t="t" r="r" b="b"/>
            <a:pathLst>
              <a:path w="299085" h="101600">
                <a:moveTo>
                  <a:pt x="299035" y="101100"/>
                </a:moveTo>
                <a:lnTo>
                  <a:pt x="0" y="0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740528" y="4169005"/>
            <a:ext cx="299085" cy="101600"/>
          </a:xfrm>
          <a:custGeom>
            <a:avLst/>
            <a:gdLst/>
            <a:ahLst/>
            <a:cxnLst/>
            <a:rect l="l" t="t" r="r" b="b"/>
            <a:pathLst>
              <a:path w="299085" h="101600">
                <a:moveTo>
                  <a:pt x="299035" y="0"/>
                </a:moveTo>
                <a:lnTo>
                  <a:pt x="0" y="101100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94699" y="4949123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604214" y="0"/>
                </a:moveTo>
                <a:lnTo>
                  <a:pt x="0" y="0"/>
                </a:lnTo>
                <a:lnTo>
                  <a:pt x="0" y="55622"/>
                </a:lnTo>
                <a:lnTo>
                  <a:pt x="30868" y="106568"/>
                </a:lnTo>
                <a:lnTo>
                  <a:pt x="66700" y="128052"/>
                </a:lnTo>
                <a:lnTo>
                  <a:pt x="113680" y="145959"/>
                </a:lnTo>
                <a:lnTo>
                  <a:pt x="169974" y="159601"/>
                </a:lnTo>
                <a:lnTo>
                  <a:pt x="233744" y="168291"/>
                </a:lnTo>
                <a:lnTo>
                  <a:pt x="303154" y="171341"/>
                </a:lnTo>
                <a:lnTo>
                  <a:pt x="371810" y="168291"/>
                </a:lnTo>
                <a:lnTo>
                  <a:pt x="435033" y="159601"/>
                </a:lnTo>
                <a:lnTo>
                  <a:pt x="490953" y="145959"/>
                </a:lnTo>
                <a:lnTo>
                  <a:pt x="537701" y="128052"/>
                </a:lnTo>
                <a:lnTo>
                  <a:pt x="573406" y="106568"/>
                </a:lnTo>
                <a:lnTo>
                  <a:pt x="604214" y="55622"/>
                </a:lnTo>
                <a:lnTo>
                  <a:pt x="604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4699" y="4949123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0" y="0"/>
                </a:moveTo>
                <a:lnTo>
                  <a:pt x="0" y="32157"/>
                </a:lnTo>
                <a:lnTo>
                  <a:pt x="0" y="48670"/>
                </a:lnTo>
                <a:lnTo>
                  <a:pt x="0" y="54753"/>
                </a:lnTo>
                <a:lnTo>
                  <a:pt x="0" y="55622"/>
                </a:lnTo>
                <a:lnTo>
                  <a:pt x="8023" y="82196"/>
                </a:lnTo>
                <a:lnTo>
                  <a:pt x="66700" y="128052"/>
                </a:lnTo>
                <a:lnTo>
                  <a:pt x="113680" y="145959"/>
                </a:lnTo>
                <a:lnTo>
                  <a:pt x="169974" y="159601"/>
                </a:lnTo>
                <a:lnTo>
                  <a:pt x="233744" y="168291"/>
                </a:lnTo>
                <a:lnTo>
                  <a:pt x="303154" y="171341"/>
                </a:lnTo>
                <a:lnTo>
                  <a:pt x="371810" y="168291"/>
                </a:lnTo>
                <a:lnTo>
                  <a:pt x="435033" y="159601"/>
                </a:lnTo>
                <a:lnTo>
                  <a:pt x="490953" y="145959"/>
                </a:lnTo>
                <a:lnTo>
                  <a:pt x="537701" y="128052"/>
                </a:lnTo>
                <a:lnTo>
                  <a:pt x="573406" y="106568"/>
                </a:lnTo>
                <a:lnTo>
                  <a:pt x="604214" y="55622"/>
                </a:lnTo>
                <a:lnTo>
                  <a:pt x="604214" y="23465"/>
                </a:lnTo>
                <a:lnTo>
                  <a:pt x="604214" y="6952"/>
                </a:lnTo>
                <a:lnTo>
                  <a:pt x="604214" y="869"/>
                </a:lnTo>
                <a:lnTo>
                  <a:pt x="604214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94699" y="4835637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303154" y="0"/>
                </a:moveTo>
                <a:lnTo>
                  <a:pt x="233744" y="3033"/>
                </a:lnTo>
                <a:lnTo>
                  <a:pt x="169974" y="11656"/>
                </a:lnTo>
                <a:lnTo>
                  <a:pt x="113680" y="25151"/>
                </a:lnTo>
                <a:lnTo>
                  <a:pt x="66700" y="42798"/>
                </a:lnTo>
                <a:lnTo>
                  <a:pt x="30868" y="63882"/>
                </a:lnTo>
                <a:lnTo>
                  <a:pt x="0" y="113485"/>
                </a:lnTo>
                <a:lnTo>
                  <a:pt x="8023" y="139994"/>
                </a:lnTo>
                <a:lnTo>
                  <a:pt x="66700" y="185773"/>
                </a:lnTo>
                <a:lnTo>
                  <a:pt x="113680" y="203661"/>
                </a:lnTo>
                <a:lnTo>
                  <a:pt x="169974" y="217294"/>
                </a:lnTo>
                <a:lnTo>
                  <a:pt x="233744" y="225980"/>
                </a:lnTo>
                <a:lnTo>
                  <a:pt x="303154" y="229029"/>
                </a:lnTo>
                <a:lnTo>
                  <a:pt x="371810" y="225980"/>
                </a:lnTo>
                <a:lnTo>
                  <a:pt x="435033" y="217294"/>
                </a:lnTo>
                <a:lnTo>
                  <a:pt x="490953" y="203661"/>
                </a:lnTo>
                <a:lnTo>
                  <a:pt x="537701" y="185773"/>
                </a:lnTo>
                <a:lnTo>
                  <a:pt x="573406" y="164320"/>
                </a:lnTo>
                <a:lnTo>
                  <a:pt x="604214" y="113485"/>
                </a:lnTo>
                <a:lnTo>
                  <a:pt x="596201" y="87683"/>
                </a:lnTo>
                <a:lnTo>
                  <a:pt x="537701" y="42798"/>
                </a:lnTo>
                <a:lnTo>
                  <a:pt x="490953" y="25151"/>
                </a:lnTo>
                <a:lnTo>
                  <a:pt x="435033" y="11656"/>
                </a:lnTo>
                <a:lnTo>
                  <a:pt x="371810" y="3033"/>
                </a:lnTo>
                <a:lnTo>
                  <a:pt x="303154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94699" y="4835637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604214" y="113485"/>
                </a:moveTo>
                <a:lnTo>
                  <a:pt x="573406" y="164320"/>
                </a:lnTo>
                <a:lnTo>
                  <a:pt x="537701" y="185773"/>
                </a:lnTo>
                <a:lnTo>
                  <a:pt x="490953" y="203661"/>
                </a:lnTo>
                <a:lnTo>
                  <a:pt x="435033" y="217294"/>
                </a:lnTo>
                <a:lnTo>
                  <a:pt x="371810" y="225980"/>
                </a:lnTo>
                <a:lnTo>
                  <a:pt x="303154" y="229029"/>
                </a:lnTo>
                <a:lnTo>
                  <a:pt x="233744" y="225980"/>
                </a:lnTo>
                <a:lnTo>
                  <a:pt x="169974" y="217294"/>
                </a:lnTo>
                <a:lnTo>
                  <a:pt x="113680" y="203661"/>
                </a:lnTo>
                <a:lnTo>
                  <a:pt x="66700" y="185773"/>
                </a:lnTo>
                <a:lnTo>
                  <a:pt x="30868" y="164320"/>
                </a:lnTo>
                <a:lnTo>
                  <a:pt x="0" y="113485"/>
                </a:lnTo>
                <a:lnTo>
                  <a:pt x="8023" y="87683"/>
                </a:lnTo>
                <a:lnTo>
                  <a:pt x="66700" y="42798"/>
                </a:lnTo>
                <a:lnTo>
                  <a:pt x="113680" y="25151"/>
                </a:lnTo>
                <a:lnTo>
                  <a:pt x="169974" y="11656"/>
                </a:lnTo>
                <a:lnTo>
                  <a:pt x="233744" y="3033"/>
                </a:lnTo>
                <a:lnTo>
                  <a:pt x="303154" y="0"/>
                </a:lnTo>
                <a:lnTo>
                  <a:pt x="371810" y="3033"/>
                </a:lnTo>
                <a:lnTo>
                  <a:pt x="435033" y="11656"/>
                </a:lnTo>
                <a:lnTo>
                  <a:pt x="490953" y="25151"/>
                </a:lnTo>
                <a:lnTo>
                  <a:pt x="537701" y="42798"/>
                </a:lnTo>
                <a:lnTo>
                  <a:pt x="573406" y="63882"/>
                </a:lnTo>
                <a:lnTo>
                  <a:pt x="604214" y="113485"/>
                </a:lnTo>
                <a:close/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47218" y="4899507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75" y="101121"/>
                </a:moveTo>
                <a:lnTo>
                  <a:pt x="0" y="0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47218" y="4899507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75" y="0"/>
                </a:moveTo>
                <a:lnTo>
                  <a:pt x="0" y="101121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31757" y="4961487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604214" y="0"/>
                </a:moveTo>
                <a:lnTo>
                  <a:pt x="0" y="0"/>
                </a:lnTo>
                <a:lnTo>
                  <a:pt x="0" y="55797"/>
                </a:lnTo>
                <a:lnTo>
                  <a:pt x="30868" y="106632"/>
                </a:lnTo>
                <a:lnTo>
                  <a:pt x="66700" y="128085"/>
                </a:lnTo>
                <a:lnTo>
                  <a:pt x="113680" y="145973"/>
                </a:lnTo>
                <a:lnTo>
                  <a:pt x="169974" y="159606"/>
                </a:lnTo>
                <a:lnTo>
                  <a:pt x="233744" y="168292"/>
                </a:lnTo>
                <a:lnTo>
                  <a:pt x="303154" y="171341"/>
                </a:lnTo>
                <a:lnTo>
                  <a:pt x="371744" y="168292"/>
                </a:lnTo>
                <a:lnTo>
                  <a:pt x="434942" y="159606"/>
                </a:lnTo>
                <a:lnTo>
                  <a:pt x="490865" y="145973"/>
                </a:lnTo>
                <a:lnTo>
                  <a:pt x="537635" y="128085"/>
                </a:lnTo>
                <a:lnTo>
                  <a:pt x="573370" y="106632"/>
                </a:lnTo>
                <a:lnTo>
                  <a:pt x="604214" y="55797"/>
                </a:lnTo>
                <a:lnTo>
                  <a:pt x="604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831757" y="4961487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0" y="0"/>
                </a:moveTo>
                <a:lnTo>
                  <a:pt x="0" y="32257"/>
                </a:lnTo>
                <a:lnTo>
                  <a:pt x="0" y="48822"/>
                </a:lnTo>
                <a:lnTo>
                  <a:pt x="0" y="54925"/>
                </a:lnTo>
                <a:lnTo>
                  <a:pt x="0" y="55797"/>
                </a:lnTo>
                <a:lnTo>
                  <a:pt x="8023" y="82306"/>
                </a:lnTo>
                <a:lnTo>
                  <a:pt x="66700" y="128085"/>
                </a:lnTo>
                <a:lnTo>
                  <a:pt x="113680" y="145973"/>
                </a:lnTo>
                <a:lnTo>
                  <a:pt x="169974" y="159606"/>
                </a:lnTo>
                <a:lnTo>
                  <a:pt x="233744" y="168292"/>
                </a:lnTo>
                <a:lnTo>
                  <a:pt x="303154" y="171341"/>
                </a:lnTo>
                <a:lnTo>
                  <a:pt x="371744" y="168292"/>
                </a:lnTo>
                <a:lnTo>
                  <a:pt x="434942" y="159606"/>
                </a:lnTo>
                <a:lnTo>
                  <a:pt x="490865" y="145973"/>
                </a:lnTo>
                <a:lnTo>
                  <a:pt x="537635" y="128085"/>
                </a:lnTo>
                <a:lnTo>
                  <a:pt x="573370" y="106632"/>
                </a:lnTo>
                <a:lnTo>
                  <a:pt x="604214" y="55797"/>
                </a:lnTo>
                <a:lnTo>
                  <a:pt x="604214" y="23539"/>
                </a:lnTo>
                <a:lnTo>
                  <a:pt x="604214" y="6974"/>
                </a:lnTo>
                <a:lnTo>
                  <a:pt x="604214" y="871"/>
                </a:lnTo>
                <a:lnTo>
                  <a:pt x="604214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31757" y="4848001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303154" y="0"/>
                </a:moveTo>
                <a:lnTo>
                  <a:pt x="233744" y="3033"/>
                </a:lnTo>
                <a:lnTo>
                  <a:pt x="169974" y="11656"/>
                </a:lnTo>
                <a:lnTo>
                  <a:pt x="113680" y="25151"/>
                </a:lnTo>
                <a:lnTo>
                  <a:pt x="66700" y="42798"/>
                </a:lnTo>
                <a:lnTo>
                  <a:pt x="30868" y="63882"/>
                </a:lnTo>
                <a:lnTo>
                  <a:pt x="0" y="113485"/>
                </a:lnTo>
                <a:lnTo>
                  <a:pt x="8023" y="140049"/>
                </a:lnTo>
                <a:lnTo>
                  <a:pt x="66700" y="185846"/>
                </a:lnTo>
                <a:lnTo>
                  <a:pt x="113680" y="203716"/>
                </a:lnTo>
                <a:lnTo>
                  <a:pt x="169974" y="217324"/>
                </a:lnTo>
                <a:lnTo>
                  <a:pt x="233744" y="225989"/>
                </a:lnTo>
                <a:lnTo>
                  <a:pt x="303154" y="229029"/>
                </a:lnTo>
                <a:lnTo>
                  <a:pt x="371744" y="225989"/>
                </a:lnTo>
                <a:lnTo>
                  <a:pt x="434942" y="217324"/>
                </a:lnTo>
                <a:lnTo>
                  <a:pt x="490865" y="203716"/>
                </a:lnTo>
                <a:lnTo>
                  <a:pt x="537635" y="185846"/>
                </a:lnTo>
                <a:lnTo>
                  <a:pt x="573370" y="164397"/>
                </a:lnTo>
                <a:lnTo>
                  <a:pt x="604214" y="113485"/>
                </a:lnTo>
                <a:lnTo>
                  <a:pt x="596190" y="87683"/>
                </a:lnTo>
                <a:lnTo>
                  <a:pt x="537635" y="42798"/>
                </a:lnTo>
                <a:lnTo>
                  <a:pt x="490865" y="25151"/>
                </a:lnTo>
                <a:lnTo>
                  <a:pt x="434942" y="11656"/>
                </a:lnTo>
                <a:lnTo>
                  <a:pt x="371744" y="3033"/>
                </a:lnTo>
                <a:lnTo>
                  <a:pt x="303154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31757" y="4848001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604214" y="113485"/>
                </a:moveTo>
                <a:lnTo>
                  <a:pt x="573370" y="164397"/>
                </a:lnTo>
                <a:lnTo>
                  <a:pt x="537635" y="185846"/>
                </a:lnTo>
                <a:lnTo>
                  <a:pt x="490865" y="203716"/>
                </a:lnTo>
                <a:lnTo>
                  <a:pt x="434942" y="217324"/>
                </a:lnTo>
                <a:lnTo>
                  <a:pt x="371744" y="225989"/>
                </a:lnTo>
                <a:lnTo>
                  <a:pt x="303154" y="229029"/>
                </a:lnTo>
                <a:lnTo>
                  <a:pt x="233744" y="225989"/>
                </a:lnTo>
                <a:lnTo>
                  <a:pt x="169974" y="217324"/>
                </a:lnTo>
                <a:lnTo>
                  <a:pt x="113680" y="203716"/>
                </a:lnTo>
                <a:lnTo>
                  <a:pt x="66700" y="185846"/>
                </a:lnTo>
                <a:lnTo>
                  <a:pt x="30868" y="164397"/>
                </a:lnTo>
                <a:lnTo>
                  <a:pt x="0" y="113485"/>
                </a:lnTo>
                <a:lnTo>
                  <a:pt x="8023" y="87683"/>
                </a:lnTo>
                <a:lnTo>
                  <a:pt x="66700" y="42798"/>
                </a:lnTo>
                <a:lnTo>
                  <a:pt x="113680" y="25151"/>
                </a:lnTo>
                <a:lnTo>
                  <a:pt x="169974" y="11656"/>
                </a:lnTo>
                <a:lnTo>
                  <a:pt x="233744" y="3033"/>
                </a:lnTo>
                <a:lnTo>
                  <a:pt x="303154" y="0"/>
                </a:lnTo>
                <a:lnTo>
                  <a:pt x="371744" y="3033"/>
                </a:lnTo>
                <a:lnTo>
                  <a:pt x="434942" y="11656"/>
                </a:lnTo>
                <a:lnTo>
                  <a:pt x="490865" y="25151"/>
                </a:lnTo>
                <a:lnTo>
                  <a:pt x="537635" y="42798"/>
                </a:lnTo>
                <a:lnTo>
                  <a:pt x="573370" y="63882"/>
                </a:lnTo>
                <a:lnTo>
                  <a:pt x="604214" y="113485"/>
                </a:lnTo>
                <a:close/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84277" y="4911864"/>
            <a:ext cx="299085" cy="101600"/>
          </a:xfrm>
          <a:custGeom>
            <a:avLst/>
            <a:gdLst/>
            <a:ahLst/>
            <a:cxnLst/>
            <a:rect l="l" t="t" r="r" b="b"/>
            <a:pathLst>
              <a:path w="299085" h="101600">
                <a:moveTo>
                  <a:pt x="299035" y="101121"/>
                </a:moveTo>
                <a:lnTo>
                  <a:pt x="0" y="0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984277" y="4911864"/>
            <a:ext cx="299085" cy="101600"/>
          </a:xfrm>
          <a:custGeom>
            <a:avLst/>
            <a:gdLst/>
            <a:ahLst/>
            <a:cxnLst/>
            <a:rect l="l" t="t" r="r" b="b"/>
            <a:pathLst>
              <a:path w="299085" h="101600">
                <a:moveTo>
                  <a:pt x="299035" y="0"/>
                </a:moveTo>
                <a:lnTo>
                  <a:pt x="0" y="101121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56468" y="3512652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604284" y="0"/>
                </a:moveTo>
                <a:lnTo>
                  <a:pt x="0" y="0"/>
                </a:lnTo>
                <a:lnTo>
                  <a:pt x="0" y="55748"/>
                </a:lnTo>
                <a:lnTo>
                  <a:pt x="30868" y="106666"/>
                </a:lnTo>
                <a:lnTo>
                  <a:pt x="66700" y="128115"/>
                </a:lnTo>
                <a:lnTo>
                  <a:pt x="113680" y="145983"/>
                </a:lnTo>
                <a:lnTo>
                  <a:pt x="169974" y="159590"/>
                </a:lnTo>
                <a:lnTo>
                  <a:pt x="233744" y="168253"/>
                </a:lnTo>
                <a:lnTo>
                  <a:pt x="303154" y="171292"/>
                </a:lnTo>
                <a:lnTo>
                  <a:pt x="371814" y="168253"/>
                </a:lnTo>
                <a:lnTo>
                  <a:pt x="435047" y="159590"/>
                </a:lnTo>
                <a:lnTo>
                  <a:pt x="490981" y="145983"/>
                </a:lnTo>
                <a:lnTo>
                  <a:pt x="537743" y="128115"/>
                </a:lnTo>
                <a:lnTo>
                  <a:pt x="573462" y="106666"/>
                </a:lnTo>
                <a:lnTo>
                  <a:pt x="604284" y="55748"/>
                </a:lnTo>
                <a:lnTo>
                  <a:pt x="604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56468" y="3512652"/>
            <a:ext cx="604520" cy="171450"/>
          </a:xfrm>
          <a:custGeom>
            <a:avLst/>
            <a:gdLst/>
            <a:ahLst/>
            <a:cxnLst/>
            <a:rect l="l" t="t" r="r" b="b"/>
            <a:pathLst>
              <a:path w="604520" h="171450">
                <a:moveTo>
                  <a:pt x="0" y="0"/>
                </a:moveTo>
                <a:lnTo>
                  <a:pt x="0" y="32229"/>
                </a:lnTo>
                <a:lnTo>
                  <a:pt x="0" y="48779"/>
                </a:lnTo>
                <a:lnTo>
                  <a:pt x="0" y="54877"/>
                </a:lnTo>
                <a:lnTo>
                  <a:pt x="0" y="55748"/>
                </a:lnTo>
                <a:lnTo>
                  <a:pt x="8023" y="82316"/>
                </a:lnTo>
                <a:lnTo>
                  <a:pt x="66700" y="128115"/>
                </a:lnTo>
                <a:lnTo>
                  <a:pt x="113680" y="145983"/>
                </a:lnTo>
                <a:lnTo>
                  <a:pt x="169974" y="159590"/>
                </a:lnTo>
                <a:lnTo>
                  <a:pt x="233744" y="168253"/>
                </a:lnTo>
                <a:lnTo>
                  <a:pt x="303154" y="171292"/>
                </a:lnTo>
                <a:lnTo>
                  <a:pt x="371814" y="168253"/>
                </a:lnTo>
                <a:lnTo>
                  <a:pt x="435047" y="159590"/>
                </a:lnTo>
                <a:lnTo>
                  <a:pt x="490981" y="145983"/>
                </a:lnTo>
                <a:lnTo>
                  <a:pt x="537743" y="128115"/>
                </a:lnTo>
                <a:lnTo>
                  <a:pt x="573462" y="106666"/>
                </a:lnTo>
                <a:lnTo>
                  <a:pt x="604284" y="55748"/>
                </a:lnTo>
                <a:lnTo>
                  <a:pt x="604284" y="23518"/>
                </a:lnTo>
                <a:lnTo>
                  <a:pt x="604284" y="6968"/>
                </a:lnTo>
                <a:lnTo>
                  <a:pt x="604284" y="871"/>
                </a:lnTo>
                <a:lnTo>
                  <a:pt x="604284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856468" y="3399132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303154" y="0"/>
                </a:moveTo>
                <a:lnTo>
                  <a:pt x="233744" y="3044"/>
                </a:lnTo>
                <a:lnTo>
                  <a:pt x="169974" y="11691"/>
                </a:lnTo>
                <a:lnTo>
                  <a:pt x="113680" y="25215"/>
                </a:lnTo>
                <a:lnTo>
                  <a:pt x="66700" y="42887"/>
                </a:lnTo>
                <a:lnTo>
                  <a:pt x="30868" y="63980"/>
                </a:lnTo>
                <a:lnTo>
                  <a:pt x="0" y="113520"/>
                </a:lnTo>
                <a:lnTo>
                  <a:pt x="8023" y="140096"/>
                </a:lnTo>
                <a:lnTo>
                  <a:pt x="66700" y="185942"/>
                </a:lnTo>
                <a:lnTo>
                  <a:pt x="113680" y="203840"/>
                </a:lnTo>
                <a:lnTo>
                  <a:pt x="169974" y="217474"/>
                </a:lnTo>
                <a:lnTo>
                  <a:pt x="233744" y="226157"/>
                </a:lnTo>
                <a:lnTo>
                  <a:pt x="303154" y="229204"/>
                </a:lnTo>
                <a:lnTo>
                  <a:pt x="371814" y="226157"/>
                </a:lnTo>
                <a:lnTo>
                  <a:pt x="435047" y="217474"/>
                </a:lnTo>
                <a:lnTo>
                  <a:pt x="490981" y="203840"/>
                </a:lnTo>
                <a:lnTo>
                  <a:pt x="537743" y="185942"/>
                </a:lnTo>
                <a:lnTo>
                  <a:pt x="573462" y="164465"/>
                </a:lnTo>
                <a:lnTo>
                  <a:pt x="604284" y="113520"/>
                </a:lnTo>
                <a:lnTo>
                  <a:pt x="596266" y="87767"/>
                </a:lnTo>
                <a:lnTo>
                  <a:pt x="537743" y="42887"/>
                </a:lnTo>
                <a:lnTo>
                  <a:pt x="490981" y="25215"/>
                </a:lnTo>
                <a:lnTo>
                  <a:pt x="435047" y="11691"/>
                </a:lnTo>
                <a:lnTo>
                  <a:pt x="371814" y="3044"/>
                </a:lnTo>
                <a:lnTo>
                  <a:pt x="30315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856468" y="3399132"/>
            <a:ext cx="604520" cy="229235"/>
          </a:xfrm>
          <a:custGeom>
            <a:avLst/>
            <a:gdLst/>
            <a:ahLst/>
            <a:cxnLst/>
            <a:rect l="l" t="t" r="r" b="b"/>
            <a:pathLst>
              <a:path w="604520" h="229235">
                <a:moveTo>
                  <a:pt x="604284" y="113520"/>
                </a:moveTo>
                <a:lnTo>
                  <a:pt x="573462" y="164465"/>
                </a:lnTo>
                <a:lnTo>
                  <a:pt x="537743" y="185942"/>
                </a:lnTo>
                <a:lnTo>
                  <a:pt x="490981" y="203840"/>
                </a:lnTo>
                <a:lnTo>
                  <a:pt x="435047" y="217474"/>
                </a:lnTo>
                <a:lnTo>
                  <a:pt x="371814" y="226157"/>
                </a:lnTo>
                <a:lnTo>
                  <a:pt x="303154" y="229204"/>
                </a:lnTo>
                <a:lnTo>
                  <a:pt x="233744" y="226157"/>
                </a:lnTo>
                <a:lnTo>
                  <a:pt x="169974" y="217474"/>
                </a:lnTo>
                <a:lnTo>
                  <a:pt x="113680" y="203840"/>
                </a:lnTo>
                <a:lnTo>
                  <a:pt x="66700" y="185942"/>
                </a:lnTo>
                <a:lnTo>
                  <a:pt x="30868" y="164465"/>
                </a:lnTo>
                <a:lnTo>
                  <a:pt x="0" y="113520"/>
                </a:lnTo>
                <a:lnTo>
                  <a:pt x="8023" y="87767"/>
                </a:lnTo>
                <a:lnTo>
                  <a:pt x="66700" y="42887"/>
                </a:lnTo>
                <a:lnTo>
                  <a:pt x="113680" y="25215"/>
                </a:lnTo>
                <a:lnTo>
                  <a:pt x="169974" y="11691"/>
                </a:lnTo>
                <a:lnTo>
                  <a:pt x="233744" y="3044"/>
                </a:lnTo>
                <a:lnTo>
                  <a:pt x="303154" y="0"/>
                </a:lnTo>
                <a:lnTo>
                  <a:pt x="371814" y="3044"/>
                </a:lnTo>
                <a:lnTo>
                  <a:pt x="435047" y="11691"/>
                </a:lnTo>
                <a:lnTo>
                  <a:pt x="490981" y="25215"/>
                </a:lnTo>
                <a:lnTo>
                  <a:pt x="537743" y="42887"/>
                </a:lnTo>
                <a:lnTo>
                  <a:pt x="573462" y="63980"/>
                </a:lnTo>
                <a:lnTo>
                  <a:pt x="604284" y="113520"/>
                </a:lnTo>
                <a:close/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08987" y="3463183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245" y="101100"/>
                </a:moveTo>
                <a:lnTo>
                  <a:pt x="0" y="0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08987" y="3463183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245" y="0"/>
                </a:moveTo>
                <a:lnTo>
                  <a:pt x="0" y="101100"/>
                </a:lnTo>
              </a:path>
            </a:pathLst>
          </a:custGeom>
          <a:ln w="166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896320" y="4641648"/>
            <a:ext cx="587880" cy="550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2237041" y="3085115"/>
            <a:ext cx="544195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115">
              <a:lnSpc>
                <a:spcPct val="100000"/>
              </a:lnSpc>
            </a:pPr>
            <a:r>
              <a:rPr dirty="0" sz="13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550" spc="1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5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5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214193" y="3804880"/>
            <a:ext cx="0" cy="871219"/>
          </a:xfrm>
          <a:custGeom>
            <a:avLst/>
            <a:gdLst/>
            <a:ahLst/>
            <a:cxnLst/>
            <a:rect l="l" t="t" r="r" b="b"/>
            <a:pathLst>
              <a:path w="0" h="871220">
                <a:moveTo>
                  <a:pt x="0" y="0"/>
                </a:moveTo>
                <a:lnTo>
                  <a:pt x="0" y="870943"/>
                </a:lnTo>
              </a:path>
            </a:pathLst>
          </a:custGeom>
          <a:ln w="18687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62419" y="4646882"/>
            <a:ext cx="106045" cy="97155"/>
          </a:xfrm>
          <a:custGeom>
            <a:avLst/>
            <a:gdLst/>
            <a:ahLst/>
            <a:cxnLst/>
            <a:rect l="l" t="t" r="r" b="b"/>
            <a:pathLst>
              <a:path w="106045" h="97154">
                <a:moveTo>
                  <a:pt x="0" y="0"/>
                </a:moveTo>
                <a:lnTo>
                  <a:pt x="15396" y="20999"/>
                </a:lnTo>
                <a:lnTo>
                  <a:pt x="29811" y="45469"/>
                </a:lnTo>
                <a:lnTo>
                  <a:pt x="42263" y="71482"/>
                </a:lnTo>
                <a:lnTo>
                  <a:pt x="51774" y="97109"/>
                </a:lnTo>
                <a:lnTo>
                  <a:pt x="62550" y="71482"/>
                </a:lnTo>
                <a:lnTo>
                  <a:pt x="75606" y="45469"/>
                </a:lnTo>
                <a:lnTo>
                  <a:pt x="90205" y="20999"/>
                </a:lnTo>
                <a:lnTo>
                  <a:pt x="90537" y="20547"/>
                </a:lnTo>
                <a:lnTo>
                  <a:pt x="51774" y="20547"/>
                </a:lnTo>
                <a:lnTo>
                  <a:pt x="0" y="0"/>
                </a:lnTo>
                <a:close/>
              </a:path>
              <a:path w="106045" h="97154">
                <a:moveTo>
                  <a:pt x="105610" y="0"/>
                </a:moveTo>
                <a:lnTo>
                  <a:pt x="51774" y="20547"/>
                </a:lnTo>
                <a:lnTo>
                  <a:pt x="90537" y="20547"/>
                </a:lnTo>
                <a:lnTo>
                  <a:pt x="10561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307458" y="4154462"/>
            <a:ext cx="640080" cy="184150"/>
          </a:xfrm>
          <a:prstGeom prst="rect">
            <a:avLst/>
          </a:prstGeom>
          <a:solidFill>
            <a:srgbClr val="626366"/>
          </a:solidFill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450"/>
              </a:lnSpc>
            </a:pPr>
            <a:r>
              <a:rPr dirty="0" sz="1550" spc="1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5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5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57550" y="413374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147" y="0"/>
                </a:moveTo>
                <a:lnTo>
                  <a:pt x="58511" y="7316"/>
                </a:lnTo>
                <a:lnTo>
                  <a:pt x="28223" y="27447"/>
                </a:lnTo>
                <a:lnTo>
                  <a:pt x="7610" y="57661"/>
                </a:lnTo>
                <a:lnTo>
                  <a:pt x="0" y="95227"/>
                </a:lnTo>
                <a:lnTo>
                  <a:pt x="7610" y="131902"/>
                </a:lnTo>
                <a:lnTo>
                  <a:pt x="28223" y="162154"/>
                </a:lnTo>
                <a:lnTo>
                  <a:pt x="58511" y="182709"/>
                </a:lnTo>
                <a:lnTo>
                  <a:pt x="95147" y="190288"/>
                </a:lnTo>
                <a:lnTo>
                  <a:pt x="132753" y="182709"/>
                </a:lnTo>
                <a:lnTo>
                  <a:pt x="162996" y="162154"/>
                </a:lnTo>
                <a:lnTo>
                  <a:pt x="183144" y="131902"/>
                </a:lnTo>
                <a:lnTo>
                  <a:pt x="190467" y="95227"/>
                </a:lnTo>
                <a:lnTo>
                  <a:pt x="183144" y="57661"/>
                </a:lnTo>
                <a:lnTo>
                  <a:pt x="162996" y="27447"/>
                </a:lnTo>
                <a:lnTo>
                  <a:pt x="132753" y="7316"/>
                </a:lnTo>
                <a:lnTo>
                  <a:pt x="95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997139" y="4102567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51714" y="4807891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 h="0">
                <a:moveTo>
                  <a:pt x="0" y="0"/>
                </a:moveTo>
                <a:lnTo>
                  <a:pt x="1056503" y="0"/>
                </a:lnTo>
              </a:path>
            </a:pathLst>
          </a:custGeom>
          <a:ln w="18290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79359" y="4754378"/>
            <a:ext cx="95250" cy="107314"/>
          </a:xfrm>
          <a:custGeom>
            <a:avLst/>
            <a:gdLst/>
            <a:ahLst/>
            <a:cxnLst/>
            <a:rect l="l" t="t" r="r" b="b"/>
            <a:pathLst>
              <a:path w="95250" h="107314">
                <a:moveTo>
                  <a:pt x="0" y="0"/>
                </a:moveTo>
                <a:lnTo>
                  <a:pt x="20673" y="53512"/>
                </a:lnTo>
                <a:lnTo>
                  <a:pt x="0" y="107032"/>
                </a:lnTo>
                <a:lnTo>
                  <a:pt x="20904" y="90835"/>
                </a:lnTo>
                <a:lnTo>
                  <a:pt x="45067" y="76398"/>
                </a:lnTo>
                <a:lnTo>
                  <a:pt x="70387" y="63899"/>
                </a:lnTo>
                <a:lnTo>
                  <a:pt x="94765" y="53512"/>
                </a:lnTo>
                <a:lnTo>
                  <a:pt x="70387" y="42817"/>
                </a:lnTo>
                <a:lnTo>
                  <a:pt x="45067" y="29804"/>
                </a:lnTo>
                <a:lnTo>
                  <a:pt x="20904" y="15267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28738" y="4865474"/>
            <a:ext cx="634365" cy="183515"/>
          </a:xfrm>
          <a:custGeom>
            <a:avLst/>
            <a:gdLst/>
            <a:ahLst/>
            <a:cxnLst/>
            <a:rect l="l" t="t" r="r" b="b"/>
            <a:pathLst>
              <a:path w="634364" h="183514">
                <a:moveTo>
                  <a:pt x="0" y="183244"/>
                </a:moveTo>
                <a:lnTo>
                  <a:pt x="634338" y="183244"/>
                </a:lnTo>
                <a:lnTo>
                  <a:pt x="634338" y="0"/>
                </a:lnTo>
                <a:lnTo>
                  <a:pt x="0" y="0"/>
                </a:lnTo>
                <a:lnTo>
                  <a:pt x="0" y="183244"/>
                </a:lnTo>
                <a:close/>
              </a:path>
            </a:pathLst>
          </a:custGeom>
          <a:solidFill>
            <a:srgbClr val="626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567077" y="4812070"/>
            <a:ext cx="54292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5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55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792472" y="4595856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94744" y="0"/>
                </a:moveTo>
                <a:lnTo>
                  <a:pt x="57325" y="7266"/>
                </a:lnTo>
                <a:lnTo>
                  <a:pt x="27270" y="27265"/>
                </a:lnTo>
                <a:lnTo>
                  <a:pt x="7265" y="57300"/>
                </a:lnTo>
                <a:lnTo>
                  <a:pt x="0" y="94671"/>
                </a:lnTo>
                <a:lnTo>
                  <a:pt x="7265" y="131182"/>
                </a:lnTo>
                <a:lnTo>
                  <a:pt x="27270" y="161313"/>
                </a:lnTo>
                <a:lnTo>
                  <a:pt x="57325" y="181790"/>
                </a:lnTo>
                <a:lnTo>
                  <a:pt x="94744" y="189342"/>
                </a:lnTo>
                <a:lnTo>
                  <a:pt x="131222" y="181790"/>
                </a:lnTo>
                <a:lnTo>
                  <a:pt x="161380" y="161313"/>
                </a:lnTo>
                <a:lnTo>
                  <a:pt x="181904" y="131182"/>
                </a:lnTo>
                <a:lnTo>
                  <a:pt x="189482" y="94671"/>
                </a:lnTo>
                <a:lnTo>
                  <a:pt x="181904" y="57300"/>
                </a:lnTo>
                <a:lnTo>
                  <a:pt x="161380" y="27265"/>
                </a:lnTo>
                <a:lnTo>
                  <a:pt x="131222" y="7266"/>
                </a:lnTo>
                <a:lnTo>
                  <a:pt x="94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830818" y="4564297"/>
            <a:ext cx="1130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543058" y="4034192"/>
            <a:ext cx="1304290" cy="752475"/>
          </a:xfrm>
          <a:custGeom>
            <a:avLst/>
            <a:gdLst/>
            <a:ahLst/>
            <a:cxnLst/>
            <a:rect l="l" t="t" r="r" b="b"/>
            <a:pathLst>
              <a:path w="1304290" h="752475">
                <a:moveTo>
                  <a:pt x="0" y="751968"/>
                </a:moveTo>
                <a:lnTo>
                  <a:pt x="1196747" y="751968"/>
                </a:lnTo>
                <a:lnTo>
                  <a:pt x="1196747" y="0"/>
                </a:lnTo>
                <a:lnTo>
                  <a:pt x="1303891" y="0"/>
                </a:lnTo>
              </a:path>
            </a:pathLst>
          </a:custGeom>
          <a:ln w="17525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18063" y="3984112"/>
            <a:ext cx="95250" cy="98425"/>
          </a:xfrm>
          <a:custGeom>
            <a:avLst/>
            <a:gdLst/>
            <a:ahLst/>
            <a:cxnLst/>
            <a:rect l="l" t="t" r="r" b="b"/>
            <a:pathLst>
              <a:path w="95250" h="98425">
                <a:moveTo>
                  <a:pt x="0" y="0"/>
                </a:moveTo>
                <a:lnTo>
                  <a:pt x="18609" y="50080"/>
                </a:lnTo>
                <a:lnTo>
                  <a:pt x="0" y="98088"/>
                </a:lnTo>
                <a:lnTo>
                  <a:pt x="20922" y="83845"/>
                </a:lnTo>
                <a:lnTo>
                  <a:pt x="45100" y="70488"/>
                </a:lnTo>
                <a:lnTo>
                  <a:pt x="70424" y="58930"/>
                </a:lnTo>
                <a:lnTo>
                  <a:pt x="94784" y="50080"/>
                </a:lnTo>
                <a:lnTo>
                  <a:pt x="70424" y="40050"/>
                </a:lnTo>
                <a:lnTo>
                  <a:pt x="45100" y="27907"/>
                </a:lnTo>
                <a:lnTo>
                  <a:pt x="20922" y="14330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790301" y="4870656"/>
            <a:ext cx="636905" cy="173355"/>
          </a:xfrm>
          <a:custGeom>
            <a:avLst/>
            <a:gdLst/>
            <a:ahLst/>
            <a:cxnLst/>
            <a:rect l="l" t="t" r="r" b="b"/>
            <a:pathLst>
              <a:path w="636904" h="173354">
                <a:moveTo>
                  <a:pt x="0" y="173125"/>
                </a:moveTo>
                <a:lnTo>
                  <a:pt x="636465" y="173125"/>
                </a:lnTo>
                <a:lnTo>
                  <a:pt x="636465" y="0"/>
                </a:lnTo>
                <a:lnTo>
                  <a:pt x="0" y="0"/>
                </a:lnTo>
                <a:lnTo>
                  <a:pt x="0" y="173125"/>
                </a:lnTo>
                <a:close/>
              </a:path>
            </a:pathLst>
          </a:custGeom>
          <a:solidFill>
            <a:srgbClr val="626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6862691" y="4821531"/>
            <a:ext cx="54229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7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45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5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7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051892" y="4614947"/>
            <a:ext cx="189865" cy="177165"/>
          </a:xfrm>
          <a:custGeom>
            <a:avLst/>
            <a:gdLst/>
            <a:ahLst/>
            <a:cxnLst/>
            <a:rect l="l" t="t" r="r" b="b"/>
            <a:pathLst>
              <a:path w="189865" h="177164">
                <a:moveTo>
                  <a:pt x="94659" y="0"/>
                </a:moveTo>
                <a:lnTo>
                  <a:pt x="57306" y="7053"/>
                </a:lnTo>
                <a:lnTo>
                  <a:pt x="27273" y="26183"/>
                </a:lnTo>
                <a:lnTo>
                  <a:pt x="7269" y="54339"/>
                </a:lnTo>
                <a:lnTo>
                  <a:pt x="0" y="88473"/>
                </a:lnTo>
                <a:lnTo>
                  <a:pt x="7269" y="123418"/>
                </a:lnTo>
                <a:lnTo>
                  <a:pt x="27273" y="151486"/>
                </a:lnTo>
                <a:lnTo>
                  <a:pt x="57306" y="170168"/>
                </a:lnTo>
                <a:lnTo>
                  <a:pt x="94659" y="176954"/>
                </a:lnTo>
                <a:lnTo>
                  <a:pt x="131243" y="170168"/>
                </a:lnTo>
                <a:lnTo>
                  <a:pt x="161419" y="151486"/>
                </a:lnTo>
                <a:lnTo>
                  <a:pt x="181919" y="123418"/>
                </a:lnTo>
                <a:lnTo>
                  <a:pt x="189478" y="88473"/>
                </a:lnTo>
                <a:lnTo>
                  <a:pt x="181919" y="54339"/>
                </a:lnTo>
                <a:lnTo>
                  <a:pt x="161419" y="26183"/>
                </a:lnTo>
                <a:lnTo>
                  <a:pt x="131243" y="7053"/>
                </a:lnTo>
                <a:lnTo>
                  <a:pt x="94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7090112" y="4587878"/>
            <a:ext cx="11239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17204" y="2379321"/>
            <a:ext cx="42037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L</a:t>
            </a:r>
            <a:r>
              <a:rPr dirty="0" sz="1350">
                <a:latin typeface="Times New Roman"/>
                <a:cs typeface="Times New Roman"/>
              </a:rPr>
              <a:t>abe</a:t>
            </a:r>
            <a:r>
              <a:rPr dirty="0" sz="1350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756648" y="2366721"/>
            <a:ext cx="1238250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3664" marR="5080" indent="-101600">
              <a:lnSpc>
                <a:spcPct val="113100"/>
              </a:lnSpc>
              <a:tabLst>
                <a:tab pos="500380" algn="l"/>
                <a:tab pos="1036955" algn="l"/>
              </a:tabLst>
            </a:pPr>
            <a:r>
              <a:rPr dirty="0" sz="1350">
                <a:latin typeface="Times New Roman"/>
                <a:cs typeface="Times New Roman"/>
              </a:rPr>
              <a:t>Port </a:t>
            </a:r>
            <a:r>
              <a:rPr dirty="0" baseline="2057" sz="2025">
                <a:latin typeface="Times New Roman"/>
                <a:cs typeface="Times New Roman"/>
              </a:rPr>
              <a:t>Label </a:t>
            </a:r>
            <a:r>
              <a:rPr dirty="0" sz="1350">
                <a:latin typeface="Times New Roman"/>
                <a:cs typeface="Times New Roman"/>
              </a:rPr>
              <a:t>Port  </a:t>
            </a:r>
            <a:r>
              <a:rPr dirty="0" sz="1350" spc="5">
                <a:latin typeface="Times New Roman"/>
                <a:cs typeface="Times New Roman"/>
              </a:rPr>
              <a:t>1	</a:t>
            </a:r>
            <a:r>
              <a:rPr dirty="0" sz="1350" spc="5" b="1">
                <a:solidFill>
                  <a:srgbClr val="EB008B"/>
                </a:solidFill>
                <a:latin typeface="Times New Roman"/>
                <a:cs typeface="Times New Roman"/>
              </a:rPr>
              <a:t>14</a:t>
            </a:r>
            <a:r>
              <a:rPr dirty="0" sz="1350" spc="5">
                <a:latin typeface="Times New Roman"/>
                <a:cs typeface="Times New Roman"/>
              </a:rPr>
              <a:t>	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95255" y="2111271"/>
            <a:ext cx="68135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Outgoing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87697" y="2111271"/>
            <a:ext cx="69088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Incoming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335388" y="1814812"/>
            <a:ext cx="54356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676552" y="2936735"/>
            <a:ext cx="1858501" cy="1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676552" y="2936735"/>
            <a:ext cx="1858645" cy="189865"/>
          </a:xfrm>
          <a:custGeom>
            <a:avLst/>
            <a:gdLst/>
            <a:ahLst/>
            <a:cxnLst/>
            <a:rect l="l" t="t" r="r" b="b"/>
            <a:pathLst>
              <a:path w="1858645" h="189864">
                <a:moveTo>
                  <a:pt x="925026" y="189560"/>
                </a:moveTo>
                <a:lnTo>
                  <a:pt x="1858501" y="0"/>
                </a:lnTo>
                <a:lnTo>
                  <a:pt x="0" y="0"/>
                </a:lnTo>
                <a:lnTo>
                  <a:pt x="925026" y="189560"/>
                </a:lnTo>
                <a:close/>
              </a:path>
            </a:pathLst>
          </a:custGeom>
          <a:ln w="123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2578605" y="5827823"/>
          <a:ext cx="1854200" cy="77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40"/>
                <a:gridCol w="416971"/>
                <a:gridCol w="511895"/>
                <a:gridCol w="404637"/>
              </a:tblGrid>
              <a:tr h="291386">
                <a:tc gridSpan="2"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8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8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3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8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6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8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534">
                <a:tc>
                  <a:txBody>
                    <a:bodyPr/>
                    <a:lstStyle/>
                    <a:p>
                      <a:pPr algn="ctr" marL="1270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8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158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66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ts val="152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4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44">
                      <a:solidFill>
                        <a:srgbClr val="000000"/>
                      </a:solidFill>
                      <a:prstDash val="solid"/>
                    </a:lnL>
                    <a:lnR w="12348">
                      <a:solidFill>
                        <a:srgbClr val="000000"/>
                      </a:solidFill>
                      <a:prstDash val="solid"/>
                    </a:lnR>
                    <a:lnT w="12348">
                      <a:solidFill>
                        <a:srgbClr val="000000"/>
                      </a:solidFill>
                      <a:prstDash val="solid"/>
                    </a:lnT>
                    <a:lnB w="12348">
                      <a:solidFill>
                        <a:srgbClr val="000000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</a:tr>
            </a:tbl>
          </a:graphicData>
        </a:graphic>
      </p:graphicFrame>
      <p:sp>
        <p:nvSpPr>
          <p:cNvPr id="128" name="object 128"/>
          <p:cNvSpPr/>
          <p:nvPr/>
        </p:nvSpPr>
        <p:spPr>
          <a:xfrm>
            <a:off x="2599352" y="5445377"/>
            <a:ext cx="1799767" cy="33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599352" y="5445377"/>
            <a:ext cx="1800225" cy="330835"/>
          </a:xfrm>
          <a:custGeom>
            <a:avLst/>
            <a:gdLst/>
            <a:ahLst/>
            <a:cxnLst/>
            <a:rect l="l" t="t" r="r" b="b"/>
            <a:pathLst>
              <a:path w="1800225" h="330835">
                <a:moveTo>
                  <a:pt x="0" y="330663"/>
                </a:moveTo>
                <a:lnTo>
                  <a:pt x="1799767" y="330663"/>
                </a:lnTo>
                <a:lnTo>
                  <a:pt x="957687" y="0"/>
                </a:lnTo>
                <a:lnTo>
                  <a:pt x="0" y="330663"/>
                </a:lnTo>
                <a:close/>
              </a:path>
            </a:pathLst>
          </a:custGeom>
          <a:ln w="12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5225183" y="5853067"/>
          <a:ext cx="185610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120"/>
                <a:gridCol w="417333"/>
                <a:gridCol w="512452"/>
                <a:gridCol w="405125"/>
              </a:tblGrid>
              <a:tr h="291264">
                <a:tc gridSpan="2"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10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10">
                      <a:solidFill>
                        <a:srgbClr val="000000"/>
                      </a:solidFill>
                      <a:prstDash val="solid"/>
                    </a:lnT>
                    <a:lnB w="1250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10">
                      <a:solidFill>
                        <a:srgbClr val="000000"/>
                      </a:solidFill>
                      <a:prstDash val="solid"/>
                    </a:lnR>
                    <a:lnT w="12510">
                      <a:solidFill>
                        <a:srgbClr val="000000"/>
                      </a:solidFill>
                      <a:prstDash val="solid"/>
                    </a:lnT>
                    <a:lnB w="1250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51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10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ab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614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Labe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10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0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287"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10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1580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ts val="151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27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527">
                      <a:solidFill>
                        <a:srgbClr val="000000"/>
                      </a:solidFill>
                      <a:prstDash val="solid"/>
                    </a:lnL>
                    <a:lnR w="12510">
                      <a:solidFill>
                        <a:srgbClr val="000000"/>
                      </a:solidFill>
                      <a:prstDash val="solid"/>
                    </a:lnR>
                    <a:lnT w="12507">
                      <a:solidFill>
                        <a:srgbClr val="000000"/>
                      </a:solidFill>
                      <a:prstDash val="solid"/>
                    </a:lnT>
                    <a:lnB w="12510">
                      <a:solidFill>
                        <a:srgbClr val="000000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</a:tr>
            </a:tbl>
          </a:graphicData>
        </a:graphic>
      </p:graphicFrame>
      <p:sp>
        <p:nvSpPr>
          <p:cNvPr id="131" name="object 131"/>
          <p:cNvSpPr/>
          <p:nvPr/>
        </p:nvSpPr>
        <p:spPr>
          <a:xfrm>
            <a:off x="5245853" y="5438232"/>
            <a:ext cx="1810059" cy="338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245853" y="5438232"/>
            <a:ext cx="1810385" cy="339090"/>
          </a:xfrm>
          <a:custGeom>
            <a:avLst/>
            <a:gdLst/>
            <a:ahLst/>
            <a:cxnLst/>
            <a:rect l="l" t="t" r="r" b="b"/>
            <a:pathLst>
              <a:path w="1810384" h="339089">
                <a:moveTo>
                  <a:pt x="0" y="338527"/>
                </a:moveTo>
                <a:lnTo>
                  <a:pt x="1810059" y="338527"/>
                </a:lnTo>
                <a:lnTo>
                  <a:pt x="909153" y="0"/>
                </a:lnTo>
                <a:lnTo>
                  <a:pt x="0" y="338527"/>
                </a:lnTo>
                <a:close/>
              </a:path>
            </a:pathLst>
          </a:custGeom>
          <a:ln w="125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8635238" y="6438423"/>
            <a:ext cx="246379" cy="2800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207960" y="6642150"/>
            <a:ext cx="5435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79936" y="6651698"/>
            <a:ext cx="5435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467" rIns="0" bIns="0" rtlCol="0" vert="horz">
            <a:spAutoFit/>
          </a:bodyPr>
          <a:lstStyle/>
          <a:p>
            <a:pPr marL="942975">
              <a:lnSpc>
                <a:spcPts val="4785"/>
              </a:lnSpc>
            </a:pPr>
            <a:r>
              <a:rPr dirty="0" sz="4000" spc="-5"/>
              <a:t>Path setup:</a:t>
            </a:r>
            <a:r>
              <a:rPr dirty="0" sz="4000" spc="-85"/>
              <a:t> </a:t>
            </a:r>
            <a:r>
              <a:rPr dirty="0" sz="4000" spc="-5" b="1">
                <a:latin typeface="Tahoma"/>
                <a:cs typeface="Tahoma"/>
              </a:rPr>
              <a:t>Ack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5698" y="500034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18" y="0"/>
                </a:lnTo>
              </a:path>
            </a:pathLst>
          </a:custGeom>
          <a:ln w="18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8424" y="4940585"/>
            <a:ext cx="899160" cy="132080"/>
          </a:xfrm>
          <a:custGeom>
            <a:avLst/>
            <a:gdLst/>
            <a:ahLst/>
            <a:cxnLst/>
            <a:rect l="l" t="t" r="r" b="b"/>
            <a:pathLst>
              <a:path w="899159" h="132079">
                <a:moveTo>
                  <a:pt x="0" y="132070"/>
                </a:moveTo>
                <a:lnTo>
                  <a:pt x="898977" y="132070"/>
                </a:lnTo>
                <a:lnTo>
                  <a:pt x="898977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9016" y="4940585"/>
            <a:ext cx="447675" cy="132080"/>
          </a:xfrm>
          <a:custGeom>
            <a:avLst/>
            <a:gdLst/>
            <a:ahLst/>
            <a:cxnLst/>
            <a:rect l="l" t="t" r="r" b="b"/>
            <a:pathLst>
              <a:path w="447675" h="132079">
                <a:moveTo>
                  <a:pt x="0" y="132070"/>
                </a:moveTo>
                <a:lnTo>
                  <a:pt x="447054" y="132070"/>
                </a:lnTo>
                <a:lnTo>
                  <a:pt x="447054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29016" y="4940585"/>
            <a:ext cx="1708785" cy="132080"/>
          </a:xfrm>
          <a:custGeom>
            <a:avLst/>
            <a:gdLst/>
            <a:ahLst/>
            <a:cxnLst/>
            <a:rect l="l" t="t" r="r" b="b"/>
            <a:pathLst>
              <a:path w="1708784" h="132079">
                <a:moveTo>
                  <a:pt x="0" y="132070"/>
                </a:moveTo>
                <a:lnTo>
                  <a:pt x="1708385" y="132070"/>
                </a:lnTo>
                <a:lnTo>
                  <a:pt x="1708385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ln w="18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2297" y="3553939"/>
            <a:ext cx="2562860" cy="1446530"/>
          </a:xfrm>
          <a:custGeom>
            <a:avLst/>
            <a:gdLst/>
            <a:ahLst/>
            <a:cxnLst/>
            <a:rect l="l" t="t" r="r" b="b"/>
            <a:pathLst>
              <a:path w="2562860" h="1446529">
                <a:moveTo>
                  <a:pt x="0" y="1446405"/>
                </a:moveTo>
                <a:lnTo>
                  <a:pt x="2562333" y="1446405"/>
                </a:lnTo>
                <a:lnTo>
                  <a:pt x="2562333" y="0"/>
                </a:lnTo>
                <a:lnTo>
                  <a:pt x="0" y="0"/>
                </a:lnTo>
                <a:lnTo>
                  <a:pt x="0" y="1446405"/>
                </a:lnTo>
                <a:close/>
              </a:path>
            </a:pathLst>
          </a:custGeom>
          <a:ln w="18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03250" y="4946755"/>
            <a:ext cx="760730" cy="99695"/>
          </a:xfrm>
          <a:custGeom>
            <a:avLst/>
            <a:gdLst/>
            <a:ahLst/>
            <a:cxnLst/>
            <a:rect l="l" t="t" r="r" b="b"/>
            <a:pathLst>
              <a:path w="760729" h="99695">
                <a:moveTo>
                  <a:pt x="0" y="99097"/>
                </a:moveTo>
                <a:lnTo>
                  <a:pt x="760587" y="99097"/>
                </a:lnTo>
                <a:lnTo>
                  <a:pt x="760587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95728" y="4946755"/>
            <a:ext cx="843915" cy="99695"/>
          </a:xfrm>
          <a:custGeom>
            <a:avLst/>
            <a:gdLst/>
            <a:ahLst/>
            <a:cxnLst/>
            <a:rect l="l" t="t" r="r" b="b"/>
            <a:pathLst>
              <a:path w="843914" h="99695">
                <a:moveTo>
                  <a:pt x="0" y="99097"/>
                </a:moveTo>
                <a:lnTo>
                  <a:pt x="843406" y="99097"/>
                </a:lnTo>
                <a:lnTo>
                  <a:pt x="843406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95728" y="4946755"/>
            <a:ext cx="1968500" cy="99695"/>
          </a:xfrm>
          <a:custGeom>
            <a:avLst/>
            <a:gdLst/>
            <a:ahLst/>
            <a:cxnLst/>
            <a:rect l="l" t="t" r="r" b="b"/>
            <a:pathLst>
              <a:path w="1968500" h="99695">
                <a:moveTo>
                  <a:pt x="0" y="99097"/>
                </a:moveTo>
                <a:lnTo>
                  <a:pt x="1968109" y="99097"/>
                </a:lnTo>
                <a:lnTo>
                  <a:pt x="1968109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ln w="18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0771" y="3677690"/>
            <a:ext cx="107950" cy="521334"/>
          </a:xfrm>
          <a:custGeom>
            <a:avLst/>
            <a:gdLst/>
            <a:ahLst/>
            <a:cxnLst/>
            <a:rect l="l" t="t" r="r" b="b"/>
            <a:pathLst>
              <a:path w="107950" h="521335">
                <a:moveTo>
                  <a:pt x="0" y="521341"/>
                </a:moveTo>
                <a:lnTo>
                  <a:pt x="107373" y="521341"/>
                </a:lnTo>
                <a:lnTo>
                  <a:pt x="107373" y="0"/>
                </a:lnTo>
                <a:lnTo>
                  <a:pt x="0" y="0"/>
                </a:lnTo>
                <a:lnTo>
                  <a:pt x="0" y="52134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0771" y="4382254"/>
            <a:ext cx="107950" cy="550545"/>
          </a:xfrm>
          <a:custGeom>
            <a:avLst/>
            <a:gdLst/>
            <a:ahLst/>
            <a:cxnLst/>
            <a:rect l="l" t="t" r="r" b="b"/>
            <a:pathLst>
              <a:path w="107950" h="550545">
                <a:moveTo>
                  <a:pt x="0" y="550038"/>
                </a:moveTo>
                <a:lnTo>
                  <a:pt x="107373" y="550038"/>
                </a:lnTo>
                <a:lnTo>
                  <a:pt x="107373" y="0"/>
                </a:lnTo>
                <a:lnTo>
                  <a:pt x="0" y="0"/>
                </a:lnTo>
                <a:lnTo>
                  <a:pt x="0" y="550038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0771" y="3677690"/>
            <a:ext cx="107950" cy="1254760"/>
          </a:xfrm>
          <a:custGeom>
            <a:avLst/>
            <a:gdLst/>
            <a:ahLst/>
            <a:cxnLst/>
            <a:rect l="l" t="t" r="r" b="b"/>
            <a:pathLst>
              <a:path w="107950" h="1254760">
                <a:moveTo>
                  <a:pt x="0" y="1254603"/>
                </a:moveTo>
                <a:lnTo>
                  <a:pt x="107373" y="1254603"/>
                </a:lnTo>
                <a:lnTo>
                  <a:pt x="107373" y="0"/>
                </a:lnTo>
                <a:lnTo>
                  <a:pt x="0" y="0"/>
                </a:lnTo>
                <a:lnTo>
                  <a:pt x="0" y="1254603"/>
                </a:lnTo>
                <a:close/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9400" y="3527068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738" y="0"/>
                </a:lnTo>
              </a:path>
            </a:pathLst>
          </a:custGeom>
          <a:ln w="18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0396" y="3481616"/>
            <a:ext cx="800735" cy="132080"/>
          </a:xfrm>
          <a:custGeom>
            <a:avLst/>
            <a:gdLst/>
            <a:ahLst/>
            <a:cxnLst/>
            <a:rect l="l" t="t" r="r" b="b"/>
            <a:pathLst>
              <a:path w="800735" h="132079">
                <a:moveTo>
                  <a:pt x="0" y="132070"/>
                </a:moveTo>
                <a:lnTo>
                  <a:pt x="800512" y="132070"/>
                </a:lnTo>
                <a:lnTo>
                  <a:pt x="800512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89139" y="3481616"/>
            <a:ext cx="657860" cy="132080"/>
          </a:xfrm>
          <a:custGeom>
            <a:avLst/>
            <a:gdLst/>
            <a:ahLst/>
            <a:cxnLst/>
            <a:rect l="l" t="t" r="r" b="b"/>
            <a:pathLst>
              <a:path w="657860" h="132079">
                <a:moveTo>
                  <a:pt x="0" y="132070"/>
                </a:moveTo>
                <a:lnTo>
                  <a:pt x="657401" y="132070"/>
                </a:lnTo>
                <a:lnTo>
                  <a:pt x="657401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89139" y="3481616"/>
            <a:ext cx="1821814" cy="132080"/>
          </a:xfrm>
          <a:custGeom>
            <a:avLst/>
            <a:gdLst/>
            <a:ahLst/>
            <a:cxnLst/>
            <a:rect l="l" t="t" r="r" b="b"/>
            <a:pathLst>
              <a:path w="1821814" h="132079">
                <a:moveTo>
                  <a:pt x="0" y="132070"/>
                </a:moveTo>
                <a:lnTo>
                  <a:pt x="1821770" y="132070"/>
                </a:lnTo>
                <a:lnTo>
                  <a:pt x="1821770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ln w="18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24172" y="3597813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2487" y="4571762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5646" y="5033261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7733" y="3523410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7708" y="5054549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5972" y="3292242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6830" y="4530582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8769" y="4596470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6607" y="3729870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4015" y="4629484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8302" y="5033959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643287" y="2161027"/>
          <a:ext cx="1852930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95"/>
                <a:gridCol w="414720"/>
                <a:gridCol w="513723"/>
                <a:gridCol w="404387"/>
              </a:tblGrid>
              <a:tr h="290914"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6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6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958">
                <a:tc>
                  <a:txBody>
                    <a:bodyPr/>
                    <a:lstStyle/>
                    <a:p>
                      <a:pPr algn="ctr" marL="635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ts val="157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626810" y="5801023"/>
          <a:ext cx="1852930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95"/>
                <a:gridCol w="414720"/>
                <a:gridCol w="513723"/>
                <a:gridCol w="404387"/>
              </a:tblGrid>
              <a:tr h="290907"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6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6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168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ts val="1575"/>
                        </a:lnSpc>
                      </a:pPr>
                      <a:r>
                        <a:rPr dirty="0" sz="1350" spc="5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66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0640">
                        <a:lnSpc>
                          <a:spcPts val="151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426120" y="3807001"/>
            <a:ext cx="16891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0726" y="5284676"/>
            <a:ext cx="15811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1409" y="1885347"/>
            <a:ext cx="54292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02630" y="3522950"/>
            <a:ext cx="2544445" cy="1442720"/>
          </a:xfrm>
          <a:custGeom>
            <a:avLst/>
            <a:gdLst/>
            <a:ahLst/>
            <a:cxnLst/>
            <a:rect l="l" t="t" r="r" b="b"/>
            <a:pathLst>
              <a:path w="2544445" h="1442720">
                <a:moveTo>
                  <a:pt x="0" y="0"/>
                </a:moveTo>
                <a:lnTo>
                  <a:pt x="2543831" y="1442357"/>
                </a:lnTo>
              </a:path>
            </a:pathLst>
          </a:custGeom>
          <a:ln w="18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92297" y="3527068"/>
            <a:ext cx="2562860" cy="1450975"/>
          </a:xfrm>
          <a:custGeom>
            <a:avLst/>
            <a:gdLst/>
            <a:ahLst/>
            <a:cxnLst/>
            <a:rect l="l" t="t" r="r" b="b"/>
            <a:pathLst>
              <a:path w="2562860" h="1450975">
                <a:moveTo>
                  <a:pt x="2562403" y="0"/>
                </a:moveTo>
                <a:lnTo>
                  <a:pt x="0" y="1450593"/>
                </a:lnTo>
              </a:path>
            </a:pathLst>
          </a:custGeom>
          <a:ln w="18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273624" y="3878746"/>
            <a:ext cx="6324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N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5">
                <a:latin typeface="Times New Roman"/>
                <a:cs typeface="Times New Roman"/>
              </a:rPr>
              <a:t>w</a:t>
            </a:r>
            <a:r>
              <a:rPr dirty="0" sz="1350" spc="5">
                <a:latin typeface="Times New Roman"/>
                <a:cs typeface="Times New Roman"/>
              </a:rPr>
              <a:t>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3062" y="2462912"/>
            <a:ext cx="6318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N</a:t>
            </a:r>
            <a:r>
              <a:rPr dirty="0" sz="1350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t</a:t>
            </a:r>
            <a:r>
              <a:rPr dirty="0" sz="1350" spc="5">
                <a:latin typeface="Times New Roman"/>
                <a:cs typeface="Times New Roman"/>
              </a:rPr>
              <a:t>w</a:t>
            </a:r>
            <a:r>
              <a:rPr dirty="0" sz="1350" spc="5">
                <a:latin typeface="Times New Roman"/>
                <a:cs typeface="Times New Roman"/>
              </a:rPr>
              <a:t>o</a:t>
            </a:r>
            <a:r>
              <a:rPr dirty="0" sz="1350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9611" y="5157221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54570" y="3901291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251002" y="5801023"/>
          <a:ext cx="1852930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505"/>
                <a:gridCol w="414511"/>
                <a:gridCol w="513863"/>
                <a:gridCol w="404248"/>
              </a:tblGrid>
              <a:tr h="290907"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6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6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85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bel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168">
                <a:tc>
                  <a:txBody>
                    <a:bodyPr/>
                    <a:lstStyle/>
                    <a:p>
                      <a:pPr algn="ctr" marL="635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6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ts val="157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0640">
                        <a:lnSpc>
                          <a:spcPts val="151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9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9">
                      <a:solidFill>
                        <a:srgbClr val="000000"/>
                      </a:solidFill>
                      <a:prstDash val="solid"/>
                    </a:lnL>
                    <a:lnR w="12366">
                      <a:solidFill>
                        <a:srgbClr val="000000"/>
                      </a:solidFill>
                      <a:prstDash val="solid"/>
                    </a:lnR>
                    <a:lnT w="12365">
                      <a:solidFill>
                        <a:srgbClr val="000000"/>
                      </a:solidFill>
                      <a:prstDash val="solid"/>
                    </a:lnT>
                    <a:lnB w="12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6048653" y="516273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41147" y="3167724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0151" y="3175331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20967" y="3007037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96251" y="2982329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96251" y="2982329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20967" y="2326096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96251" y="2301318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96251" y="2301318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20967" y="2111366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96251" y="2086692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96251" y="2086692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20967" y="2779987"/>
            <a:ext cx="268605" cy="163195"/>
          </a:xfrm>
          <a:custGeom>
            <a:avLst/>
            <a:gdLst/>
            <a:ahLst/>
            <a:cxnLst/>
            <a:rect l="l" t="t" r="r" b="b"/>
            <a:pathLst>
              <a:path w="268605" h="163194">
                <a:moveTo>
                  <a:pt x="0" y="163157"/>
                </a:moveTo>
                <a:lnTo>
                  <a:pt x="268172" y="163157"/>
                </a:lnTo>
                <a:lnTo>
                  <a:pt x="268172" y="0"/>
                </a:lnTo>
                <a:lnTo>
                  <a:pt x="0" y="0"/>
                </a:lnTo>
                <a:lnTo>
                  <a:pt x="0" y="16315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96251" y="2755244"/>
            <a:ext cx="268605" cy="163195"/>
          </a:xfrm>
          <a:custGeom>
            <a:avLst/>
            <a:gdLst/>
            <a:ahLst/>
            <a:cxnLst/>
            <a:rect l="l" t="t" r="r" b="b"/>
            <a:pathLst>
              <a:path w="268605" h="163194">
                <a:moveTo>
                  <a:pt x="0" y="162983"/>
                </a:moveTo>
                <a:lnTo>
                  <a:pt x="268172" y="162983"/>
                </a:lnTo>
                <a:lnTo>
                  <a:pt x="26817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96251" y="2755244"/>
            <a:ext cx="268605" cy="163195"/>
          </a:xfrm>
          <a:custGeom>
            <a:avLst/>
            <a:gdLst/>
            <a:ahLst/>
            <a:cxnLst/>
            <a:rect l="l" t="t" r="r" b="b"/>
            <a:pathLst>
              <a:path w="268605" h="163194">
                <a:moveTo>
                  <a:pt x="0" y="162983"/>
                </a:moveTo>
                <a:lnTo>
                  <a:pt x="268172" y="162983"/>
                </a:lnTo>
                <a:lnTo>
                  <a:pt x="26817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20967" y="2546934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96251" y="2522052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96251" y="2522052"/>
            <a:ext cx="268605" cy="161290"/>
          </a:xfrm>
          <a:custGeom>
            <a:avLst/>
            <a:gdLst/>
            <a:ahLst/>
            <a:cxnLst/>
            <a:rect l="l" t="t" r="r" b="b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68162" y="4391637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43446" y="4366929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43446" y="4366929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68162" y="371275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43446" y="3688048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43446" y="3688048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68162" y="3498269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43446" y="3473317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1098"/>
                </a:moveTo>
                <a:lnTo>
                  <a:pt x="266112" y="161098"/>
                </a:lnTo>
                <a:lnTo>
                  <a:pt x="26611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43446" y="3473317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1098"/>
                </a:moveTo>
                <a:lnTo>
                  <a:pt x="266112" y="161098"/>
                </a:lnTo>
                <a:lnTo>
                  <a:pt x="26611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68162" y="4166646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3157"/>
                </a:moveTo>
                <a:lnTo>
                  <a:pt x="266112" y="163157"/>
                </a:lnTo>
                <a:lnTo>
                  <a:pt x="266112" y="0"/>
                </a:lnTo>
                <a:lnTo>
                  <a:pt x="0" y="0"/>
                </a:lnTo>
                <a:lnTo>
                  <a:pt x="0" y="16315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43446" y="4141973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43446" y="4141973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68162" y="3933594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43446" y="390888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43446" y="390888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ln w="18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67687" y="2282801"/>
            <a:ext cx="363220" cy="186055"/>
          </a:xfrm>
          <a:custGeom>
            <a:avLst/>
            <a:gdLst/>
            <a:ahLst/>
            <a:cxnLst/>
            <a:rect l="l" t="t" r="r" b="b"/>
            <a:pathLst>
              <a:path w="363220" h="186055">
                <a:moveTo>
                  <a:pt x="0" y="185653"/>
                </a:moveTo>
                <a:lnTo>
                  <a:pt x="363181" y="185653"/>
                </a:lnTo>
                <a:lnTo>
                  <a:pt x="363181" y="0"/>
                </a:lnTo>
                <a:lnTo>
                  <a:pt x="0" y="0"/>
                </a:lnTo>
                <a:lnTo>
                  <a:pt x="0" y="185653"/>
                </a:lnTo>
                <a:close/>
              </a:path>
            </a:pathLst>
          </a:custGeom>
          <a:ln w="12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66017" y="2951381"/>
            <a:ext cx="1807247" cy="17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66017" y="2951381"/>
            <a:ext cx="1807845" cy="175895"/>
          </a:xfrm>
          <a:custGeom>
            <a:avLst/>
            <a:gdLst/>
            <a:ahLst/>
            <a:cxnLst/>
            <a:rect l="l" t="t" r="r" b="b"/>
            <a:pathLst>
              <a:path w="1807845" h="175894">
                <a:moveTo>
                  <a:pt x="899469" y="175400"/>
                </a:moveTo>
                <a:lnTo>
                  <a:pt x="1807247" y="0"/>
                </a:lnTo>
                <a:lnTo>
                  <a:pt x="0" y="0"/>
                </a:lnTo>
                <a:lnTo>
                  <a:pt x="899469" y="175400"/>
                </a:lnTo>
                <a:close/>
              </a:path>
            </a:pathLst>
          </a:custGeom>
          <a:ln w="123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14421" y="5380041"/>
            <a:ext cx="1836222" cy="385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14421" y="5380041"/>
            <a:ext cx="1836420" cy="386080"/>
          </a:xfrm>
          <a:custGeom>
            <a:avLst/>
            <a:gdLst/>
            <a:ahLst/>
            <a:cxnLst/>
            <a:rect l="l" t="t" r="r" b="b"/>
            <a:pathLst>
              <a:path w="1836420" h="386079">
                <a:moveTo>
                  <a:pt x="0" y="385908"/>
                </a:moveTo>
                <a:lnTo>
                  <a:pt x="1836222" y="385908"/>
                </a:lnTo>
                <a:lnTo>
                  <a:pt x="959373" y="0"/>
                </a:lnTo>
                <a:lnTo>
                  <a:pt x="0" y="385908"/>
                </a:lnTo>
                <a:close/>
              </a:path>
            </a:pathLst>
          </a:custGeom>
          <a:ln w="12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71638" y="5380041"/>
            <a:ext cx="1799079" cy="37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71638" y="5380041"/>
            <a:ext cx="1799589" cy="377825"/>
          </a:xfrm>
          <a:custGeom>
            <a:avLst/>
            <a:gdLst/>
            <a:ahLst/>
            <a:cxnLst/>
            <a:rect l="l" t="t" r="r" b="b"/>
            <a:pathLst>
              <a:path w="1799590" h="377825">
                <a:moveTo>
                  <a:pt x="0" y="377672"/>
                </a:moveTo>
                <a:lnTo>
                  <a:pt x="1799079" y="377672"/>
                </a:lnTo>
                <a:lnTo>
                  <a:pt x="860371" y="0"/>
                </a:lnTo>
                <a:lnTo>
                  <a:pt x="0" y="377672"/>
                </a:lnTo>
                <a:close/>
              </a:path>
            </a:pathLst>
          </a:custGeom>
          <a:ln w="12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57354" y="2600497"/>
            <a:ext cx="656590" cy="132080"/>
          </a:xfrm>
          <a:custGeom>
            <a:avLst/>
            <a:gdLst/>
            <a:ahLst/>
            <a:cxnLst/>
            <a:rect l="l" t="t" r="r" b="b"/>
            <a:pathLst>
              <a:path w="656589" h="132080">
                <a:moveTo>
                  <a:pt x="0" y="132070"/>
                </a:moveTo>
                <a:lnTo>
                  <a:pt x="656089" y="132070"/>
                </a:lnTo>
                <a:lnTo>
                  <a:pt x="656089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57354" y="2600497"/>
            <a:ext cx="656590" cy="132080"/>
          </a:xfrm>
          <a:custGeom>
            <a:avLst/>
            <a:gdLst/>
            <a:ahLst/>
            <a:cxnLst/>
            <a:rect l="l" t="t" r="r" b="b"/>
            <a:pathLst>
              <a:path w="656589" h="132080">
                <a:moveTo>
                  <a:pt x="0" y="132070"/>
                </a:moveTo>
                <a:lnTo>
                  <a:pt x="656089" y="132070"/>
                </a:lnTo>
                <a:lnTo>
                  <a:pt x="656089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ln w="18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893726" y="2243400"/>
            <a:ext cx="14833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Acknowledge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packet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16846" y="2549461"/>
            <a:ext cx="991869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">
                <a:latin typeface="Times New Roman"/>
                <a:cs typeface="Times New Roman"/>
              </a:rPr>
              <a:t>Virtual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61361" y="1892536"/>
            <a:ext cx="65278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b="1">
                <a:solidFill>
                  <a:srgbClr val="EB008B"/>
                </a:solidFill>
                <a:latin typeface="Times New Roman"/>
                <a:cs typeface="Times New Roman"/>
              </a:rPr>
              <a:t>Lege</a:t>
            </a:r>
            <a:r>
              <a:rPr dirty="0" sz="1550" b="1">
                <a:solidFill>
                  <a:srgbClr val="EB008B"/>
                </a:solidFill>
                <a:latin typeface="Times New Roman"/>
                <a:cs typeface="Times New Roman"/>
              </a:rPr>
              <a:t>n</a:t>
            </a:r>
            <a:r>
              <a:rPr dirty="0" sz="1550" spc="5" b="1">
                <a:solidFill>
                  <a:srgbClr val="EB008B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15134" y="2169304"/>
            <a:ext cx="2110740" cy="712470"/>
          </a:xfrm>
          <a:custGeom>
            <a:avLst/>
            <a:gdLst/>
            <a:ahLst/>
            <a:cxnLst/>
            <a:rect l="l" t="t" r="r" b="b"/>
            <a:pathLst>
              <a:path w="2110740" h="712469">
                <a:moveTo>
                  <a:pt x="2110468" y="588040"/>
                </a:moveTo>
                <a:lnTo>
                  <a:pt x="2100688" y="636156"/>
                </a:lnTo>
                <a:lnTo>
                  <a:pt x="2074067" y="675522"/>
                </a:lnTo>
                <a:lnTo>
                  <a:pt x="2034682" y="702103"/>
                </a:lnTo>
                <a:lnTo>
                  <a:pt x="1986611" y="711860"/>
                </a:lnTo>
                <a:lnTo>
                  <a:pt x="909585" y="711860"/>
                </a:lnTo>
                <a:lnTo>
                  <a:pt x="356518" y="711860"/>
                </a:lnTo>
                <a:lnTo>
                  <a:pt x="152757" y="711860"/>
                </a:lnTo>
                <a:lnTo>
                  <a:pt x="123648" y="711860"/>
                </a:lnTo>
                <a:lnTo>
                  <a:pt x="75639" y="702103"/>
                </a:lnTo>
                <a:lnTo>
                  <a:pt x="36322" y="675522"/>
                </a:lnTo>
                <a:lnTo>
                  <a:pt x="9757" y="636156"/>
                </a:lnTo>
                <a:lnTo>
                  <a:pt x="0" y="588040"/>
                </a:lnTo>
                <a:lnTo>
                  <a:pt x="0" y="319663"/>
                </a:lnTo>
                <a:lnTo>
                  <a:pt x="0" y="181847"/>
                </a:lnTo>
                <a:lnTo>
                  <a:pt x="0" y="131073"/>
                </a:lnTo>
                <a:lnTo>
                  <a:pt x="0" y="123820"/>
                </a:lnTo>
                <a:lnTo>
                  <a:pt x="9757" y="75704"/>
                </a:lnTo>
                <a:lnTo>
                  <a:pt x="36322" y="36338"/>
                </a:lnTo>
                <a:lnTo>
                  <a:pt x="75639" y="9757"/>
                </a:lnTo>
                <a:lnTo>
                  <a:pt x="123648" y="0"/>
                </a:lnTo>
                <a:lnTo>
                  <a:pt x="1200673" y="0"/>
                </a:lnTo>
                <a:lnTo>
                  <a:pt x="1753740" y="0"/>
                </a:lnTo>
                <a:lnTo>
                  <a:pt x="1957502" y="0"/>
                </a:lnTo>
                <a:lnTo>
                  <a:pt x="1986611" y="0"/>
                </a:lnTo>
                <a:lnTo>
                  <a:pt x="2034682" y="9757"/>
                </a:lnTo>
                <a:lnTo>
                  <a:pt x="2074067" y="36338"/>
                </a:lnTo>
                <a:lnTo>
                  <a:pt x="2100688" y="75704"/>
                </a:lnTo>
                <a:lnTo>
                  <a:pt x="2110468" y="123820"/>
                </a:lnTo>
                <a:lnTo>
                  <a:pt x="2110468" y="588040"/>
                </a:lnTo>
                <a:close/>
              </a:path>
            </a:pathLst>
          </a:custGeom>
          <a:ln w="12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03528" y="3531186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5">
                <a:moveTo>
                  <a:pt x="602462" y="0"/>
                </a:moveTo>
                <a:lnTo>
                  <a:pt x="0" y="0"/>
                </a:lnTo>
                <a:lnTo>
                  <a:pt x="0" y="53604"/>
                </a:lnTo>
                <a:lnTo>
                  <a:pt x="30496" y="104539"/>
                </a:lnTo>
                <a:lnTo>
                  <a:pt x="65956" y="125996"/>
                </a:lnTo>
                <a:lnTo>
                  <a:pt x="112523" y="143870"/>
                </a:lnTo>
                <a:lnTo>
                  <a:pt x="168424" y="157481"/>
                </a:lnTo>
                <a:lnTo>
                  <a:pt x="231883" y="166148"/>
                </a:lnTo>
                <a:lnTo>
                  <a:pt x="301126" y="169188"/>
                </a:lnTo>
                <a:lnTo>
                  <a:pt x="369809" y="166148"/>
                </a:lnTo>
                <a:lnTo>
                  <a:pt x="433076" y="157481"/>
                </a:lnTo>
                <a:lnTo>
                  <a:pt x="489049" y="143870"/>
                </a:lnTo>
                <a:lnTo>
                  <a:pt x="535852" y="125996"/>
                </a:lnTo>
                <a:lnTo>
                  <a:pt x="571606" y="104539"/>
                </a:lnTo>
                <a:lnTo>
                  <a:pt x="602462" y="53604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03528" y="3531186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5">
                <a:moveTo>
                  <a:pt x="0" y="0"/>
                </a:moveTo>
                <a:lnTo>
                  <a:pt x="0" y="30989"/>
                </a:lnTo>
                <a:lnTo>
                  <a:pt x="0" y="46903"/>
                </a:lnTo>
                <a:lnTo>
                  <a:pt x="0" y="52766"/>
                </a:lnTo>
                <a:lnTo>
                  <a:pt x="0" y="53604"/>
                </a:lnTo>
                <a:lnTo>
                  <a:pt x="7920" y="80181"/>
                </a:lnTo>
                <a:lnTo>
                  <a:pt x="65956" y="125996"/>
                </a:lnTo>
                <a:lnTo>
                  <a:pt x="112523" y="143870"/>
                </a:lnTo>
                <a:lnTo>
                  <a:pt x="168424" y="157481"/>
                </a:lnTo>
                <a:lnTo>
                  <a:pt x="231883" y="166148"/>
                </a:lnTo>
                <a:lnTo>
                  <a:pt x="301126" y="169188"/>
                </a:lnTo>
                <a:lnTo>
                  <a:pt x="369809" y="166148"/>
                </a:lnTo>
                <a:lnTo>
                  <a:pt x="433076" y="157481"/>
                </a:lnTo>
                <a:lnTo>
                  <a:pt x="489049" y="143870"/>
                </a:lnTo>
                <a:lnTo>
                  <a:pt x="535852" y="125996"/>
                </a:lnTo>
                <a:lnTo>
                  <a:pt x="571606" y="104539"/>
                </a:lnTo>
                <a:lnTo>
                  <a:pt x="602462" y="53604"/>
                </a:lnTo>
                <a:lnTo>
                  <a:pt x="602462" y="22614"/>
                </a:lnTo>
                <a:lnTo>
                  <a:pt x="602462" y="6700"/>
                </a:lnTo>
                <a:lnTo>
                  <a:pt x="602462" y="837"/>
                </a:lnTo>
                <a:lnTo>
                  <a:pt x="602462" y="0"/>
                </a:lnTo>
              </a:path>
            </a:pathLst>
          </a:custGeom>
          <a:ln w="8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03528" y="3415601"/>
            <a:ext cx="602615" cy="231775"/>
          </a:xfrm>
          <a:custGeom>
            <a:avLst/>
            <a:gdLst/>
            <a:ahLst/>
            <a:cxnLst/>
            <a:rect l="l" t="t" r="r" b="b"/>
            <a:pathLst>
              <a:path w="602614" h="231775">
                <a:moveTo>
                  <a:pt x="301126" y="0"/>
                </a:moveTo>
                <a:lnTo>
                  <a:pt x="231883" y="3043"/>
                </a:lnTo>
                <a:lnTo>
                  <a:pt x="168424" y="11718"/>
                </a:lnTo>
                <a:lnTo>
                  <a:pt x="112523" y="25339"/>
                </a:lnTo>
                <a:lnTo>
                  <a:pt x="65956" y="43221"/>
                </a:lnTo>
                <a:lnTo>
                  <a:pt x="30496" y="64679"/>
                </a:lnTo>
                <a:lnTo>
                  <a:pt x="0" y="115584"/>
                </a:lnTo>
                <a:lnTo>
                  <a:pt x="7920" y="142117"/>
                </a:lnTo>
                <a:lnTo>
                  <a:pt x="65956" y="187917"/>
                </a:lnTo>
                <a:lnTo>
                  <a:pt x="112523" y="205806"/>
                </a:lnTo>
                <a:lnTo>
                  <a:pt x="168424" y="219437"/>
                </a:lnTo>
                <a:lnTo>
                  <a:pt x="231883" y="228120"/>
                </a:lnTo>
                <a:lnTo>
                  <a:pt x="301126" y="231168"/>
                </a:lnTo>
                <a:lnTo>
                  <a:pt x="369809" y="228120"/>
                </a:lnTo>
                <a:lnTo>
                  <a:pt x="433076" y="219437"/>
                </a:lnTo>
                <a:lnTo>
                  <a:pt x="489049" y="205806"/>
                </a:lnTo>
                <a:lnTo>
                  <a:pt x="535852" y="187917"/>
                </a:lnTo>
                <a:lnTo>
                  <a:pt x="571606" y="166458"/>
                </a:lnTo>
                <a:lnTo>
                  <a:pt x="602462" y="115584"/>
                </a:lnTo>
                <a:lnTo>
                  <a:pt x="594435" y="89028"/>
                </a:lnTo>
                <a:lnTo>
                  <a:pt x="535852" y="43221"/>
                </a:lnTo>
                <a:lnTo>
                  <a:pt x="489049" y="25339"/>
                </a:lnTo>
                <a:lnTo>
                  <a:pt x="433076" y="11718"/>
                </a:lnTo>
                <a:lnTo>
                  <a:pt x="369809" y="3043"/>
                </a:lnTo>
                <a:lnTo>
                  <a:pt x="301126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03528" y="3415601"/>
            <a:ext cx="602615" cy="231775"/>
          </a:xfrm>
          <a:custGeom>
            <a:avLst/>
            <a:gdLst/>
            <a:ahLst/>
            <a:cxnLst/>
            <a:rect l="l" t="t" r="r" b="b"/>
            <a:pathLst>
              <a:path w="602614" h="231775">
                <a:moveTo>
                  <a:pt x="602462" y="115584"/>
                </a:moveTo>
                <a:lnTo>
                  <a:pt x="571606" y="166458"/>
                </a:lnTo>
                <a:lnTo>
                  <a:pt x="535852" y="187917"/>
                </a:lnTo>
                <a:lnTo>
                  <a:pt x="489049" y="205806"/>
                </a:lnTo>
                <a:lnTo>
                  <a:pt x="433076" y="219437"/>
                </a:lnTo>
                <a:lnTo>
                  <a:pt x="369809" y="228120"/>
                </a:lnTo>
                <a:lnTo>
                  <a:pt x="301126" y="231168"/>
                </a:lnTo>
                <a:lnTo>
                  <a:pt x="231883" y="228120"/>
                </a:lnTo>
                <a:lnTo>
                  <a:pt x="168424" y="219437"/>
                </a:lnTo>
                <a:lnTo>
                  <a:pt x="112523" y="205806"/>
                </a:lnTo>
                <a:lnTo>
                  <a:pt x="65956" y="187917"/>
                </a:lnTo>
                <a:lnTo>
                  <a:pt x="30496" y="166458"/>
                </a:lnTo>
                <a:lnTo>
                  <a:pt x="0" y="115584"/>
                </a:lnTo>
                <a:lnTo>
                  <a:pt x="7920" y="89028"/>
                </a:lnTo>
                <a:lnTo>
                  <a:pt x="65956" y="43221"/>
                </a:lnTo>
                <a:lnTo>
                  <a:pt x="112523" y="25339"/>
                </a:lnTo>
                <a:lnTo>
                  <a:pt x="168424" y="11718"/>
                </a:lnTo>
                <a:lnTo>
                  <a:pt x="231883" y="3043"/>
                </a:lnTo>
                <a:lnTo>
                  <a:pt x="301126" y="0"/>
                </a:lnTo>
                <a:lnTo>
                  <a:pt x="369809" y="3043"/>
                </a:lnTo>
                <a:lnTo>
                  <a:pt x="433076" y="11718"/>
                </a:lnTo>
                <a:lnTo>
                  <a:pt x="489049" y="25339"/>
                </a:lnTo>
                <a:lnTo>
                  <a:pt x="535852" y="43221"/>
                </a:lnTo>
                <a:lnTo>
                  <a:pt x="571606" y="64679"/>
                </a:lnTo>
                <a:lnTo>
                  <a:pt x="602462" y="115584"/>
                </a:lnTo>
                <a:close/>
              </a:path>
            </a:pathLst>
          </a:custGeom>
          <a:ln w="8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54196" y="3479536"/>
            <a:ext cx="299720" cy="103505"/>
          </a:xfrm>
          <a:custGeom>
            <a:avLst/>
            <a:gdLst/>
            <a:ahLst/>
            <a:cxnLst/>
            <a:rect l="l" t="t" r="r" b="b"/>
            <a:pathLst>
              <a:path w="299720" h="103504">
                <a:moveTo>
                  <a:pt x="299101" y="103229"/>
                </a:moveTo>
                <a:lnTo>
                  <a:pt x="0" y="0"/>
                </a:lnTo>
              </a:path>
            </a:pathLst>
          </a:custGeom>
          <a:ln w="164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54196" y="3479536"/>
            <a:ext cx="299720" cy="103505"/>
          </a:xfrm>
          <a:custGeom>
            <a:avLst/>
            <a:gdLst/>
            <a:ahLst/>
            <a:cxnLst/>
            <a:rect l="l" t="t" r="r" b="b"/>
            <a:pathLst>
              <a:path w="299720" h="103504">
                <a:moveTo>
                  <a:pt x="299101" y="0"/>
                </a:moveTo>
                <a:lnTo>
                  <a:pt x="0" y="103229"/>
                </a:lnTo>
              </a:path>
            </a:pathLst>
          </a:custGeom>
          <a:ln w="164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303528" y="4994133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602462" y="0"/>
                </a:moveTo>
                <a:lnTo>
                  <a:pt x="0" y="0"/>
                </a:lnTo>
                <a:lnTo>
                  <a:pt x="0" y="55837"/>
                </a:lnTo>
                <a:lnTo>
                  <a:pt x="30496" y="105796"/>
                </a:lnTo>
                <a:lnTo>
                  <a:pt x="65956" y="127292"/>
                </a:lnTo>
                <a:lnTo>
                  <a:pt x="112523" y="145401"/>
                </a:lnTo>
                <a:lnTo>
                  <a:pt x="168424" y="159324"/>
                </a:lnTo>
                <a:lnTo>
                  <a:pt x="231883" y="168264"/>
                </a:lnTo>
                <a:lnTo>
                  <a:pt x="301126" y="171421"/>
                </a:lnTo>
                <a:lnTo>
                  <a:pt x="369809" y="168264"/>
                </a:lnTo>
                <a:lnTo>
                  <a:pt x="433076" y="159324"/>
                </a:lnTo>
                <a:lnTo>
                  <a:pt x="489049" y="145401"/>
                </a:lnTo>
                <a:lnTo>
                  <a:pt x="535852" y="127292"/>
                </a:lnTo>
                <a:lnTo>
                  <a:pt x="571606" y="105796"/>
                </a:lnTo>
                <a:lnTo>
                  <a:pt x="602462" y="55837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303528" y="4994133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0" y="0"/>
                </a:moveTo>
                <a:lnTo>
                  <a:pt x="0" y="32281"/>
                </a:lnTo>
                <a:lnTo>
                  <a:pt x="0" y="48857"/>
                </a:lnTo>
                <a:lnTo>
                  <a:pt x="0" y="54965"/>
                </a:lnTo>
                <a:lnTo>
                  <a:pt x="0" y="55837"/>
                </a:lnTo>
                <a:lnTo>
                  <a:pt x="7920" y="81711"/>
                </a:lnTo>
                <a:lnTo>
                  <a:pt x="65956" y="127292"/>
                </a:lnTo>
                <a:lnTo>
                  <a:pt x="112523" y="145401"/>
                </a:lnTo>
                <a:lnTo>
                  <a:pt x="168424" y="159324"/>
                </a:lnTo>
                <a:lnTo>
                  <a:pt x="231883" y="168264"/>
                </a:lnTo>
                <a:lnTo>
                  <a:pt x="301126" y="171421"/>
                </a:lnTo>
                <a:lnTo>
                  <a:pt x="369809" y="168264"/>
                </a:lnTo>
                <a:lnTo>
                  <a:pt x="433076" y="159324"/>
                </a:lnTo>
                <a:lnTo>
                  <a:pt x="489049" y="145401"/>
                </a:lnTo>
                <a:lnTo>
                  <a:pt x="535852" y="127292"/>
                </a:lnTo>
                <a:lnTo>
                  <a:pt x="571606" y="105796"/>
                </a:lnTo>
                <a:lnTo>
                  <a:pt x="602462" y="55837"/>
                </a:lnTo>
                <a:lnTo>
                  <a:pt x="602462" y="23556"/>
                </a:lnTo>
                <a:lnTo>
                  <a:pt x="602462" y="6979"/>
                </a:lnTo>
                <a:lnTo>
                  <a:pt x="602462" y="872"/>
                </a:lnTo>
                <a:lnTo>
                  <a:pt x="602462" y="0"/>
                </a:lnTo>
              </a:path>
            </a:pathLst>
          </a:custGeom>
          <a:ln w="8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303528" y="4878758"/>
            <a:ext cx="602615" cy="231140"/>
          </a:xfrm>
          <a:custGeom>
            <a:avLst/>
            <a:gdLst/>
            <a:ahLst/>
            <a:cxnLst/>
            <a:rect l="l" t="t" r="r" b="b"/>
            <a:pathLst>
              <a:path w="602614" h="231139">
                <a:moveTo>
                  <a:pt x="301126" y="0"/>
                </a:moveTo>
                <a:lnTo>
                  <a:pt x="231883" y="3039"/>
                </a:lnTo>
                <a:lnTo>
                  <a:pt x="168424" y="11701"/>
                </a:lnTo>
                <a:lnTo>
                  <a:pt x="112523" y="25300"/>
                </a:lnTo>
                <a:lnTo>
                  <a:pt x="65956" y="43152"/>
                </a:lnTo>
                <a:lnTo>
                  <a:pt x="30496" y="64572"/>
                </a:lnTo>
                <a:lnTo>
                  <a:pt x="0" y="115374"/>
                </a:lnTo>
                <a:lnTo>
                  <a:pt x="7920" y="141952"/>
                </a:lnTo>
                <a:lnTo>
                  <a:pt x="65956" y="187766"/>
                </a:lnTo>
                <a:lnTo>
                  <a:pt x="112523" y="205641"/>
                </a:lnTo>
                <a:lnTo>
                  <a:pt x="168424" y="219252"/>
                </a:lnTo>
                <a:lnTo>
                  <a:pt x="231883" y="227918"/>
                </a:lnTo>
                <a:lnTo>
                  <a:pt x="301126" y="230958"/>
                </a:lnTo>
                <a:lnTo>
                  <a:pt x="369809" y="227918"/>
                </a:lnTo>
                <a:lnTo>
                  <a:pt x="433076" y="219252"/>
                </a:lnTo>
                <a:lnTo>
                  <a:pt x="489049" y="205641"/>
                </a:lnTo>
                <a:lnTo>
                  <a:pt x="535852" y="187766"/>
                </a:lnTo>
                <a:lnTo>
                  <a:pt x="571606" y="166309"/>
                </a:lnTo>
                <a:lnTo>
                  <a:pt x="602462" y="115374"/>
                </a:lnTo>
                <a:lnTo>
                  <a:pt x="594435" y="88874"/>
                </a:lnTo>
                <a:lnTo>
                  <a:pt x="535852" y="43152"/>
                </a:lnTo>
                <a:lnTo>
                  <a:pt x="489049" y="25300"/>
                </a:lnTo>
                <a:lnTo>
                  <a:pt x="433076" y="11701"/>
                </a:lnTo>
                <a:lnTo>
                  <a:pt x="369809" y="3039"/>
                </a:lnTo>
                <a:lnTo>
                  <a:pt x="301126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303528" y="4878758"/>
            <a:ext cx="602615" cy="231140"/>
          </a:xfrm>
          <a:custGeom>
            <a:avLst/>
            <a:gdLst/>
            <a:ahLst/>
            <a:cxnLst/>
            <a:rect l="l" t="t" r="r" b="b"/>
            <a:pathLst>
              <a:path w="602614" h="231139">
                <a:moveTo>
                  <a:pt x="602462" y="115374"/>
                </a:moveTo>
                <a:lnTo>
                  <a:pt x="571606" y="166309"/>
                </a:lnTo>
                <a:lnTo>
                  <a:pt x="535852" y="187766"/>
                </a:lnTo>
                <a:lnTo>
                  <a:pt x="489049" y="205641"/>
                </a:lnTo>
                <a:lnTo>
                  <a:pt x="433076" y="219252"/>
                </a:lnTo>
                <a:lnTo>
                  <a:pt x="369809" y="227918"/>
                </a:lnTo>
                <a:lnTo>
                  <a:pt x="301126" y="230958"/>
                </a:lnTo>
                <a:lnTo>
                  <a:pt x="231883" y="227918"/>
                </a:lnTo>
                <a:lnTo>
                  <a:pt x="168424" y="219252"/>
                </a:lnTo>
                <a:lnTo>
                  <a:pt x="112523" y="205641"/>
                </a:lnTo>
                <a:lnTo>
                  <a:pt x="65956" y="187766"/>
                </a:lnTo>
                <a:lnTo>
                  <a:pt x="30496" y="166309"/>
                </a:lnTo>
                <a:lnTo>
                  <a:pt x="0" y="115374"/>
                </a:lnTo>
                <a:lnTo>
                  <a:pt x="7920" y="88874"/>
                </a:lnTo>
                <a:lnTo>
                  <a:pt x="65956" y="43152"/>
                </a:lnTo>
                <a:lnTo>
                  <a:pt x="112523" y="25300"/>
                </a:lnTo>
                <a:lnTo>
                  <a:pt x="168424" y="11701"/>
                </a:lnTo>
                <a:lnTo>
                  <a:pt x="231883" y="3039"/>
                </a:lnTo>
                <a:lnTo>
                  <a:pt x="301126" y="0"/>
                </a:lnTo>
                <a:lnTo>
                  <a:pt x="369809" y="3039"/>
                </a:lnTo>
                <a:lnTo>
                  <a:pt x="433076" y="11701"/>
                </a:lnTo>
                <a:lnTo>
                  <a:pt x="489049" y="25300"/>
                </a:lnTo>
                <a:lnTo>
                  <a:pt x="535852" y="43152"/>
                </a:lnTo>
                <a:lnTo>
                  <a:pt x="571606" y="64572"/>
                </a:lnTo>
                <a:lnTo>
                  <a:pt x="602462" y="115374"/>
                </a:lnTo>
                <a:close/>
              </a:path>
            </a:pathLst>
          </a:custGeom>
          <a:ln w="8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454196" y="4944647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01" y="101205"/>
                </a:moveTo>
                <a:lnTo>
                  <a:pt x="0" y="0"/>
                </a:lnTo>
              </a:path>
            </a:pathLst>
          </a:custGeom>
          <a:ln w="164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454196" y="4944647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01" y="0"/>
                </a:moveTo>
                <a:lnTo>
                  <a:pt x="0" y="101205"/>
                </a:lnTo>
              </a:path>
            </a:pathLst>
          </a:custGeom>
          <a:ln w="164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65862" y="3531186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5">
                <a:moveTo>
                  <a:pt x="602532" y="0"/>
                </a:moveTo>
                <a:lnTo>
                  <a:pt x="0" y="0"/>
                </a:lnTo>
                <a:lnTo>
                  <a:pt x="0" y="53604"/>
                </a:lnTo>
                <a:lnTo>
                  <a:pt x="30498" y="104539"/>
                </a:lnTo>
                <a:lnTo>
                  <a:pt x="65961" y="125996"/>
                </a:lnTo>
                <a:lnTo>
                  <a:pt x="112536" y="143870"/>
                </a:lnTo>
                <a:lnTo>
                  <a:pt x="168449" y="157481"/>
                </a:lnTo>
                <a:lnTo>
                  <a:pt x="231927" y="166148"/>
                </a:lnTo>
                <a:lnTo>
                  <a:pt x="301196" y="169188"/>
                </a:lnTo>
                <a:lnTo>
                  <a:pt x="370517" y="166148"/>
                </a:lnTo>
                <a:lnTo>
                  <a:pt x="434031" y="157481"/>
                </a:lnTo>
                <a:lnTo>
                  <a:pt x="489969" y="143870"/>
                </a:lnTo>
                <a:lnTo>
                  <a:pt x="536559" y="125996"/>
                </a:lnTo>
                <a:lnTo>
                  <a:pt x="572030" y="104539"/>
                </a:lnTo>
                <a:lnTo>
                  <a:pt x="602532" y="53604"/>
                </a:lnTo>
                <a:lnTo>
                  <a:pt x="60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65862" y="3531186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5">
                <a:moveTo>
                  <a:pt x="0" y="0"/>
                </a:moveTo>
                <a:lnTo>
                  <a:pt x="0" y="30989"/>
                </a:lnTo>
                <a:lnTo>
                  <a:pt x="0" y="46903"/>
                </a:lnTo>
                <a:lnTo>
                  <a:pt x="0" y="52766"/>
                </a:lnTo>
                <a:lnTo>
                  <a:pt x="0" y="53604"/>
                </a:lnTo>
                <a:lnTo>
                  <a:pt x="7920" y="80181"/>
                </a:lnTo>
                <a:lnTo>
                  <a:pt x="65961" y="125996"/>
                </a:lnTo>
                <a:lnTo>
                  <a:pt x="112536" y="143870"/>
                </a:lnTo>
                <a:lnTo>
                  <a:pt x="168449" y="157481"/>
                </a:lnTo>
                <a:lnTo>
                  <a:pt x="231927" y="166148"/>
                </a:lnTo>
                <a:lnTo>
                  <a:pt x="301196" y="169188"/>
                </a:lnTo>
                <a:lnTo>
                  <a:pt x="370517" y="166148"/>
                </a:lnTo>
                <a:lnTo>
                  <a:pt x="434031" y="157481"/>
                </a:lnTo>
                <a:lnTo>
                  <a:pt x="489969" y="143870"/>
                </a:lnTo>
                <a:lnTo>
                  <a:pt x="536559" y="125996"/>
                </a:lnTo>
                <a:lnTo>
                  <a:pt x="572030" y="104539"/>
                </a:lnTo>
                <a:lnTo>
                  <a:pt x="602532" y="53604"/>
                </a:lnTo>
                <a:lnTo>
                  <a:pt x="602532" y="22614"/>
                </a:lnTo>
                <a:lnTo>
                  <a:pt x="602532" y="6700"/>
                </a:lnTo>
                <a:lnTo>
                  <a:pt x="602532" y="837"/>
                </a:lnTo>
                <a:lnTo>
                  <a:pt x="602532" y="0"/>
                </a:lnTo>
              </a:path>
            </a:pathLst>
          </a:custGeom>
          <a:ln w="8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65862" y="3415601"/>
            <a:ext cx="602615" cy="231775"/>
          </a:xfrm>
          <a:custGeom>
            <a:avLst/>
            <a:gdLst/>
            <a:ahLst/>
            <a:cxnLst/>
            <a:rect l="l" t="t" r="r" b="b"/>
            <a:pathLst>
              <a:path w="602614" h="231775">
                <a:moveTo>
                  <a:pt x="301196" y="0"/>
                </a:moveTo>
                <a:lnTo>
                  <a:pt x="231927" y="3043"/>
                </a:lnTo>
                <a:lnTo>
                  <a:pt x="168449" y="11718"/>
                </a:lnTo>
                <a:lnTo>
                  <a:pt x="112536" y="25339"/>
                </a:lnTo>
                <a:lnTo>
                  <a:pt x="65961" y="43221"/>
                </a:lnTo>
                <a:lnTo>
                  <a:pt x="30498" y="64679"/>
                </a:lnTo>
                <a:lnTo>
                  <a:pt x="0" y="115584"/>
                </a:lnTo>
                <a:lnTo>
                  <a:pt x="7920" y="142117"/>
                </a:lnTo>
                <a:lnTo>
                  <a:pt x="65961" y="187917"/>
                </a:lnTo>
                <a:lnTo>
                  <a:pt x="112536" y="205806"/>
                </a:lnTo>
                <a:lnTo>
                  <a:pt x="168449" y="219437"/>
                </a:lnTo>
                <a:lnTo>
                  <a:pt x="231927" y="228120"/>
                </a:lnTo>
                <a:lnTo>
                  <a:pt x="301196" y="231168"/>
                </a:lnTo>
                <a:lnTo>
                  <a:pt x="370517" y="228120"/>
                </a:lnTo>
                <a:lnTo>
                  <a:pt x="434031" y="219437"/>
                </a:lnTo>
                <a:lnTo>
                  <a:pt x="489969" y="205806"/>
                </a:lnTo>
                <a:lnTo>
                  <a:pt x="536559" y="187917"/>
                </a:lnTo>
                <a:lnTo>
                  <a:pt x="572030" y="166458"/>
                </a:lnTo>
                <a:lnTo>
                  <a:pt x="602532" y="115584"/>
                </a:lnTo>
                <a:lnTo>
                  <a:pt x="594611" y="89028"/>
                </a:lnTo>
                <a:lnTo>
                  <a:pt x="536559" y="43221"/>
                </a:lnTo>
                <a:lnTo>
                  <a:pt x="489969" y="25339"/>
                </a:lnTo>
                <a:lnTo>
                  <a:pt x="434031" y="11718"/>
                </a:lnTo>
                <a:lnTo>
                  <a:pt x="370517" y="3043"/>
                </a:lnTo>
                <a:lnTo>
                  <a:pt x="301196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65862" y="3415601"/>
            <a:ext cx="602615" cy="231775"/>
          </a:xfrm>
          <a:custGeom>
            <a:avLst/>
            <a:gdLst/>
            <a:ahLst/>
            <a:cxnLst/>
            <a:rect l="l" t="t" r="r" b="b"/>
            <a:pathLst>
              <a:path w="602614" h="231775">
                <a:moveTo>
                  <a:pt x="602532" y="115584"/>
                </a:moveTo>
                <a:lnTo>
                  <a:pt x="572030" y="166458"/>
                </a:lnTo>
                <a:lnTo>
                  <a:pt x="536559" y="187917"/>
                </a:lnTo>
                <a:lnTo>
                  <a:pt x="489969" y="205806"/>
                </a:lnTo>
                <a:lnTo>
                  <a:pt x="434031" y="219437"/>
                </a:lnTo>
                <a:lnTo>
                  <a:pt x="370517" y="228120"/>
                </a:lnTo>
                <a:lnTo>
                  <a:pt x="301196" y="231168"/>
                </a:lnTo>
                <a:lnTo>
                  <a:pt x="231927" y="228120"/>
                </a:lnTo>
                <a:lnTo>
                  <a:pt x="168449" y="219437"/>
                </a:lnTo>
                <a:lnTo>
                  <a:pt x="112536" y="205806"/>
                </a:lnTo>
                <a:lnTo>
                  <a:pt x="65961" y="187917"/>
                </a:lnTo>
                <a:lnTo>
                  <a:pt x="30498" y="166458"/>
                </a:lnTo>
                <a:lnTo>
                  <a:pt x="0" y="115584"/>
                </a:lnTo>
                <a:lnTo>
                  <a:pt x="7920" y="89028"/>
                </a:lnTo>
                <a:lnTo>
                  <a:pt x="65961" y="43221"/>
                </a:lnTo>
                <a:lnTo>
                  <a:pt x="112536" y="25339"/>
                </a:lnTo>
                <a:lnTo>
                  <a:pt x="168449" y="11718"/>
                </a:lnTo>
                <a:lnTo>
                  <a:pt x="231927" y="3043"/>
                </a:lnTo>
                <a:lnTo>
                  <a:pt x="301196" y="0"/>
                </a:lnTo>
                <a:lnTo>
                  <a:pt x="370517" y="3043"/>
                </a:lnTo>
                <a:lnTo>
                  <a:pt x="434031" y="11718"/>
                </a:lnTo>
                <a:lnTo>
                  <a:pt x="489969" y="25339"/>
                </a:lnTo>
                <a:lnTo>
                  <a:pt x="536559" y="43221"/>
                </a:lnTo>
                <a:lnTo>
                  <a:pt x="572030" y="64679"/>
                </a:lnTo>
                <a:lnTo>
                  <a:pt x="602532" y="115584"/>
                </a:lnTo>
                <a:close/>
              </a:path>
            </a:pathLst>
          </a:custGeom>
          <a:ln w="8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018624" y="3479536"/>
            <a:ext cx="297180" cy="103505"/>
          </a:xfrm>
          <a:custGeom>
            <a:avLst/>
            <a:gdLst/>
            <a:ahLst/>
            <a:cxnLst/>
            <a:rect l="l" t="t" r="r" b="b"/>
            <a:pathLst>
              <a:path w="297179" h="103504">
                <a:moveTo>
                  <a:pt x="297007" y="103229"/>
                </a:moveTo>
                <a:lnTo>
                  <a:pt x="0" y="0"/>
                </a:lnTo>
              </a:path>
            </a:pathLst>
          </a:custGeom>
          <a:ln w="164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018624" y="3479536"/>
            <a:ext cx="297180" cy="103505"/>
          </a:xfrm>
          <a:custGeom>
            <a:avLst/>
            <a:gdLst/>
            <a:ahLst/>
            <a:cxnLst/>
            <a:rect l="l" t="t" r="r" b="b"/>
            <a:pathLst>
              <a:path w="297179" h="103504">
                <a:moveTo>
                  <a:pt x="297007" y="0"/>
                </a:moveTo>
                <a:lnTo>
                  <a:pt x="0" y="103229"/>
                </a:lnTo>
              </a:path>
            </a:pathLst>
          </a:custGeom>
          <a:ln w="164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72267" y="4234880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5">
                <a:moveTo>
                  <a:pt x="602462" y="0"/>
                </a:moveTo>
                <a:lnTo>
                  <a:pt x="0" y="0"/>
                </a:lnTo>
                <a:lnTo>
                  <a:pt x="0" y="53534"/>
                </a:lnTo>
                <a:lnTo>
                  <a:pt x="30856" y="104469"/>
                </a:lnTo>
                <a:lnTo>
                  <a:pt x="66610" y="125926"/>
                </a:lnTo>
                <a:lnTo>
                  <a:pt x="113412" y="143800"/>
                </a:lnTo>
                <a:lnTo>
                  <a:pt x="169385" y="157412"/>
                </a:lnTo>
                <a:lnTo>
                  <a:pt x="232652" y="166078"/>
                </a:lnTo>
                <a:lnTo>
                  <a:pt x="301335" y="169118"/>
                </a:lnTo>
                <a:lnTo>
                  <a:pt x="370579" y="166078"/>
                </a:lnTo>
                <a:lnTo>
                  <a:pt x="434038" y="157412"/>
                </a:lnTo>
                <a:lnTo>
                  <a:pt x="489938" y="143800"/>
                </a:lnTo>
                <a:lnTo>
                  <a:pt x="536506" y="125926"/>
                </a:lnTo>
                <a:lnTo>
                  <a:pt x="571965" y="104469"/>
                </a:lnTo>
                <a:lnTo>
                  <a:pt x="602462" y="53534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72267" y="4234880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5">
                <a:moveTo>
                  <a:pt x="0" y="0"/>
                </a:moveTo>
                <a:lnTo>
                  <a:pt x="0" y="30949"/>
                </a:lnTo>
                <a:lnTo>
                  <a:pt x="0" y="46842"/>
                </a:lnTo>
                <a:lnTo>
                  <a:pt x="0" y="52697"/>
                </a:lnTo>
                <a:lnTo>
                  <a:pt x="0" y="53534"/>
                </a:lnTo>
                <a:lnTo>
                  <a:pt x="8026" y="80111"/>
                </a:lnTo>
                <a:lnTo>
                  <a:pt x="66610" y="125926"/>
                </a:lnTo>
                <a:lnTo>
                  <a:pt x="113412" y="143800"/>
                </a:lnTo>
                <a:lnTo>
                  <a:pt x="169385" y="157412"/>
                </a:lnTo>
                <a:lnTo>
                  <a:pt x="232652" y="166078"/>
                </a:lnTo>
                <a:lnTo>
                  <a:pt x="301335" y="169118"/>
                </a:lnTo>
                <a:lnTo>
                  <a:pt x="370579" y="166078"/>
                </a:lnTo>
                <a:lnTo>
                  <a:pt x="434038" y="157412"/>
                </a:lnTo>
                <a:lnTo>
                  <a:pt x="489938" y="143800"/>
                </a:lnTo>
                <a:lnTo>
                  <a:pt x="536506" y="125926"/>
                </a:lnTo>
                <a:lnTo>
                  <a:pt x="571965" y="104469"/>
                </a:lnTo>
                <a:lnTo>
                  <a:pt x="602462" y="53534"/>
                </a:lnTo>
                <a:lnTo>
                  <a:pt x="602462" y="22584"/>
                </a:lnTo>
                <a:lnTo>
                  <a:pt x="602462" y="6691"/>
                </a:lnTo>
                <a:lnTo>
                  <a:pt x="602462" y="836"/>
                </a:lnTo>
                <a:lnTo>
                  <a:pt x="602462" y="0"/>
                </a:lnTo>
              </a:path>
            </a:pathLst>
          </a:custGeom>
          <a:ln w="8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72267" y="4119296"/>
            <a:ext cx="602615" cy="231775"/>
          </a:xfrm>
          <a:custGeom>
            <a:avLst/>
            <a:gdLst/>
            <a:ahLst/>
            <a:cxnLst/>
            <a:rect l="l" t="t" r="r" b="b"/>
            <a:pathLst>
              <a:path w="602614" h="231775">
                <a:moveTo>
                  <a:pt x="301335" y="0"/>
                </a:moveTo>
                <a:lnTo>
                  <a:pt x="232652" y="3040"/>
                </a:lnTo>
                <a:lnTo>
                  <a:pt x="169385" y="11706"/>
                </a:lnTo>
                <a:lnTo>
                  <a:pt x="113412" y="25317"/>
                </a:lnTo>
                <a:lnTo>
                  <a:pt x="66610" y="43192"/>
                </a:lnTo>
                <a:lnTo>
                  <a:pt x="30856" y="64648"/>
                </a:lnTo>
                <a:lnTo>
                  <a:pt x="0" y="115584"/>
                </a:lnTo>
                <a:lnTo>
                  <a:pt x="8026" y="142095"/>
                </a:lnTo>
                <a:lnTo>
                  <a:pt x="66610" y="187888"/>
                </a:lnTo>
                <a:lnTo>
                  <a:pt x="113412" y="205784"/>
                </a:lnTo>
                <a:lnTo>
                  <a:pt x="169385" y="219425"/>
                </a:lnTo>
                <a:lnTo>
                  <a:pt x="232652" y="228116"/>
                </a:lnTo>
                <a:lnTo>
                  <a:pt x="301335" y="231168"/>
                </a:lnTo>
                <a:lnTo>
                  <a:pt x="370579" y="228116"/>
                </a:lnTo>
                <a:lnTo>
                  <a:pt x="434038" y="219425"/>
                </a:lnTo>
                <a:lnTo>
                  <a:pt x="489938" y="205784"/>
                </a:lnTo>
                <a:lnTo>
                  <a:pt x="536506" y="187888"/>
                </a:lnTo>
                <a:lnTo>
                  <a:pt x="571965" y="166427"/>
                </a:lnTo>
                <a:lnTo>
                  <a:pt x="602462" y="115584"/>
                </a:lnTo>
                <a:lnTo>
                  <a:pt x="594542" y="89006"/>
                </a:lnTo>
                <a:lnTo>
                  <a:pt x="536506" y="43192"/>
                </a:lnTo>
                <a:lnTo>
                  <a:pt x="489938" y="25317"/>
                </a:lnTo>
                <a:lnTo>
                  <a:pt x="434038" y="11706"/>
                </a:lnTo>
                <a:lnTo>
                  <a:pt x="370579" y="3040"/>
                </a:lnTo>
                <a:lnTo>
                  <a:pt x="301335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72267" y="4119296"/>
            <a:ext cx="602615" cy="231775"/>
          </a:xfrm>
          <a:custGeom>
            <a:avLst/>
            <a:gdLst/>
            <a:ahLst/>
            <a:cxnLst/>
            <a:rect l="l" t="t" r="r" b="b"/>
            <a:pathLst>
              <a:path w="602614" h="231775">
                <a:moveTo>
                  <a:pt x="602462" y="115584"/>
                </a:moveTo>
                <a:lnTo>
                  <a:pt x="571965" y="166427"/>
                </a:lnTo>
                <a:lnTo>
                  <a:pt x="536506" y="187888"/>
                </a:lnTo>
                <a:lnTo>
                  <a:pt x="489938" y="205784"/>
                </a:lnTo>
                <a:lnTo>
                  <a:pt x="434038" y="219425"/>
                </a:lnTo>
                <a:lnTo>
                  <a:pt x="370579" y="228116"/>
                </a:lnTo>
                <a:lnTo>
                  <a:pt x="301335" y="231168"/>
                </a:lnTo>
                <a:lnTo>
                  <a:pt x="232652" y="228116"/>
                </a:lnTo>
                <a:lnTo>
                  <a:pt x="169385" y="219425"/>
                </a:lnTo>
                <a:lnTo>
                  <a:pt x="113412" y="205784"/>
                </a:lnTo>
                <a:lnTo>
                  <a:pt x="66610" y="187888"/>
                </a:lnTo>
                <a:lnTo>
                  <a:pt x="30856" y="166427"/>
                </a:lnTo>
                <a:lnTo>
                  <a:pt x="0" y="115584"/>
                </a:lnTo>
                <a:lnTo>
                  <a:pt x="8026" y="89006"/>
                </a:lnTo>
                <a:lnTo>
                  <a:pt x="66610" y="43192"/>
                </a:lnTo>
                <a:lnTo>
                  <a:pt x="113412" y="25317"/>
                </a:lnTo>
                <a:lnTo>
                  <a:pt x="169385" y="11706"/>
                </a:lnTo>
                <a:lnTo>
                  <a:pt x="232652" y="3040"/>
                </a:lnTo>
                <a:lnTo>
                  <a:pt x="301335" y="0"/>
                </a:lnTo>
                <a:lnTo>
                  <a:pt x="370579" y="3040"/>
                </a:lnTo>
                <a:lnTo>
                  <a:pt x="434038" y="11706"/>
                </a:lnTo>
                <a:lnTo>
                  <a:pt x="489938" y="25317"/>
                </a:lnTo>
                <a:lnTo>
                  <a:pt x="536506" y="43192"/>
                </a:lnTo>
                <a:lnTo>
                  <a:pt x="571965" y="64648"/>
                </a:lnTo>
                <a:lnTo>
                  <a:pt x="602462" y="115584"/>
                </a:lnTo>
                <a:close/>
              </a:path>
            </a:pathLst>
          </a:custGeom>
          <a:ln w="8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24960" y="4183300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01" y="100996"/>
                </a:moveTo>
                <a:lnTo>
                  <a:pt x="0" y="0"/>
                </a:lnTo>
              </a:path>
            </a:pathLst>
          </a:custGeom>
          <a:ln w="164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24960" y="4183300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01" y="0"/>
                </a:moveTo>
                <a:lnTo>
                  <a:pt x="0" y="100996"/>
                </a:lnTo>
              </a:path>
            </a:pathLst>
          </a:custGeom>
          <a:ln w="164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857623" y="4994133"/>
            <a:ext cx="605155" cy="171450"/>
          </a:xfrm>
          <a:custGeom>
            <a:avLst/>
            <a:gdLst/>
            <a:ahLst/>
            <a:cxnLst/>
            <a:rect l="l" t="t" r="r" b="b"/>
            <a:pathLst>
              <a:path w="605154" h="171450">
                <a:moveTo>
                  <a:pt x="604557" y="0"/>
                </a:moveTo>
                <a:lnTo>
                  <a:pt x="0" y="0"/>
                </a:lnTo>
                <a:lnTo>
                  <a:pt x="0" y="55837"/>
                </a:lnTo>
                <a:lnTo>
                  <a:pt x="30852" y="105796"/>
                </a:lnTo>
                <a:lnTo>
                  <a:pt x="66599" y="127292"/>
                </a:lnTo>
                <a:lnTo>
                  <a:pt x="113386" y="145401"/>
                </a:lnTo>
                <a:lnTo>
                  <a:pt x="169334" y="159324"/>
                </a:lnTo>
                <a:lnTo>
                  <a:pt x="232564" y="168264"/>
                </a:lnTo>
                <a:lnTo>
                  <a:pt x="301196" y="171421"/>
                </a:lnTo>
                <a:lnTo>
                  <a:pt x="370629" y="168264"/>
                </a:lnTo>
                <a:lnTo>
                  <a:pt x="434433" y="159324"/>
                </a:lnTo>
                <a:lnTo>
                  <a:pt x="490766" y="145401"/>
                </a:lnTo>
                <a:lnTo>
                  <a:pt x="537787" y="127292"/>
                </a:lnTo>
                <a:lnTo>
                  <a:pt x="573653" y="105796"/>
                </a:lnTo>
                <a:lnTo>
                  <a:pt x="604557" y="55837"/>
                </a:lnTo>
                <a:lnTo>
                  <a:pt x="604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857623" y="4994133"/>
            <a:ext cx="605155" cy="171450"/>
          </a:xfrm>
          <a:custGeom>
            <a:avLst/>
            <a:gdLst/>
            <a:ahLst/>
            <a:cxnLst/>
            <a:rect l="l" t="t" r="r" b="b"/>
            <a:pathLst>
              <a:path w="605154" h="171450">
                <a:moveTo>
                  <a:pt x="0" y="0"/>
                </a:moveTo>
                <a:lnTo>
                  <a:pt x="0" y="32281"/>
                </a:lnTo>
                <a:lnTo>
                  <a:pt x="0" y="48857"/>
                </a:lnTo>
                <a:lnTo>
                  <a:pt x="0" y="54965"/>
                </a:lnTo>
                <a:lnTo>
                  <a:pt x="0" y="55837"/>
                </a:lnTo>
                <a:lnTo>
                  <a:pt x="8026" y="81711"/>
                </a:lnTo>
                <a:lnTo>
                  <a:pt x="66599" y="127292"/>
                </a:lnTo>
                <a:lnTo>
                  <a:pt x="113386" y="145401"/>
                </a:lnTo>
                <a:lnTo>
                  <a:pt x="169334" y="159324"/>
                </a:lnTo>
                <a:lnTo>
                  <a:pt x="232564" y="168264"/>
                </a:lnTo>
                <a:lnTo>
                  <a:pt x="301196" y="171421"/>
                </a:lnTo>
                <a:lnTo>
                  <a:pt x="370629" y="168264"/>
                </a:lnTo>
                <a:lnTo>
                  <a:pt x="434433" y="159324"/>
                </a:lnTo>
                <a:lnTo>
                  <a:pt x="490766" y="145401"/>
                </a:lnTo>
                <a:lnTo>
                  <a:pt x="537787" y="127292"/>
                </a:lnTo>
                <a:lnTo>
                  <a:pt x="573653" y="105796"/>
                </a:lnTo>
                <a:lnTo>
                  <a:pt x="604557" y="55837"/>
                </a:lnTo>
                <a:lnTo>
                  <a:pt x="604557" y="23556"/>
                </a:lnTo>
                <a:lnTo>
                  <a:pt x="604557" y="6979"/>
                </a:lnTo>
                <a:lnTo>
                  <a:pt x="604557" y="872"/>
                </a:lnTo>
                <a:lnTo>
                  <a:pt x="604557" y="0"/>
                </a:lnTo>
              </a:path>
            </a:pathLst>
          </a:custGeom>
          <a:ln w="8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57623" y="4878758"/>
            <a:ext cx="605155" cy="231140"/>
          </a:xfrm>
          <a:custGeom>
            <a:avLst/>
            <a:gdLst/>
            <a:ahLst/>
            <a:cxnLst/>
            <a:rect l="l" t="t" r="r" b="b"/>
            <a:pathLst>
              <a:path w="605154" h="231139">
                <a:moveTo>
                  <a:pt x="301196" y="0"/>
                </a:moveTo>
                <a:lnTo>
                  <a:pt x="232564" y="3039"/>
                </a:lnTo>
                <a:lnTo>
                  <a:pt x="169334" y="11701"/>
                </a:lnTo>
                <a:lnTo>
                  <a:pt x="113386" y="25300"/>
                </a:lnTo>
                <a:lnTo>
                  <a:pt x="66599" y="43152"/>
                </a:lnTo>
                <a:lnTo>
                  <a:pt x="30852" y="64572"/>
                </a:lnTo>
                <a:lnTo>
                  <a:pt x="0" y="115374"/>
                </a:lnTo>
                <a:lnTo>
                  <a:pt x="8026" y="141952"/>
                </a:lnTo>
                <a:lnTo>
                  <a:pt x="66599" y="187766"/>
                </a:lnTo>
                <a:lnTo>
                  <a:pt x="113386" y="205641"/>
                </a:lnTo>
                <a:lnTo>
                  <a:pt x="169334" y="219252"/>
                </a:lnTo>
                <a:lnTo>
                  <a:pt x="232564" y="227918"/>
                </a:lnTo>
                <a:lnTo>
                  <a:pt x="301196" y="230958"/>
                </a:lnTo>
                <a:lnTo>
                  <a:pt x="370629" y="227918"/>
                </a:lnTo>
                <a:lnTo>
                  <a:pt x="434433" y="219252"/>
                </a:lnTo>
                <a:lnTo>
                  <a:pt x="490766" y="205641"/>
                </a:lnTo>
                <a:lnTo>
                  <a:pt x="537787" y="187766"/>
                </a:lnTo>
                <a:lnTo>
                  <a:pt x="573653" y="166309"/>
                </a:lnTo>
                <a:lnTo>
                  <a:pt x="604557" y="115374"/>
                </a:lnTo>
                <a:lnTo>
                  <a:pt x="596524" y="88874"/>
                </a:lnTo>
                <a:lnTo>
                  <a:pt x="537787" y="43152"/>
                </a:lnTo>
                <a:lnTo>
                  <a:pt x="490766" y="25300"/>
                </a:lnTo>
                <a:lnTo>
                  <a:pt x="434433" y="11701"/>
                </a:lnTo>
                <a:lnTo>
                  <a:pt x="370629" y="3039"/>
                </a:lnTo>
                <a:lnTo>
                  <a:pt x="301196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57623" y="4878758"/>
            <a:ext cx="605155" cy="231140"/>
          </a:xfrm>
          <a:custGeom>
            <a:avLst/>
            <a:gdLst/>
            <a:ahLst/>
            <a:cxnLst/>
            <a:rect l="l" t="t" r="r" b="b"/>
            <a:pathLst>
              <a:path w="605154" h="231139">
                <a:moveTo>
                  <a:pt x="604557" y="115374"/>
                </a:moveTo>
                <a:lnTo>
                  <a:pt x="573653" y="166309"/>
                </a:lnTo>
                <a:lnTo>
                  <a:pt x="537787" y="187766"/>
                </a:lnTo>
                <a:lnTo>
                  <a:pt x="490766" y="205641"/>
                </a:lnTo>
                <a:lnTo>
                  <a:pt x="434433" y="219252"/>
                </a:lnTo>
                <a:lnTo>
                  <a:pt x="370629" y="227918"/>
                </a:lnTo>
                <a:lnTo>
                  <a:pt x="301196" y="230958"/>
                </a:lnTo>
                <a:lnTo>
                  <a:pt x="232564" y="227918"/>
                </a:lnTo>
                <a:lnTo>
                  <a:pt x="169334" y="219252"/>
                </a:lnTo>
                <a:lnTo>
                  <a:pt x="113386" y="205641"/>
                </a:lnTo>
                <a:lnTo>
                  <a:pt x="66599" y="187766"/>
                </a:lnTo>
                <a:lnTo>
                  <a:pt x="30852" y="166309"/>
                </a:lnTo>
                <a:lnTo>
                  <a:pt x="0" y="115374"/>
                </a:lnTo>
                <a:lnTo>
                  <a:pt x="8026" y="88874"/>
                </a:lnTo>
                <a:lnTo>
                  <a:pt x="66599" y="43152"/>
                </a:lnTo>
                <a:lnTo>
                  <a:pt x="113386" y="25300"/>
                </a:lnTo>
                <a:lnTo>
                  <a:pt x="169334" y="11701"/>
                </a:lnTo>
                <a:lnTo>
                  <a:pt x="232564" y="3039"/>
                </a:lnTo>
                <a:lnTo>
                  <a:pt x="301196" y="0"/>
                </a:lnTo>
                <a:lnTo>
                  <a:pt x="370629" y="3039"/>
                </a:lnTo>
                <a:lnTo>
                  <a:pt x="434433" y="11701"/>
                </a:lnTo>
                <a:lnTo>
                  <a:pt x="490766" y="25300"/>
                </a:lnTo>
                <a:lnTo>
                  <a:pt x="537787" y="43152"/>
                </a:lnTo>
                <a:lnTo>
                  <a:pt x="573653" y="64572"/>
                </a:lnTo>
                <a:lnTo>
                  <a:pt x="604557" y="115374"/>
                </a:lnTo>
                <a:close/>
              </a:path>
            </a:pathLst>
          </a:custGeom>
          <a:ln w="8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10386" y="4944647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01" y="101205"/>
                </a:moveTo>
                <a:lnTo>
                  <a:pt x="0" y="0"/>
                </a:lnTo>
              </a:path>
            </a:pathLst>
          </a:custGeom>
          <a:ln w="164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10386" y="4944647"/>
            <a:ext cx="299720" cy="101600"/>
          </a:xfrm>
          <a:custGeom>
            <a:avLst/>
            <a:gdLst/>
            <a:ahLst/>
            <a:cxnLst/>
            <a:rect l="l" t="t" r="r" b="b"/>
            <a:pathLst>
              <a:path w="299720" h="101600">
                <a:moveTo>
                  <a:pt x="299101" y="0"/>
                </a:moveTo>
                <a:lnTo>
                  <a:pt x="0" y="101205"/>
                </a:lnTo>
              </a:path>
            </a:pathLst>
          </a:custGeom>
          <a:ln w="164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219800" y="2601510"/>
            <a:ext cx="2067820" cy="1206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860990" y="4622812"/>
            <a:ext cx="587870" cy="5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46518" y="4003300"/>
            <a:ext cx="1301750" cy="830580"/>
          </a:xfrm>
          <a:custGeom>
            <a:avLst/>
            <a:gdLst/>
            <a:ahLst/>
            <a:cxnLst/>
            <a:rect l="l" t="t" r="r" b="b"/>
            <a:pathLst>
              <a:path w="1301750" h="830579">
                <a:moveTo>
                  <a:pt x="0" y="829967"/>
                </a:moveTo>
                <a:lnTo>
                  <a:pt x="1196388" y="829967"/>
                </a:lnTo>
                <a:lnTo>
                  <a:pt x="1196388" y="0"/>
                </a:lnTo>
                <a:lnTo>
                  <a:pt x="1301435" y="0"/>
                </a:lnTo>
              </a:path>
            </a:pathLst>
          </a:custGeom>
          <a:ln w="18611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8523" y="4781715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94813" y="0"/>
                </a:moveTo>
                <a:lnTo>
                  <a:pt x="75051" y="15330"/>
                </a:lnTo>
                <a:lnTo>
                  <a:pt x="51252" y="29683"/>
                </a:lnTo>
                <a:lnTo>
                  <a:pt x="25530" y="42082"/>
                </a:lnTo>
                <a:lnTo>
                  <a:pt x="0" y="51552"/>
                </a:lnTo>
                <a:lnTo>
                  <a:pt x="25530" y="62282"/>
                </a:lnTo>
                <a:lnTo>
                  <a:pt x="51252" y="75282"/>
                </a:lnTo>
                <a:lnTo>
                  <a:pt x="75051" y="89819"/>
                </a:lnTo>
                <a:lnTo>
                  <a:pt x="94813" y="105157"/>
                </a:lnTo>
                <a:lnTo>
                  <a:pt x="76192" y="51552"/>
                </a:lnTo>
                <a:lnTo>
                  <a:pt x="94813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76070" y="4915723"/>
            <a:ext cx="362585" cy="185420"/>
          </a:xfrm>
          <a:custGeom>
            <a:avLst/>
            <a:gdLst/>
            <a:ahLst/>
            <a:cxnLst/>
            <a:rect l="l" t="t" r="r" b="b"/>
            <a:pathLst>
              <a:path w="362584" h="185420">
                <a:moveTo>
                  <a:pt x="0" y="185382"/>
                </a:moveTo>
                <a:lnTo>
                  <a:pt x="362353" y="185382"/>
                </a:lnTo>
                <a:lnTo>
                  <a:pt x="362353" y="0"/>
                </a:lnTo>
                <a:lnTo>
                  <a:pt x="0" y="0"/>
                </a:lnTo>
                <a:lnTo>
                  <a:pt x="0" y="1853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76070" y="4915723"/>
            <a:ext cx="362585" cy="185420"/>
          </a:xfrm>
          <a:custGeom>
            <a:avLst/>
            <a:gdLst/>
            <a:ahLst/>
            <a:cxnLst/>
            <a:rect l="l" t="t" r="r" b="b"/>
            <a:pathLst>
              <a:path w="362584" h="185420">
                <a:moveTo>
                  <a:pt x="0" y="185382"/>
                </a:moveTo>
                <a:lnTo>
                  <a:pt x="362353" y="185382"/>
                </a:lnTo>
                <a:lnTo>
                  <a:pt x="362353" y="0"/>
                </a:lnTo>
                <a:lnTo>
                  <a:pt x="0" y="0"/>
                </a:lnTo>
                <a:lnTo>
                  <a:pt x="0" y="185382"/>
                </a:lnTo>
                <a:close/>
              </a:path>
            </a:pathLst>
          </a:custGeom>
          <a:ln w="12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6958357" y="4895515"/>
            <a:ext cx="19875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7</a:t>
            </a:r>
            <a:r>
              <a:rPr dirty="0" sz="1350" spc="5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950215" y="460469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5" h="189864">
                <a:moveTo>
                  <a:pt x="94646" y="0"/>
                </a:moveTo>
                <a:lnTo>
                  <a:pt x="58162" y="7265"/>
                </a:lnTo>
                <a:lnTo>
                  <a:pt x="28038" y="27269"/>
                </a:lnTo>
                <a:lnTo>
                  <a:pt x="7556" y="57323"/>
                </a:lnTo>
                <a:lnTo>
                  <a:pt x="0" y="94737"/>
                </a:lnTo>
                <a:lnTo>
                  <a:pt x="7556" y="131290"/>
                </a:lnTo>
                <a:lnTo>
                  <a:pt x="28038" y="161442"/>
                </a:lnTo>
                <a:lnTo>
                  <a:pt x="58162" y="181928"/>
                </a:lnTo>
                <a:lnTo>
                  <a:pt x="94646" y="189482"/>
                </a:lnTo>
                <a:lnTo>
                  <a:pt x="131994" y="181928"/>
                </a:lnTo>
                <a:lnTo>
                  <a:pt x="162022" y="161442"/>
                </a:lnTo>
                <a:lnTo>
                  <a:pt x="182024" y="131290"/>
                </a:lnTo>
                <a:lnTo>
                  <a:pt x="189292" y="94737"/>
                </a:lnTo>
                <a:lnTo>
                  <a:pt x="182024" y="57323"/>
                </a:lnTo>
                <a:lnTo>
                  <a:pt x="162022" y="27269"/>
                </a:lnTo>
                <a:lnTo>
                  <a:pt x="131994" y="7265"/>
                </a:lnTo>
                <a:lnTo>
                  <a:pt x="94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6989795" y="4572713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430907" y="4842193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 h="0">
                <a:moveTo>
                  <a:pt x="0" y="0"/>
                </a:moveTo>
                <a:lnTo>
                  <a:pt x="1059114" y="0"/>
                </a:lnTo>
              </a:path>
            </a:pathLst>
          </a:custGeom>
          <a:ln w="18565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62678" y="4790410"/>
            <a:ext cx="95250" cy="106045"/>
          </a:xfrm>
          <a:custGeom>
            <a:avLst/>
            <a:gdLst/>
            <a:ahLst/>
            <a:cxnLst/>
            <a:rect l="l" t="t" r="r" b="b"/>
            <a:pathLst>
              <a:path w="95250" h="106045">
                <a:moveTo>
                  <a:pt x="95141" y="0"/>
                </a:moveTo>
                <a:lnTo>
                  <a:pt x="74152" y="15396"/>
                </a:lnTo>
                <a:lnTo>
                  <a:pt x="49885" y="29787"/>
                </a:lnTo>
                <a:lnTo>
                  <a:pt x="24460" y="42231"/>
                </a:lnTo>
                <a:lnTo>
                  <a:pt x="0" y="51783"/>
                </a:lnTo>
                <a:lnTo>
                  <a:pt x="24460" y="62515"/>
                </a:lnTo>
                <a:lnTo>
                  <a:pt x="49885" y="75562"/>
                </a:lnTo>
                <a:lnTo>
                  <a:pt x="74152" y="90174"/>
                </a:lnTo>
                <a:lnTo>
                  <a:pt x="95141" y="105601"/>
                </a:lnTo>
                <a:lnTo>
                  <a:pt x="76456" y="51783"/>
                </a:lnTo>
                <a:lnTo>
                  <a:pt x="95141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739134" y="4929059"/>
            <a:ext cx="364490" cy="184150"/>
          </a:xfrm>
          <a:custGeom>
            <a:avLst/>
            <a:gdLst/>
            <a:ahLst/>
            <a:cxnLst/>
            <a:rect l="l" t="t" r="r" b="b"/>
            <a:pathLst>
              <a:path w="364489" h="184150">
                <a:moveTo>
                  <a:pt x="0" y="184118"/>
                </a:moveTo>
                <a:lnTo>
                  <a:pt x="364115" y="184118"/>
                </a:lnTo>
                <a:lnTo>
                  <a:pt x="364115" y="0"/>
                </a:lnTo>
                <a:lnTo>
                  <a:pt x="0" y="0"/>
                </a:lnTo>
                <a:lnTo>
                  <a:pt x="0" y="184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739134" y="4929059"/>
            <a:ext cx="364490" cy="184150"/>
          </a:xfrm>
          <a:custGeom>
            <a:avLst/>
            <a:gdLst/>
            <a:ahLst/>
            <a:cxnLst/>
            <a:rect l="l" t="t" r="r" b="b"/>
            <a:pathLst>
              <a:path w="364489" h="184150">
                <a:moveTo>
                  <a:pt x="0" y="184118"/>
                </a:moveTo>
                <a:lnTo>
                  <a:pt x="364115" y="184118"/>
                </a:lnTo>
                <a:lnTo>
                  <a:pt x="364115" y="0"/>
                </a:lnTo>
                <a:lnTo>
                  <a:pt x="0" y="0"/>
                </a:lnTo>
                <a:lnTo>
                  <a:pt x="0" y="184118"/>
                </a:lnTo>
                <a:close/>
              </a:path>
            </a:pathLst>
          </a:custGeom>
          <a:ln w="12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4820891" y="4909195"/>
            <a:ext cx="2000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r>
              <a:rPr dirty="0" sz="1350" spc="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826053" y="462707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139" y="0"/>
                </a:moveTo>
                <a:lnTo>
                  <a:pt x="58433" y="7595"/>
                </a:lnTo>
                <a:lnTo>
                  <a:pt x="28155" y="28189"/>
                </a:lnTo>
                <a:lnTo>
                  <a:pt x="7585" y="58491"/>
                </a:lnTo>
                <a:lnTo>
                  <a:pt x="0" y="95211"/>
                </a:lnTo>
                <a:lnTo>
                  <a:pt x="7585" y="132696"/>
                </a:lnTo>
                <a:lnTo>
                  <a:pt x="28155" y="162851"/>
                </a:lnTo>
                <a:lnTo>
                  <a:pt x="58433" y="182945"/>
                </a:lnTo>
                <a:lnTo>
                  <a:pt x="95139" y="190250"/>
                </a:lnTo>
                <a:lnTo>
                  <a:pt x="132713" y="182945"/>
                </a:lnTo>
                <a:lnTo>
                  <a:pt x="162897" y="162851"/>
                </a:lnTo>
                <a:lnTo>
                  <a:pt x="182988" y="132696"/>
                </a:lnTo>
                <a:lnTo>
                  <a:pt x="190285" y="95211"/>
                </a:lnTo>
                <a:lnTo>
                  <a:pt x="182988" y="58491"/>
                </a:lnTo>
                <a:lnTo>
                  <a:pt x="162897" y="28189"/>
                </a:lnTo>
                <a:lnTo>
                  <a:pt x="132713" y="7595"/>
                </a:lnTo>
                <a:lnTo>
                  <a:pt x="95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4865806" y="4596650"/>
            <a:ext cx="1130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330857" y="3886072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13"/>
                </a:lnTo>
              </a:path>
            </a:pathLst>
          </a:custGeom>
          <a:ln w="18495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277407" y="3820130"/>
            <a:ext cx="107314" cy="95250"/>
          </a:xfrm>
          <a:custGeom>
            <a:avLst/>
            <a:gdLst/>
            <a:ahLst/>
            <a:cxnLst/>
            <a:rect l="l" t="t" r="r" b="b"/>
            <a:pathLst>
              <a:path w="107314" h="95250">
                <a:moveTo>
                  <a:pt x="53450" y="0"/>
                </a:moveTo>
                <a:lnTo>
                  <a:pt x="43072" y="24370"/>
                </a:lnTo>
                <a:lnTo>
                  <a:pt x="30609" y="49715"/>
                </a:lnTo>
                <a:lnTo>
                  <a:pt x="16204" y="73892"/>
                </a:lnTo>
                <a:lnTo>
                  <a:pt x="0" y="94756"/>
                </a:lnTo>
                <a:lnTo>
                  <a:pt x="53450" y="76192"/>
                </a:lnTo>
                <a:lnTo>
                  <a:pt x="93315" y="76192"/>
                </a:lnTo>
                <a:lnTo>
                  <a:pt x="91631" y="73892"/>
                </a:lnTo>
                <a:lnTo>
                  <a:pt x="77124" y="49715"/>
                </a:lnTo>
                <a:lnTo>
                  <a:pt x="64143" y="24370"/>
                </a:lnTo>
                <a:lnTo>
                  <a:pt x="53450" y="0"/>
                </a:lnTo>
                <a:close/>
              </a:path>
              <a:path w="107314" h="95250">
                <a:moveTo>
                  <a:pt x="93315" y="76192"/>
                </a:moveTo>
                <a:lnTo>
                  <a:pt x="53450" y="76192"/>
                </a:lnTo>
                <a:lnTo>
                  <a:pt x="106900" y="94756"/>
                </a:lnTo>
                <a:lnTo>
                  <a:pt x="93315" y="76192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419098" y="4199031"/>
            <a:ext cx="363855" cy="183515"/>
          </a:xfrm>
          <a:custGeom>
            <a:avLst/>
            <a:gdLst/>
            <a:ahLst/>
            <a:cxnLst/>
            <a:rect l="l" t="t" r="r" b="b"/>
            <a:pathLst>
              <a:path w="363854" h="183514">
                <a:moveTo>
                  <a:pt x="0" y="183223"/>
                </a:moveTo>
                <a:lnTo>
                  <a:pt x="363464" y="183223"/>
                </a:lnTo>
                <a:lnTo>
                  <a:pt x="363464" y="0"/>
                </a:lnTo>
                <a:lnTo>
                  <a:pt x="0" y="0"/>
                </a:lnTo>
                <a:lnTo>
                  <a:pt x="0" y="183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419098" y="4199031"/>
            <a:ext cx="363855" cy="183515"/>
          </a:xfrm>
          <a:custGeom>
            <a:avLst/>
            <a:gdLst/>
            <a:ahLst/>
            <a:cxnLst/>
            <a:rect l="l" t="t" r="r" b="b"/>
            <a:pathLst>
              <a:path w="363854" h="183514">
                <a:moveTo>
                  <a:pt x="0" y="183223"/>
                </a:moveTo>
                <a:lnTo>
                  <a:pt x="363464" y="183223"/>
                </a:lnTo>
                <a:lnTo>
                  <a:pt x="363464" y="0"/>
                </a:lnTo>
                <a:lnTo>
                  <a:pt x="0" y="0"/>
                </a:lnTo>
                <a:lnTo>
                  <a:pt x="0" y="183223"/>
                </a:lnTo>
                <a:close/>
              </a:path>
            </a:pathLst>
          </a:custGeom>
          <a:ln w="12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502093" y="4177737"/>
            <a:ext cx="19812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66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047487" y="4203118"/>
            <a:ext cx="189230" cy="189865"/>
          </a:xfrm>
          <a:custGeom>
            <a:avLst/>
            <a:gdLst/>
            <a:ahLst/>
            <a:cxnLst/>
            <a:rect l="l" t="t" r="r" b="b"/>
            <a:pathLst>
              <a:path w="189230" h="189864">
                <a:moveTo>
                  <a:pt x="94510" y="0"/>
                </a:moveTo>
                <a:lnTo>
                  <a:pt x="57195" y="7254"/>
                </a:lnTo>
                <a:lnTo>
                  <a:pt x="27212" y="27227"/>
                </a:lnTo>
                <a:lnTo>
                  <a:pt x="7251" y="57236"/>
                </a:lnTo>
                <a:lnTo>
                  <a:pt x="0" y="94597"/>
                </a:lnTo>
                <a:lnTo>
                  <a:pt x="7251" y="131118"/>
                </a:lnTo>
                <a:lnTo>
                  <a:pt x="27212" y="161280"/>
                </a:lnTo>
                <a:lnTo>
                  <a:pt x="57195" y="181791"/>
                </a:lnTo>
                <a:lnTo>
                  <a:pt x="94510" y="189360"/>
                </a:lnTo>
                <a:lnTo>
                  <a:pt x="130874" y="181791"/>
                </a:lnTo>
                <a:lnTo>
                  <a:pt x="160904" y="161280"/>
                </a:lnTo>
                <a:lnTo>
                  <a:pt x="181325" y="131118"/>
                </a:lnTo>
                <a:lnTo>
                  <a:pt x="188861" y="94597"/>
                </a:lnTo>
                <a:lnTo>
                  <a:pt x="181325" y="57236"/>
                </a:lnTo>
                <a:lnTo>
                  <a:pt x="160904" y="27227"/>
                </a:lnTo>
                <a:lnTo>
                  <a:pt x="130874" y="7254"/>
                </a:lnTo>
                <a:lnTo>
                  <a:pt x="94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3085523" y="4171426"/>
            <a:ext cx="1117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635238" y="6438423"/>
            <a:ext cx="246379" cy="2800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207960" y="6642150"/>
            <a:ext cx="5435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879936" y="6651698"/>
            <a:ext cx="5435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29092" y="3461018"/>
            <a:ext cx="19939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1</a:t>
            </a: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385193" y="3121475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924355" y="5186551"/>
            <a:ext cx="19875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EB008B"/>
                </a:solidFill>
                <a:latin typeface="Times New Roman"/>
                <a:cs typeface="Times New Roman"/>
              </a:rPr>
              <a:t>77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791088" y="5110351"/>
            <a:ext cx="19875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EB008B"/>
                </a:solidFill>
                <a:latin typeface="Times New Roman"/>
                <a:cs typeface="Times New Roman"/>
              </a:rPr>
              <a:t>22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873692" y="4150397"/>
            <a:ext cx="19875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EB008B"/>
                </a:solidFill>
                <a:latin typeface="Times New Roman"/>
                <a:cs typeface="Times New Roman"/>
              </a:rPr>
              <a:t>66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467" rIns="0" bIns="0" rtlCol="0" vert="horz">
            <a:spAutoFit/>
          </a:bodyPr>
          <a:lstStyle/>
          <a:p>
            <a:pPr marL="942975">
              <a:lnSpc>
                <a:spcPct val="100000"/>
              </a:lnSpc>
            </a:pPr>
            <a:r>
              <a:rPr dirty="0" sz="4000" spc="-5"/>
              <a:t>Connection-Oriented: </a:t>
            </a:r>
            <a:r>
              <a:rPr dirty="0" sz="4000" spc="-10" b="1">
                <a:latin typeface="Tahoma"/>
                <a:cs typeface="Tahoma"/>
              </a:rPr>
              <a:t>Data</a:t>
            </a:r>
            <a:r>
              <a:rPr dirty="0" sz="4000" spc="-35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Flow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086" y="502081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 h="0">
                <a:moveTo>
                  <a:pt x="0" y="0"/>
                </a:moveTo>
                <a:lnTo>
                  <a:pt x="429059" y="0"/>
                </a:lnTo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55584" y="4967278"/>
            <a:ext cx="287655" cy="132080"/>
          </a:xfrm>
          <a:custGeom>
            <a:avLst/>
            <a:gdLst/>
            <a:ahLst/>
            <a:cxnLst/>
            <a:rect l="l" t="t" r="r" b="b"/>
            <a:pathLst>
              <a:path w="287654" h="132079">
                <a:moveTo>
                  <a:pt x="0" y="132031"/>
                </a:moveTo>
                <a:lnTo>
                  <a:pt x="287328" y="132031"/>
                </a:lnTo>
                <a:lnTo>
                  <a:pt x="287328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4146" y="4967278"/>
            <a:ext cx="212725" cy="132080"/>
          </a:xfrm>
          <a:custGeom>
            <a:avLst/>
            <a:gdLst/>
            <a:ahLst/>
            <a:cxnLst/>
            <a:rect l="l" t="t" r="r" b="b"/>
            <a:pathLst>
              <a:path w="212725" h="132079">
                <a:moveTo>
                  <a:pt x="0" y="132031"/>
                </a:moveTo>
                <a:lnTo>
                  <a:pt x="212486" y="132031"/>
                </a:lnTo>
                <a:lnTo>
                  <a:pt x="212486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34146" y="4967278"/>
            <a:ext cx="1708785" cy="132080"/>
          </a:xfrm>
          <a:custGeom>
            <a:avLst/>
            <a:gdLst/>
            <a:ahLst/>
            <a:cxnLst/>
            <a:rect l="l" t="t" r="r" b="b"/>
            <a:pathLst>
              <a:path w="1708784" h="132079">
                <a:moveTo>
                  <a:pt x="0" y="132031"/>
                </a:moveTo>
                <a:lnTo>
                  <a:pt x="1708767" y="132031"/>
                </a:lnTo>
                <a:lnTo>
                  <a:pt x="1708767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41134" y="3574830"/>
            <a:ext cx="2563495" cy="1446530"/>
          </a:xfrm>
          <a:custGeom>
            <a:avLst/>
            <a:gdLst/>
            <a:ahLst/>
            <a:cxnLst/>
            <a:rect l="l" t="t" r="r" b="b"/>
            <a:pathLst>
              <a:path w="2563495" h="1446529">
                <a:moveTo>
                  <a:pt x="0" y="1445980"/>
                </a:moveTo>
                <a:lnTo>
                  <a:pt x="2562906" y="1445980"/>
                </a:lnTo>
                <a:lnTo>
                  <a:pt x="2562906" y="0"/>
                </a:lnTo>
                <a:lnTo>
                  <a:pt x="0" y="0"/>
                </a:lnTo>
                <a:lnTo>
                  <a:pt x="0" y="1445980"/>
                </a:lnTo>
                <a:close/>
              </a:path>
            </a:pathLst>
          </a:custGeom>
          <a:ln w="18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22774" y="4981680"/>
            <a:ext cx="365760" cy="99060"/>
          </a:xfrm>
          <a:custGeom>
            <a:avLst/>
            <a:gdLst/>
            <a:ahLst/>
            <a:cxnLst/>
            <a:rect l="l" t="t" r="r" b="b"/>
            <a:pathLst>
              <a:path w="365760" h="99060">
                <a:moveTo>
                  <a:pt x="0" y="99068"/>
                </a:moveTo>
                <a:lnTo>
                  <a:pt x="365617" y="99068"/>
                </a:lnTo>
                <a:lnTo>
                  <a:pt x="365617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9702" y="4981680"/>
            <a:ext cx="399415" cy="99060"/>
          </a:xfrm>
          <a:custGeom>
            <a:avLst/>
            <a:gdLst/>
            <a:ahLst/>
            <a:cxnLst/>
            <a:rect l="l" t="t" r="r" b="b"/>
            <a:pathLst>
              <a:path w="399414" h="99060">
                <a:moveTo>
                  <a:pt x="0" y="99068"/>
                </a:moveTo>
                <a:lnTo>
                  <a:pt x="399192" y="99068"/>
                </a:lnTo>
                <a:lnTo>
                  <a:pt x="399192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19702" y="4981680"/>
            <a:ext cx="1969135" cy="99060"/>
          </a:xfrm>
          <a:custGeom>
            <a:avLst/>
            <a:gdLst/>
            <a:ahLst/>
            <a:cxnLst/>
            <a:rect l="l" t="t" r="r" b="b"/>
            <a:pathLst>
              <a:path w="1969135" h="99060">
                <a:moveTo>
                  <a:pt x="0" y="99068"/>
                </a:moveTo>
                <a:lnTo>
                  <a:pt x="1968688" y="99068"/>
                </a:lnTo>
                <a:lnTo>
                  <a:pt x="1968688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7502" y="3645095"/>
            <a:ext cx="107314" cy="481330"/>
          </a:xfrm>
          <a:custGeom>
            <a:avLst/>
            <a:gdLst/>
            <a:ahLst/>
            <a:cxnLst/>
            <a:rect l="l" t="t" r="r" b="b"/>
            <a:pathLst>
              <a:path w="107314" h="481329">
                <a:moveTo>
                  <a:pt x="0" y="481155"/>
                </a:moveTo>
                <a:lnTo>
                  <a:pt x="107223" y="481155"/>
                </a:lnTo>
                <a:lnTo>
                  <a:pt x="107223" y="0"/>
                </a:lnTo>
                <a:lnTo>
                  <a:pt x="0" y="0"/>
                </a:lnTo>
                <a:lnTo>
                  <a:pt x="0" y="481155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87502" y="4460185"/>
            <a:ext cx="107314" cy="439420"/>
          </a:xfrm>
          <a:custGeom>
            <a:avLst/>
            <a:gdLst/>
            <a:ahLst/>
            <a:cxnLst/>
            <a:rect l="l" t="t" r="r" b="b"/>
            <a:pathLst>
              <a:path w="107314" h="439420">
                <a:moveTo>
                  <a:pt x="0" y="438934"/>
                </a:moveTo>
                <a:lnTo>
                  <a:pt x="107223" y="438934"/>
                </a:lnTo>
                <a:lnTo>
                  <a:pt x="107223" y="0"/>
                </a:lnTo>
                <a:lnTo>
                  <a:pt x="0" y="0"/>
                </a:lnTo>
                <a:lnTo>
                  <a:pt x="0" y="438934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7502" y="3645095"/>
            <a:ext cx="107314" cy="1254125"/>
          </a:xfrm>
          <a:custGeom>
            <a:avLst/>
            <a:gdLst/>
            <a:ahLst/>
            <a:cxnLst/>
            <a:rect l="l" t="t" r="r" b="b"/>
            <a:pathLst>
              <a:path w="107314" h="1254125">
                <a:moveTo>
                  <a:pt x="0" y="1254025"/>
                </a:moveTo>
                <a:lnTo>
                  <a:pt x="107223" y="1254025"/>
                </a:lnTo>
                <a:lnTo>
                  <a:pt x="107223" y="0"/>
                </a:lnTo>
                <a:lnTo>
                  <a:pt x="0" y="0"/>
                </a:lnTo>
                <a:lnTo>
                  <a:pt x="0" y="1254025"/>
                </a:lnTo>
                <a:close/>
              </a:path>
            </a:pathLst>
          </a:custGeom>
          <a:ln w="18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8111" y="3548035"/>
            <a:ext cx="4445" cy="0"/>
          </a:xfrm>
          <a:custGeom>
            <a:avLst/>
            <a:gdLst/>
            <a:ahLst/>
            <a:cxnLst/>
            <a:rect l="l" t="t" r="r" b="b"/>
            <a:pathLst>
              <a:path w="4444" h="0">
                <a:moveTo>
                  <a:pt x="0" y="0"/>
                </a:moveTo>
                <a:lnTo>
                  <a:pt x="4190" y="0"/>
                </a:lnTo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17763" y="35480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2" y="0"/>
                </a:lnTo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0681" y="3490177"/>
            <a:ext cx="197485" cy="132080"/>
          </a:xfrm>
          <a:custGeom>
            <a:avLst/>
            <a:gdLst/>
            <a:ahLst/>
            <a:cxnLst/>
            <a:rect l="l" t="t" r="r" b="b"/>
            <a:pathLst>
              <a:path w="197485" h="132079">
                <a:moveTo>
                  <a:pt x="0" y="132031"/>
                </a:moveTo>
                <a:lnTo>
                  <a:pt x="197430" y="132031"/>
                </a:lnTo>
                <a:lnTo>
                  <a:pt x="197430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7206" y="3490177"/>
            <a:ext cx="372110" cy="132080"/>
          </a:xfrm>
          <a:custGeom>
            <a:avLst/>
            <a:gdLst/>
            <a:ahLst/>
            <a:cxnLst/>
            <a:rect l="l" t="t" r="r" b="b"/>
            <a:pathLst>
              <a:path w="372110" h="132079">
                <a:moveTo>
                  <a:pt x="0" y="132031"/>
                </a:moveTo>
                <a:lnTo>
                  <a:pt x="371764" y="132031"/>
                </a:lnTo>
                <a:lnTo>
                  <a:pt x="371764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67206" y="3490177"/>
            <a:ext cx="1781175" cy="132080"/>
          </a:xfrm>
          <a:custGeom>
            <a:avLst/>
            <a:gdLst/>
            <a:ahLst/>
            <a:cxnLst/>
            <a:rect l="l" t="t" r="r" b="b"/>
            <a:pathLst>
              <a:path w="1781175" h="132079">
                <a:moveTo>
                  <a:pt x="0" y="132031"/>
                </a:moveTo>
                <a:lnTo>
                  <a:pt x="1780905" y="132031"/>
                </a:lnTo>
                <a:lnTo>
                  <a:pt x="1780905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13411" y="3610407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2267" y="508736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5747" y="354446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2129" y="508736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3988" y="331336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2794" y="4592373"/>
            <a:ext cx="260985" cy="243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baseline="-8230" sz="2025" spc="7">
                <a:latin typeface="Times New Roman"/>
                <a:cs typeface="Times New Roman"/>
              </a:rPr>
              <a:t>2</a:t>
            </a:r>
            <a:endParaRPr baseline="-8230" sz="20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7033" y="4617074"/>
            <a:ext cx="103060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7269" algn="l"/>
              </a:tabLst>
            </a:pP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7355" y="4617074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25154" y="375072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2738" y="4650009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1514" y="508736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3638" y="3784010"/>
            <a:ext cx="16891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51400" y="3543918"/>
            <a:ext cx="2542540" cy="1442085"/>
          </a:xfrm>
          <a:custGeom>
            <a:avLst/>
            <a:gdLst/>
            <a:ahLst/>
            <a:cxnLst/>
            <a:rect l="l" t="t" r="r" b="b"/>
            <a:pathLst>
              <a:path w="2542540" h="1442085">
                <a:moveTo>
                  <a:pt x="0" y="0"/>
                </a:moveTo>
                <a:lnTo>
                  <a:pt x="2542374" y="1441863"/>
                </a:lnTo>
              </a:path>
            </a:pathLst>
          </a:custGeom>
          <a:ln w="18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41134" y="3548035"/>
            <a:ext cx="2563495" cy="1450340"/>
          </a:xfrm>
          <a:custGeom>
            <a:avLst/>
            <a:gdLst/>
            <a:ahLst/>
            <a:cxnLst/>
            <a:rect l="l" t="t" r="r" b="b"/>
            <a:pathLst>
              <a:path w="2563495" h="1450339">
                <a:moveTo>
                  <a:pt x="2562906" y="0"/>
                </a:moveTo>
                <a:lnTo>
                  <a:pt x="0" y="1450097"/>
                </a:lnTo>
              </a:path>
            </a:pathLst>
          </a:custGeom>
          <a:ln w="18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220580" y="3957964"/>
            <a:ext cx="6324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5015" y="2460279"/>
            <a:ext cx="6324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8111" y="519754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5025" y="393577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2652" y="519754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0318" y="317674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77930" y="317674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69087" y="297868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44373" y="2953985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44373" y="2953985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69087" y="229794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44373" y="2273175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44373" y="2273175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69087" y="2083452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44373" y="2058612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44373" y="2058612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69087" y="2751738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44373" y="2726967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44373" y="2726967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69087" y="2518719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44373" y="2493843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1051"/>
                </a:moveTo>
                <a:lnTo>
                  <a:pt x="266172" y="161051"/>
                </a:lnTo>
                <a:lnTo>
                  <a:pt x="266172" y="0"/>
                </a:lnTo>
                <a:lnTo>
                  <a:pt x="0" y="0"/>
                </a:lnTo>
                <a:lnTo>
                  <a:pt x="0" y="161051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44373" y="2493843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1051"/>
                </a:moveTo>
                <a:lnTo>
                  <a:pt x="266172" y="161051"/>
                </a:lnTo>
                <a:lnTo>
                  <a:pt x="266172" y="0"/>
                </a:lnTo>
                <a:lnTo>
                  <a:pt x="0" y="0"/>
                </a:lnTo>
                <a:lnTo>
                  <a:pt x="0" y="161051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16933" y="3783280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92211" y="3758370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92211" y="3758370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16933" y="3568648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92211" y="354394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92211" y="354394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7890660" y="4210776"/>
          <a:ext cx="294005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"/>
              </a:tblGrid>
              <a:tr h="179667"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T w="18547">
                      <a:solidFill>
                        <a:srgbClr val="000000"/>
                      </a:solidFill>
                      <a:prstDash val="solid"/>
                    </a:lnT>
                    <a:lnB w="18547">
                      <a:solidFill>
                        <a:srgbClr val="000000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</a:tr>
              <a:tr h="64164"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T w="1854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43853"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B w="1854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7916933" y="4003914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92211" y="3979143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92211" y="3979143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ln w="18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524877" y="2017374"/>
          <a:ext cx="1851025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07"/>
                <a:gridCol w="414813"/>
                <a:gridCol w="513838"/>
                <a:gridCol w="402383"/>
              </a:tblGrid>
              <a:tr h="290828">
                <a:tc gridSpan="2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960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ts val="157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39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66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491915" y="5837748"/>
          <a:ext cx="1851025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07"/>
                <a:gridCol w="414813"/>
                <a:gridCol w="513768"/>
                <a:gridCol w="402453"/>
              </a:tblGrid>
              <a:tr h="290863">
                <a:tc gridSpan="2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Lab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991"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ts val="1590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66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ts val="152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9690">
                        <a:lnSpc>
                          <a:spcPts val="159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5141415" y="5837748"/>
          <a:ext cx="1851025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07"/>
                <a:gridCol w="414813"/>
                <a:gridCol w="513838"/>
                <a:gridCol w="402383"/>
              </a:tblGrid>
              <a:tr h="290863">
                <a:tc gridSpan="2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Incoming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Outgoing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9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bel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5">
                          <a:latin typeface="Times New Roman"/>
                          <a:cs typeface="Times New Roman"/>
                        </a:rPr>
                        <a:t>Port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dirty="0" sz="135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el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9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3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1575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ts val="1510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72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130">
                        <a:lnSpc>
                          <a:spcPts val="1490"/>
                        </a:lnSpc>
                      </a:pPr>
                      <a:r>
                        <a:rPr dirty="0" sz="1350" spc="5" b="1">
                          <a:solidFill>
                            <a:srgbClr val="EB008B"/>
                          </a:solidFill>
                          <a:latin typeface="Times New Roman"/>
                          <a:cs typeface="Times New Roman"/>
                        </a:rPr>
                        <a:t>77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72">
                      <a:solidFill>
                        <a:srgbClr val="000000"/>
                      </a:solidFill>
                      <a:prstDash val="solid"/>
                    </a:lnL>
                    <a:lnR w="12363">
                      <a:solidFill>
                        <a:srgbClr val="000000"/>
                      </a:solidFill>
                      <a:prstDash val="solid"/>
                    </a:lnR>
                    <a:lnT w="12362">
                      <a:solidFill>
                        <a:srgbClr val="000000"/>
                      </a:solidFill>
                      <a:prstDash val="solid"/>
                    </a:lnT>
                    <a:lnB w="123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2526938" y="5447843"/>
            <a:ext cx="1791240" cy="34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26938" y="5447843"/>
            <a:ext cx="1791335" cy="346710"/>
          </a:xfrm>
          <a:custGeom>
            <a:avLst/>
            <a:gdLst/>
            <a:ahLst/>
            <a:cxnLst/>
            <a:rect l="l" t="t" r="r" b="b"/>
            <a:pathLst>
              <a:path w="1791335" h="346710">
                <a:moveTo>
                  <a:pt x="891500" y="0"/>
                </a:moveTo>
                <a:lnTo>
                  <a:pt x="0" y="346650"/>
                </a:lnTo>
                <a:lnTo>
                  <a:pt x="1791240" y="346650"/>
                </a:lnTo>
                <a:lnTo>
                  <a:pt x="891500" y="0"/>
                </a:lnTo>
                <a:close/>
              </a:path>
            </a:pathLst>
          </a:custGeom>
          <a:ln w="123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201229" y="5431376"/>
            <a:ext cx="1741728" cy="354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01229" y="5431376"/>
            <a:ext cx="1741805" cy="354965"/>
          </a:xfrm>
          <a:custGeom>
            <a:avLst/>
            <a:gdLst/>
            <a:ahLst/>
            <a:cxnLst/>
            <a:rect l="l" t="t" r="r" b="b"/>
            <a:pathLst>
              <a:path w="1741804" h="354964">
                <a:moveTo>
                  <a:pt x="825507" y="0"/>
                </a:moveTo>
                <a:lnTo>
                  <a:pt x="0" y="354883"/>
                </a:lnTo>
                <a:lnTo>
                  <a:pt x="1741728" y="354883"/>
                </a:lnTo>
                <a:lnTo>
                  <a:pt x="825507" y="0"/>
                </a:lnTo>
                <a:close/>
              </a:path>
            </a:pathLst>
          </a:custGeom>
          <a:ln w="123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51729" y="2848734"/>
            <a:ext cx="1791171" cy="2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93671" y="2604022"/>
            <a:ext cx="3355410" cy="1212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05564" y="2130845"/>
            <a:ext cx="273050" cy="334645"/>
          </a:xfrm>
          <a:custGeom>
            <a:avLst/>
            <a:gdLst/>
            <a:ahLst/>
            <a:cxnLst/>
            <a:rect l="l" t="t" r="r" b="b"/>
            <a:pathLst>
              <a:path w="273050" h="334644">
                <a:moveTo>
                  <a:pt x="0" y="334118"/>
                </a:moveTo>
                <a:lnTo>
                  <a:pt x="272533" y="334118"/>
                </a:lnTo>
                <a:lnTo>
                  <a:pt x="272533" y="0"/>
                </a:lnTo>
                <a:lnTo>
                  <a:pt x="0" y="0"/>
                </a:lnTo>
                <a:lnTo>
                  <a:pt x="0" y="334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399379" y="2124661"/>
          <a:ext cx="1213485" cy="34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89"/>
                <a:gridCol w="220336"/>
                <a:gridCol w="198991"/>
                <a:gridCol w="486012"/>
              </a:tblGrid>
              <a:tr h="57705">
                <a:tc rowSpan="2"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8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8">
                      <a:solidFill>
                        <a:srgbClr val="000000"/>
                      </a:solidFill>
                      <a:prstDash val="solid"/>
                    </a:lnL>
                    <a:lnT w="12363">
                      <a:solidFill>
                        <a:srgbClr val="000000"/>
                      </a:solidFill>
                      <a:prstDash val="solid"/>
                    </a:lnT>
                    <a:lnB w="1236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363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363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4">
                      <a:solidFill>
                        <a:srgbClr val="000000"/>
                      </a:solidFill>
                      <a:prstDash val="solid"/>
                    </a:lnB>
                    <a:solidFill>
                      <a:srgbClr val="F6ACCD"/>
                    </a:solidFill>
                  </a:tcPr>
                </a:tc>
              </a:tr>
              <a:tr h="2486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368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A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8">
                      <a:solidFill>
                        <a:srgbClr val="000000"/>
                      </a:solidFill>
                      <a:prstDash val="solid"/>
                    </a:lnL>
                    <a:lnR w="12367">
                      <a:solidFill>
                        <a:srgbClr val="000000"/>
                      </a:solidFill>
                      <a:prstDash val="solid"/>
                    </a:lnR>
                    <a:lnT w="12367">
                      <a:solidFill>
                        <a:srgbClr val="000000"/>
                      </a:solidFill>
                      <a:prstDash val="solid"/>
                    </a:lnT>
                    <a:lnB w="1236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35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B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7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45"/>
                        </a:lnSpc>
                      </a:pPr>
                      <a:r>
                        <a:rPr dirty="0" sz="1350" spc="-45">
                          <a:latin typeface="Times New Roman"/>
                          <a:cs typeface="Times New Roman"/>
                        </a:rPr>
                        <a:t>Data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368">
                      <a:solidFill>
                        <a:srgbClr val="000000"/>
                      </a:solidFill>
                      <a:prstDash val="solid"/>
                    </a:lnL>
                    <a:lnR w="12364">
                      <a:solidFill>
                        <a:srgbClr val="000000"/>
                      </a:solidFill>
                      <a:prstDash val="solid"/>
                    </a:lnR>
                    <a:lnT w="12364">
                      <a:solidFill>
                        <a:srgbClr val="000000"/>
                      </a:solidFill>
                      <a:prstDash val="solid"/>
                    </a:lnT>
                    <a:lnB w="12364">
                      <a:solidFill>
                        <a:srgbClr val="000000"/>
                      </a:solidFill>
                      <a:prstDash val="solid"/>
                    </a:lnB>
                    <a:solidFill>
                      <a:srgbClr val="F6ACCD"/>
                    </a:solidFill>
                  </a:tcPr>
                </a:tc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5459336" y="2564032"/>
            <a:ext cx="656590" cy="132080"/>
          </a:xfrm>
          <a:custGeom>
            <a:avLst/>
            <a:gdLst/>
            <a:ahLst/>
            <a:cxnLst/>
            <a:rect l="l" t="t" r="r" b="b"/>
            <a:pathLst>
              <a:path w="656589" h="132080">
                <a:moveTo>
                  <a:pt x="0" y="132031"/>
                </a:moveTo>
                <a:lnTo>
                  <a:pt x="656069" y="132031"/>
                </a:lnTo>
                <a:lnTo>
                  <a:pt x="656069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59336" y="2564032"/>
            <a:ext cx="656590" cy="132080"/>
          </a:xfrm>
          <a:custGeom>
            <a:avLst/>
            <a:gdLst/>
            <a:ahLst/>
            <a:cxnLst/>
            <a:rect l="l" t="t" r="r" b="b"/>
            <a:pathLst>
              <a:path w="656589" h="132080">
                <a:moveTo>
                  <a:pt x="0" y="132031"/>
                </a:moveTo>
                <a:lnTo>
                  <a:pt x="656069" y="132031"/>
                </a:lnTo>
                <a:lnTo>
                  <a:pt x="656069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ln w="18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219209" y="2514007"/>
            <a:ext cx="99250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">
                <a:latin typeface="Times New Roman"/>
                <a:cs typeface="Times New Roman"/>
              </a:rPr>
              <a:t>Virtual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02312" y="1752185"/>
            <a:ext cx="4180840" cy="64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79955" algn="l"/>
              </a:tabLst>
            </a:pPr>
            <a:r>
              <a:rPr dirty="0" baseline="3584" sz="2325" spc="7">
                <a:latin typeface="Times New Roman"/>
                <a:cs typeface="Times New Roman"/>
              </a:rPr>
              <a:t>A</a:t>
            </a:r>
            <a:r>
              <a:rPr dirty="0" baseline="3584" sz="2325" spc="-127">
                <a:latin typeface="Times New Roman"/>
                <a:cs typeface="Times New Roman"/>
              </a:rPr>
              <a:t> </a:t>
            </a:r>
            <a:r>
              <a:rPr dirty="0" baseline="3584" sz="2325">
                <a:latin typeface="Times New Roman"/>
                <a:cs typeface="Times New Roman"/>
              </a:rPr>
              <a:t>to </a:t>
            </a:r>
            <a:r>
              <a:rPr dirty="0" baseline="3584" sz="2325" spc="7">
                <a:latin typeface="Times New Roman"/>
                <a:cs typeface="Times New Roman"/>
              </a:rPr>
              <a:t>B	</a:t>
            </a:r>
            <a:r>
              <a:rPr dirty="0" sz="1550" b="1">
                <a:solidFill>
                  <a:srgbClr val="EB008B"/>
                </a:solidFill>
                <a:latin typeface="Times New Roman"/>
                <a:cs typeface="Times New Roman"/>
              </a:rPr>
              <a:t>Legend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D</a:t>
            </a:r>
            <a:r>
              <a:rPr dirty="0" sz="1350" spc="5">
                <a:latin typeface="Times New Roman"/>
                <a:cs typeface="Times New Roman"/>
              </a:rPr>
              <a:t>a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5">
                <a:latin typeface="Times New Roman"/>
                <a:cs typeface="Times New Roman"/>
              </a:rPr>
              <a:t>a</a:t>
            </a:r>
            <a:r>
              <a:rPr dirty="0" sz="1350">
                <a:latin typeface="Times New Roman"/>
                <a:cs typeface="Times New Roman"/>
              </a:rPr>
              <a:t>g</a:t>
            </a:r>
            <a:r>
              <a:rPr dirty="0" sz="1350" spc="5">
                <a:latin typeface="Times New Roman"/>
                <a:cs typeface="Times New Roman"/>
              </a:rPr>
              <a:t>ram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329235" y="2021533"/>
            <a:ext cx="2117725" cy="786130"/>
          </a:xfrm>
          <a:custGeom>
            <a:avLst/>
            <a:gdLst/>
            <a:ahLst/>
            <a:cxnLst/>
            <a:rect l="l" t="t" r="r" b="b"/>
            <a:pathLst>
              <a:path w="2117725" h="786130">
                <a:moveTo>
                  <a:pt x="2117225" y="662179"/>
                </a:moveTo>
                <a:lnTo>
                  <a:pt x="2107455" y="710222"/>
                </a:lnTo>
                <a:lnTo>
                  <a:pt x="2080859" y="749583"/>
                </a:lnTo>
                <a:lnTo>
                  <a:pt x="2041510" y="776189"/>
                </a:lnTo>
                <a:lnTo>
                  <a:pt x="1993480" y="785963"/>
                </a:lnTo>
                <a:lnTo>
                  <a:pt x="912620" y="785963"/>
                </a:lnTo>
                <a:lnTo>
                  <a:pt x="357584" y="785963"/>
                </a:lnTo>
                <a:lnTo>
                  <a:pt x="153097" y="785963"/>
                </a:lnTo>
                <a:lnTo>
                  <a:pt x="123885" y="785963"/>
                </a:lnTo>
                <a:lnTo>
                  <a:pt x="75744" y="776189"/>
                </a:lnTo>
                <a:lnTo>
                  <a:pt x="36357" y="749583"/>
                </a:lnTo>
                <a:lnTo>
                  <a:pt x="9762" y="710222"/>
                </a:lnTo>
                <a:lnTo>
                  <a:pt x="0" y="662179"/>
                </a:lnTo>
                <a:lnTo>
                  <a:pt x="0" y="350919"/>
                </a:lnTo>
                <a:lnTo>
                  <a:pt x="0" y="191083"/>
                </a:lnTo>
                <a:lnTo>
                  <a:pt x="0" y="132196"/>
                </a:lnTo>
                <a:lnTo>
                  <a:pt x="0" y="123783"/>
                </a:lnTo>
                <a:lnTo>
                  <a:pt x="9762" y="75682"/>
                </a:lnTo>
                <a:lnTo>
                  <a:pt x="36357" y="36327"/>
                </a:lnTo>
                <a:lnTo>
                  <a:pt x="75744" y="9754"/>
                </a:lnTo>
                <a:lnTo>
                  <a:pt x="123885" y="0"/>
                </a:lnTo>
                <a:lnTo>
                  <a:pt x="1204744" y="0"/>
                </a:lnTo>
                <a:lnTo>
                  <a:pt x="1759780" y="0"/>
                </a:lnTo>
                <a:lnTo>
                  <a:pt x="1964267" y="0"/>
                </a:lnTo>
                <a:lnTo>
                  <a:pt x="1993480" y="0"/>
                </a:lnTo>
                <a:lnTo>
                  <a:pt x="2041510" y="9754"/>
                </a:lnTo>
                <a:lnTo>
                  <a:pt x="2080859" y="36327"/>
                </a:lnTo>
                <a:lnTo>
                  <a:pt x="2107455" y="75682"/>
                </a:lnTo>
                <a:lnTo>
                  <a:pt x="2117225" y="123783"/>
                </a:lnTo>
                <a:lnTo>
                  <a:pt x="2117225" y="66217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29396" y="5016693"/>
            <a:ext cx="603250" cy="171450"/>
          </a:xfrm>
          <a:custGeom>
            <a:avLst/>
            <a:gdLst/>
            <a:ahLst/>
            <a:cxnLst/>
            <a:rect l="l" t="t" r="r" b="b"/>
            <a:pathLst>
              <a:path w="603250" h="171450">
                <a:moveTo>
                  <a:pt x="602667" y="0"/>
                </a:moveTo>
                <a:lnTo>
                  <a:pt x="0" y="0"/>
                </a:lnTo>
                <a:lnTo>
                  <a:pt x="0" y="55821"/>
                </a:lnTo>
                <a:lnTo>
                  <a:pt x="30508" y="106608"/>
                </a:lnTo>
                <a:lnTo>
                  <a:pt x="65987" y="128021"/>
                </a:lnTo>
                <a:lnTo>
                  <a:pt x="112587" y="145868"/>
                </a:lnTo>
                <a:lnTo>
                  <a:pt x="168538" y="159463"/>
                </a:lnTo>
                <a:lnTo>
                  <a:pt x="232066" y="168123"/>
                </a:lnTo>
                <a:lnTo>
                  <a:pt x="301403" y="171162"/>
                </a:lnTo>
                <a:lnTo>
                  <a:pt x="370731" y="168123"/>
                </a:lnTo>
                <a:lnTo>
                  <a:pt x="434240" y="159463"/>
                </a:lnTo>
                <a:lnTo>
                  <a:pt x="490163" y="145868"/>
                </a:lnTo>
                <a:lnTo>
                  <a:pt x="536734" y="128021"/>
                </a:lnTo>
                <a:lnTo>
                  <a:pt x="572186" y="106608"/>
                </a:lnTo>
                <a:lnTo>
                  <a:pt x="602667" y="55821"/>
                </a:lnTo>
                <a:lnTo>
                  <a:pt x="602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29396" y="5016693"/>
            <a:ext cx="603250" cy="171450"/>
          </a:xfrm>
          <a:custGeom>
            <a:avLst/>
            <a:gdLst/>
            <a:ahLst/>
            <a:cxnLst/>
            <a:rect l="l" t="t" r="r" b="b"/>
            <a:pathLst>
              <a:path w="603250" h="171450">
                <a:moveTo>
                  <a:pt x="0" y="0"/>
                </a:moveTo>
                <a:lnTo>
                  <a:pt x="0" y="32271"/>
                </a:lnTo>
                <a:lnTo>
                  <a:pt x="0" y="48843"/>
                </a:lnTo>
                <a:lnTo>
                  <a:pt x="0" y="54949"/>
                </a:lnTo>
                <a:lnTo>
                  <a:pt x="0" y="55821"/>
                </a:lnTo>
                <a:lnTo>
                  <a:pt x="7922" y="82313"/>
                </a:lnTo>
                <a:lnTo>
                  <a:pt x="65987" y="128021"/>
                </a:lnTo>
                <a:lnTo>
                  <a:pt x="112587" y="145868"/>
                </a:lnTo>
                <a:lnTo>
                  <a:pt x="168538" y="159463"/>
                </a:lnTo>
                <a:lnTo>
                  <a:pt x="232066" y="168123"/>
                </a:lnTo>
                <a:lnTo>
                  <a:pt x="301403" y="171162"/>
                </a:lnTo>
                <a:lnTo>
                  <a:pt x="370731" y="168123"/>
                </a:lnTo>
                <a:lnTo>
                  <a:pt x="434240" y="159463"/>
                </a:lnTo>
                <a:lnTo>
                  <a:pt x="490163" y="145868"/>
                </a:lnTo>
                <a:lnTo>
                  <a:pt x="536734" y="128021"/>
                </a:lnTo>
                <a:lnTo>
                  <a:pt x="572186" y="106608"/>
                </a:lnTo>
                <a:lnTo>
                  <a:pt x="602667" y="55821"/>
                </a:lnTo>
                <a:lnTo>
                  <a:pt x="602667" y="23549"/>
                </a:lnTo>
                <a:lnTo>
                  <a:pt x="602667" y="6977"/>
                </a:lnTo>
                <a:lnTo>
                  <a:pt x="602667" y="872"/>
                </a:lnTo>
                <a:lnTo>
                  <a:pt x="602667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129396" y="4903237"/>
            <a:ext cx="603250" cy="229235"/>
          </a:xfrm>
          <a:custGeom>
            <a:avLst/>
            <a:gdLst/>
            <a:ahLst/>
            <a:cxnLst/>
            <a:rect l="l" t="t" r="r" b="b"/>
            <a:pathLst>
              <a:path w="603250" h="229235">
                <a:moveTo>
                  <a:pt x="301403" y="0"/>
                </a:moveTo>
                <a:lnTo>
                  <a:pt x="232066" y="3040"/>
                </a:lnTo>
                <a:lnTo>
                  <a:pt x="168538" y="11678"/>
                </a:lnTo>
                <a:lnTo>
                  <a:pt x="112587" y="25189"/>
                </a:lnTo>
                <a:lnTo>
                  <a:pt x="65987" y="42847"/>
                </a:lnTo>
                <a:lnTo>
                  <a:pt x="30508" y="63927"/>
                </a:lnTo>
                <a:lnTo>
                  <a:pt x="0" y="113456"/>
                </a:lnTo>
                <a:lnTo>
                  <a:pt x="7922" y="140026"/>
                </a:lnTo>
                <a:lnTo>
                  <a:pt x="65987" y="185827"/>
                </a:lnTo>
                <a:lnTo>
                  <a:pt x="112587" y="203696"/>
                </a:lnTo>
                <a:lnTo>
                  <a:pt x="168538" y="217303"/>
                </a:lnTo>
                <a:lnTo>
                  <a:pt x="232066" y="225967"/>
                </a:lnTo>
                <a:lnTo>
                  <a:pt x="301403" y="229006"/>
                </a:lnTo>
                <a:lnTo>
                  <a:pt x="370731" y="225967"/>
                </a:lnTo>
                <a:lnTo>
                  <a:pt x="434240" y="217303"/>
                </a:lnTo>
                <a:lnTo>
                  <a:pt x="490163" y="203696"/>
                </a:lnTo>
                <a:lnTo>
                  <a:pt x="536734" y="185827"/>
                </a:lnTo>
                <a:lnTo>
                  <a:pt x="572186" y="164376"/>
                </a:lnTo>
                <a:lnTo>
                  <a:pt x="602667" y="113456"/>
                </a:lnTo>
                <a:lnTo>
                  <a:pt x="594752" y="87706"/>
                </a:lnTo>
                <a:lnTo>
                  <a:pt x="536734" y="42847"/>
                </a:lnTo>
                <a:lnTo>
                  <a:pt x="490163" y="25189"/>
                </a:lnTo>
                <a:lnTo>
                  <a:pt x="434240" y="11678"/>
                </a:lnTo>
                <a:lnTo>
                  <a:pt x="370731" y="3040"/>
                </a:lnTo>
                <a:lnTo>
                  <a:pt x="301403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29396" y="4903237"/>
            <a:ext cx="603250" cy="229235"/>
          </a:xfrm>
          <a:custGeom>
            <a:avLst/>
            <a:gdLst/>
            <a:ahLst/>
            <a:cxnLst/>
            <a:rect l="l" t="t" r="r" b="b"/>
            <a:pathLst>
              <a:path w="603250" h="229235">
                <a:moveTo>
                  <a:pt x="602667" y="113456"/>
                </a:moveTo>
                <a:lnTo>
                  <a:pt x="572186" y="164376"/>
                </a:lnTo>
                <a:lnTo>
                  <a:pt x="536734" y="185827"/>
                </a:lnTo>
                <a:lnTo>
                  <a:pt x="490163" y="203696"/>
                </a:lnTo>
                <a:lnTo>
                  <a:pt x="434240" y="217303"/>
                </a:lnTo>
                <a:lnTo>
                  <a:pt x="370731" y="225967"/>
                </a:lnTo>
                <a:lnTo>
                  <a:pt x="301403" y="229006"/>
                </a:lnTo>
                <a:lnTo>
                  <a:pt x="232066" y="225967"/>
                </a:lnTo>
                <a:lnTo>
                  <a:pt x="168538" y="217303"/>
                </a:lnTo>
                <a:lnTo>
                  <a:pt x="112587" y="203696"/>
                </a:lnTo>
                <a:lnTo>
                  <a:pt x="65987" y="185827"/>
                </a:lnTo>
                <a:lnTo>
                  <a:pt x="30508" y="164376"/>
                </a:lnTo>
                <a:lnTo>
                  <a:pt x="0" y="113456"/>
                </a:lnTo>
                <a:lnTo>
                  <a:pt x="7922" y="87706"/>
                </a:lnTo>
                <a:lnTo>
                  <a:pt x="65987" y="42847"/>
                </a:lnTo>
                <a:lnTo>
                  <a:pt x="112587" y="25189"/>
                </a:lnTo>
                <a:lnTo>
                  <a:pt x="168538" y="11678"/>
                </a:lnTo>
                <a:lnTo>
                  <a:pt x="232066" y="3040"/>
                </a:lnTo>
                <a:lnTo>
                  <a:pt x="301403" y="0"/>
                </a:lnTo>
                <a:lnTo>
                  <a:pt x="370731" y="3040"/>
                </a:lnTo>
                <a:lnTo>
                  <a:pt x="434240" y="11678"/>
                </a:lnTo>
                <a:lnTo>
                  <a:pt x="490163" y="25189"/>
                </a:lnTo>
                <a:lnTo>
                  <a:pt x="536734" y="42847"/>
                </a:lnTo>
                <a:lnTo>
                  <a:pt x="572186" y="63927"/>
                </a:lnTo>
                <a:lnTo>
                  <a:pt x="602667" y="113456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82193" y="4967292"/>
            <a:ext cx="297180" cy="101600"/>
          </a:xfrm>
          <a:custGeom>
            <a:avLst/>
            <a:gdLst/>
            <a:ahLst/>
            <a:cxnLst/>
            <a:rect l="l" t="t" r="r" b="b"/>
            <a:pathLst>
              <a:path w="297179" h="101600">
                <a:moveTo>
                  <a:pt x="297073" y="101106"/>
                </a:moveTo>
                <a:lnTo>
                  <a:pt x="0" y="0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82193" y="4967292"/>
            <a:ext cx="297180" cy="101600"/>
          </a:xfrm>
          <a:custGeom>
            <a:avLst/>
            <a:gdLst/>
            <a:ahLst/>
            <a:cxnLst/>
            <a:rect l="l" t="t" r="r" b="b"/>
            <a:pathLst>
              <a:path w="297179" h="101600">
                <a:moveTo>
                  <a:pt x="297073" y="0"/>
                </a:moveTo>
                <a:lnTo>
                  <a:pt x="0" y="101106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11087" y="5016693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602457" y="0"/>
                </a:moveTo>
                <a:lnTo>
                  <a:pt x="0" y="0"/>
                </a:lnTo>
                <a:lnTo>
                  <a:pt x="0" y="55821"/>
                </a:lnTo>
                <a:lnTo>
                  <a:pt x="30467" y="106608"/>
                </a:lnTo>
                <a:lnTo>
                  <a:pt x="65905" y="128021"/>
                </a:lnTo>
                <a:lnTo>
                  <a:pt x="112460" y="145868"/>
                </a:lnTo>
                <a:lnTo>
                  <a:pt x="168370" y="159463"/>
                </a:lnTo>
                <a:lnTo>
                  <a:pt x="231869" y="168123"/>
                </a:lnTo>
                <a:lnTo>
                  <a:pt x="301193" y="171162"/>
                </a:lnTo>
                <a:lnTo>
                  <a:pt x="370522" y="168123"/>
                </a:lnTo>
                <a:lnTo>
                  <a:pt x="434031" y="159463"/>
                </a:lnTo>
                <a:lnTo>
                  <a:pt x="489954" y="145868"/>
                </a:lnTo>
                <a:lnTo>
                  <a:pt x="536524" y="128021"/>
                </a:lnTo>
                <a:lnTo>
                  <a:pt x="571976" y="106608"/>
                </a:lnTo>
                <a:lnTo>
                  <a:pt x="602457" y="55821"/>
                </a:lnTo>
                <a:lnTo>
                  <a:pt x="602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11087" y="5016693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0" y="0"/>
                </a:moveTo>
                <a:lnTo>
                  <a:pt x="0" y="32271"/>
                </a:lnTo>
                <a:lnTo>
                  <a:pt x="0" y="48843"/>
                </a:lnTo>
                <a:lnTo>
                  <a:pt x="0" y="54949"/>
                </a:lnTo>
                <a:lnTo>
                  <a:pt x="0" y="55821"/>
                </a:lnTo>
                <a:lnTo>
                  <a:pt x="7910" y="82313"/>
                </a:lnTo>
                <a:lnTo>
                  <a:pt x="65905" y="128021"/>
                </a:lnTo>
                <a:lnTo>
                  <a:pt x="112460" y="145868"/>
                </a:lnTo>
                <a:lnTo>
                  <a:pt x="168370" y="159463"/>
                </a:lnTo>
                <a:lnTo>
                  <a:pt x="231869" y="168123"/>
                </a:lnTo>
                <a:lnTo>
                  <a:pt x="301193" y="171162"/>
                </a:lnTo>
                <a:lnTo>
                  <a:pt x="370522" y="168123"/>
                </a:lnTo>
                <a:lnTo>
                  <a:pt x="434031" y="159463"/>
                </a:lnTo>
                <a:lnTo>
                  <a:pt x="489954" y="145868"/>
                </a:lnTo>
                <a:lnTo>
                  <a:pt x="536524" y="128021"/>
                </a:lnTo>
                <a:lnTo>
                  <a:pt x="571976" y="106608"/>
                </a:lnTo>
                <a:lnTo>
                  <a:pt x="602457" y="55821"/>
                </a:lnTo>
                <a:lnTo>
                  <a:pt x="602457" y="23549"/>
                </a:lnTo>
                <a:lnTo>
                  <a:pt x="602457" y="6977"/>
                </a:lnTo>
                <a:lnTo>
                  <a:pt x="602457" y="872"/>
                </a:lnTo>
                <a:lnTo>
                  <a:pt x="602457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11087" y="4903237"/>
            <a:ext cx="602615" cy="229235"/>
          </a:xfrm>
          <a:custGeom>
            <a:avLst/>
            <a:gdLst/>
            <a:ahLst/>
            <a:cxnLst/>
            <a:rect l="l" t="t" r="r" b="b"/>
            <a:pathLst>
              <a:path w="602614" h="229235">
                <a:moveTo>
                  <a:pt x="301193" y="0"/>
                </a:moveTo>
                <a:lnTo>
                  <a:pt x="231869" y="3040"/>
                </a:lnTo>
                <a:lnTo>
                  <a:pt x="168370" y="11678"/>
                </a:lnTo>
                <a:lnTo>
                  <a:pt x="112460" y="25189"/>
                </a:lnTo>
                <a:lnTo>
                  <a:pt x="65905" y="42847"/>
                </a:lnTo>
                <a:lnTo>
                  <a:pt x="30467" y="63927"/>
                </a:lnTo>
                <a:lnTo>
                  <a:pt x="0" y="113456"/>
                </a:lnTo>
                <a:lnTo>
                  <a:pt x="7910" y="140026"/>
                </a:lnTo>
                <a:lnTo>
                  <a:pt x="65905" y="185827"/>
                </a:lnTo>
                <a:lnTo>
                  <a:pt x="112460" y="203696"/>
                </a:lnTo>
                <a:lnTo>
                  <a:pt x="168370" y="217303"/>
                </a:lnTo>
                <a:lnTo>
                  <a:pt x="231869" y="225967"/>
                </a:lnTo>
                <a:lnTo>
                  <a:pt x="301193" y="229006"/>
                </a:lnTo>
                <a:lnTo>
                  <a:pt x="370522" y="225967"/>
                </a:lnTo>
                <a:lnTo>
                  <a:pt x="434031" y="217303"/>
                </a:lnTo>
                <a:lnTo>
                  <a:pt x="489954" y="203696"/>
                </a:lnTo>
                <a:lnTo>
                  <a:pt x="536524" y="185827"/>
                </a:lnTo>
                <a:lnTo>
                  <a:pt x="571976" y="164376"/>
                </a:lnTo>
                <a:lnTo>
                  <a:pt x="602457" y="113456"/>
                </a:lnTo>
                <a:lnTo>
                  <a:pt x="594542" y="87706"/>
                </a:lnTo>
                <a:lnTo>
                  <a:pt x="536524" y="42847"/>
                </a:lnTo>
                <a:lnTo>
                  <a:pt x="489954" y="25189"/>
                </a:lnTo>
                <a:lnTo>
                  <a:pt x="434031" y="11678"/>
                </a:lnTo>
                <a:lnTo>
                  <a:pt x="370522" y="3040"/>
                </a:lnTo>
                <a:lnTo>
                  <a:pt x="301193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11087" y="4903237"/>
            <a:ext cx="602615" cy="229235"/>
          </a:xfrm>
          <a:custGeom>
            <a:avLst/>
            <a:gdLst/>
            <a:ahLst/>
            <a:cxnLst/>
            <a:rect l="l" t="t" r="r" b="b"/>
            <a:pathLst>
              <a:path w="602614" h="229235">
                <a:moveTo>
                  <a:pt x="602457" y="113456"/>
                </a:moveTo>
                <a:lnTo>
                  <a:pt x="571976" y="164376"/>
                </a:lnTo>
                <a:lnTo>
                  <a:pt x="536524" y="185827"/>
                </a:lnTo>
                <a:lnTo>
                  <a:pt x="489954" y="203696"/>
                </a:lnTo>
                <a:lnTo>
                  <a:pt x="434031" y="217303"/>
                </a:lnTo>
                <a:lnTo>
                  <a:pt x="370522" y="225967"/>
                </a:lnTo>
                <a:lnTo>
                  <a:pt x="301193" y="229006"/>
                </a:lnTo>
                <a:lnTo>
                  <a:pt x="231869" y="225967"/>
                </a:lnTo>
                <a:lnTo>
                  <a:pt x="168370" y="217303"/>
                </a:lnTo>
                <a:lnTo>
                  <a:pt x="112460" y="203696"/>
                </a:lnTo>
                <a:lnTo>
                  <a:pt x="65905" y="185827"/>
                </a:lnTo>
                <a:lnTo>
                  <a:pt x="30467" y="164376"/>
                </a:lnTo>
                <a:lnTo>
                  <a:pt x="0" y="113456"/>
                </a:lnTo>
                <a:lnTo>
                  <a:pt x="7910" y="87706"/>
                </a:lnTo>
                <a:lnTo>
                  <a:pt x="65905" y="42847"/>
                </a:lnTo>
                <a:lnTo>
                  <a:pt x="112460" y="25189"/>
                </a:lnTo>
                <a:lnTo>
                  <a:pt x="168370" y="11678"/>
                </a:lnTo>
                <a:lnTo>
                  <a:pt x="231869" y="3040"/>
                </a:lnTo>
                <a:lnTo>
                  <a:pt x="301193" y="0"/>
                </a:lnTo>
                <a:lnTo>
                  <a:pt x="370522" y="3040"/>
                </a:lnTo>
                <a:lnTo>
                  <a:pt x="434031" y="11678"/>
                </a:lnTo>
                <a:lnTo>
                  <a:pt x="489954" y="25189"/>
                </a:lnTo>
                <a:lnTo>
                  <a:pt x="536524" y="42847"/>
                </a:lnTo>
                <a:lnTo>
                  <a:pt x="571976" y="63927"/>
                </a:lnTo>
                <a:lnTo>
                  <a:pt x="602457" y="113456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63675" y="4967292"/>
            <a:ext cx="297815" cy="101600"/>
          </a:xfrm>
          <a:custGeom>
            <a:avLst/>
            <a:gdLst/>
            <a:ahLst/>
            <a:cxnLst/>
            <a:rect l="l" t="t" r="r" b="b"/>
            <a:pathLst>
              <a:path w="297814" h="101600">
                <a:moveTo>
                  <a:pt x="297283" y="101106"/>
                </a:moveTo>
                <a:lnTo>
                  <a:pt x="0" y="0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63675" y="4967292"/>
            <a:ext cx="297815" cy="101600"/>
          </a:xfrm>
          <a:custGeom>
            <a:avLst/>
            <a:gdLst/>
            <a:ahLst/>
            <a:cxnLst/>
            <a:rect l="l" t="t" r="r" b="b"/>
            <a:pathLst>
              <a:path w="297814" h="101600">
                <a:moveTo>
                  <a:pt x="297283" y="0"/>
                </a:moveTo>
                <a:lnTo>
                  <a:pt x="0" y="101106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80151" y="3568620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602457" y="0"/>
                </a:moveTo>
                <a:lnTo>
                  <a:pt x="0" y="0"/>
                </a:lnTo>
                <a:lnTo>
                  <a:pt x="0" y="55681"/>
                </a:lnTo>
                <a:lnTo>
                  <a:pt x="30467" y="106571"/>
                </a:lnTo>
                <a:lnTo>
                  <a:pt x="65905" y="128023"/>
                </a:lnTo>
                <a:lnTo>
                  <a:pt x="112460" y="145899"/>
                </a:lnTo>
                <a:lnTo>
                  <a:pt x="168370" y="159516"/>
                </a:lnTo>
                <a:lnTo>
                  <a:pt x="231869" y="168188"/>
                </a:lnTo>
                <a:lnTo>
                  <a:pt x="301193" y="171231"/>
                </a:lnTo>
                <a:lnTo>
                  <a:pt x="370544" y="168188"/>
                </a:lnTo>
                <a:lnTo>
                  <a:pt x="434061" y="159516"/>
                </a:lnTo>
                <a:lnTo>
                  <a:pt x="489983" y="145899"/>
                </a:lnTo>
                <a:lnTo>
                  <a:pt x="536546" y="128023"/>
                </a:lnTo>
                <a:lnTo>
                  <a:pt x="571988" y="106571"/>
                </a:lnTo>
                <a:lnTo>
                  <a:pt x="602457" y="55681"/>
                </a:lnTo>
                <a:lnTo>
                  <a:pt x="602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80151" y="3568620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0" y="0"/>
                </a:moveTo>
                <a:lnTo>
                  <a:pt x="0" y="32191"/>
                </a:lnTo>
                <a:lnTo>
                  <a:pt x="0" y="48721"/>
                </a:lnTo>
                <a:lnTo>
                  <a:pt x="0" y="54811"/>
                </a:lnTo>
                <a:lnTo>
                  <a:pt x="0" y="55681"/>
                </a:lnTo>
                <a:lnTo>
                  <a:pt x="7910" y="82229"/>
                </a:lnTo>
                <a:lnTo>
                  <a:pt x="65905" y="128023"/>
                </a:lnTo>
                <a:lnTo>
                  <a:pt x="112460" y="145899"/>
                </a:lnTo>
                <a:lnTo>
                  <a:pt x="168370" y="159516"/>
                </a:lnTo>
                <a:lnTo>
                  <a:pt x="231869" y="168188"/>
                </a:lnTo>
                <a:lnTo>
                  <a:pt x="301193" y="171231"/>
                </a:lnTo>
                <a:lnTo>
                  <a:pt x="370544" y="168188"/>
                </a:lnTo>
                <a:lnTo>
                  <a:pt x="434061" y="159516"/>
                </a:lnTo>
                <a:lnTo>
                  <a:pt x="489983" y="145899"/>
                </a:lnTo>
                <a:lnTo>
                  <a:pt x="536546" y="128023"/>
                </a:lnTo>
                <a:lnTo>
                  <a:pt x="571988" y="106571"/>
                </a:lnTo>
                <a:lnTo>
                  <a:pt x="602457" y="55681"/>
                </a:lnTo>
                <a:lnTo>
                  <a:pt x="602457" y="23490"/>
                </a:lnTo>
                <a:lnTo>
                  <a:pt x="602457" y="6960"/>
                </a:lnTo>
                <a:lnTo>
                  <a:pt x="602457" y="870"/>
                </a:lnTo>
                <a:lnTo>
                  <a:pt x="602457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80151" y="3455163"/>
            <a:ext cx="602615" cy="229235"/>
          </a:xfrm>
          <a:custGeom>
            <a:avLst/>
            <a:gdLst/>
            <a:ahLst/>
            <a:cxnLst/>
            <a:rect l="l" t="t" r="r" b="b"/>
            <a:pathLst>
              <a:path w="602614" h="229235">
                <a:moveTo>
                  <a:pt x="301193" y="0"/>
                </a:moveTo>
                <a:lnTo>
                  <a:pt x="231869" y="3040"/>
                </a:lnTo>
                <a:lnTo>
                  <a:pt x="168370" y="11678"/>
                </a:lnTo>
                <a:lnTo>
                  <a:pt x="112460" y="25189"/>
                </a:lnTo>
                <a:lnTo>
                  <a:pt x="65905" y="42847"/>
                </a:lnTo>
                <a:lnTo>
                  <a:pt x="30467" y="63927"/>
                </a:lnTo>
                <a:lnTo>
                  <a:pt x="0" y="113456"/>
                </a:lnTo>
                <a:lnTo>
                  <a:pt x="7910" y="139982"/>
                </a:lnTo>
                <a:lnTo>
                  <a:pt x="65905" y="185768"/>
                </a:lnTo>
                <a:lnTo>
                  <a:pt x="112460" y="203652"/>
                </a:lnTo>
                <a:lnTo>
                  <a:pt x="168370" y="217279"/>
                </a:lnTo>
                <a:lnTo>
                  <a:pt x="231869" y="225960"/>
                </a:lnTo>
                <a:lnTo>
                  <a:pt x="301193" y="229006"/>
                </a:lnTo>
                <a:lnTo>
                  <a:pt x="370544" y="225960"/>
                </a:lnTo>
                <a:lnTo>
                  <a:pt x="434061" y="217279"/>
                </a:lnTo>
                <a:lnTo>
                  <a:pt x="489983" y="203652"/>
                </a:lnTo>
                <a:lnTo>
                  <a:pt x="536546" y="185768"/>
                </a:lnTo>
                <a:lnTo>
                  <a:pt x="571988" y="164315"/>
                </a:lnTo>
                <a:lnTo>
                  <a:pt x="602457" y="113456"/>
                </a:lnTo>
                <a:lnTo>
                  <a:pt x="594546" y="87706"/>
                </a:lnTo>
                <a:lnTo>
                  <a:pt x="536546" y="42847"/>
                </a:lnTo>
                <a:lnTo>
                  <a:pt x="489983" y="25189"/>
                </a:lnTo>
                <a:lnTo>
                  <a:pt x="434061" y="11678"/>
                </a:lnTo>
                <a:lnTo>
                  <a:pt x="370544" y="3040"/>
                </a:lnTo>
                <a:lnTo>
                  <a:pt x="301193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80151" y="3455163"/>
            <a:ext cx="602615" cy="229235"/>
          </a:xfrm>
          <a:custGeom>
            <a:avLst/>
            <a:gdLst/>
            <a:ahLst/>
            <a:cxnLst/>
            <a:rect l="l" t="t" r="r" b="b"/>
            <a:pathLst>
              <a:path w="602614" h="229235">
                <a:moveTo>
                  <a:pt x="602457" y="113456"/>
                </a:moveTo>
                <a:lnTo>
                  <a:pt x="571988" y="164315"/>
                </a:lnTo>
                <a:lnTo>
                  <a:pt x="536546" y="185768"/>
                </a:lnTo>
                <a:lnTo>
                  <a:pt x="489983" y="203652"/>
                </a:lnTo>
                <a:lnTo>
                  <a:pt x="434061" y="217279"/>
                </a:lnTo>
                <a:lnTo>
                  <a:pt x="370544" y="225960"/>
                </a:lnTo>
                <a:lnTo>
                  <a:pt x="301193" y="229006"/>
                </a:lnTo>
                <a:lnTo>
                  <a:pt x="231869" y="225960"/>
                </a:lnTo>
                <a:lnTo>
                  <a:pt x="168370" y="217279"/>
                </a:lnTo>
                <a:lnTo>
                  <a:pt x="112460" y="203652"/>
                </a:lnTo>
                <a:lnTo>
                  <a:pt x="65905" y="185768"/>
                </a:lnTo>
                <a:lnTo>
                  <a:pt x="30467" y="164315"/>
                </a:lnTo>
                <a:lnTo>
                  <a:pt x="0" y="113456"/>
                </a:lnTo>
                <a:lnTo>
                  <a:pt x="7910" y="87706"/>
                </a:lnTo>
                <a:lnTo>
                  <a:pt x="65905" y="42847"/>
                </a:lnTo>
                <a:lnTo>
                  <a:pt x="112460" y="25189"/>
                </a:lnTo>
                <a:lnTo>
                  <a:pt x="168370" y="11678"/>
                </a:lnTo>
                <a:lnTo>
                  <a:pt x="231869" y="3040"/>
                </a:lnTo>
                <a:lnTo>
                  <a:pt x="301193" y="0"/>
                </a:lnTo>
                <a:lnTo>
                  <a:pt x="370544" y="3040"/>
                </a:lnTo>
                <a:lnTo>
                  <a:pt x="434061" y="11678"/>
                </a:lnTo>
                <a:lnTo>
                  <a:pt x="489983" y="25189"/>
                </a:lnTo>
                <a:lnTo>
                  <a:pt x="536546" y="42847"/>
                </a:lnTo>
                <a:lnTo>
                  <a:pt x="571988" y="63927"/>
                </a:lnTo>
                <a:lnTo>
                  <a:pt x="602457" y="113456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832738" y="3519218"/>
            <a:ext cx="297180" cy="100965"/>
          </a:xfrm>
          <a:custGeom>
            <a:avLst/>
            <a:gdLst/>
            <a:ahLst/>
            <a:cxnLst/>
            <a:rect l="l" t="t" r="r" b="b"/>
            <a:pathLst>
              <a:path w="297179" h="100964">
                <a:moveTo>
                  <a:pt x="297073" y="100896"/>
                </a:moveTo>
                <a:lnTo>
                  <a:pt x="0" y="0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832738" y="3519218"/>
            <a:ext cx="297180" cy="100965"/>
          </a:xfrm>
          <a:custGeom>
            <a:avLst/>
            <a:gdLst/>
            <a:ahLst/>
            <a:cxnLst/>
            <a:rect l="l" t="t" r="r" b="b"/>
            <a:pathLst>
              <a:path w="297179" h="100964">
                <a:moveTo>
                  <a:pt x="297073" y="0"/>
                </a:moveTo>
                <a:lnTo>
                  <a:pt x="0" y="100896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41925" y="4261780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602597" y="0"/>
                </a:moveTo>
                <a:lnTo>
                  <a:pt x="0" y="0"/>
                </a:lnTo>
                <a:lnTo>
                  <a:pt x="0" y="55611"/>
                </a:lnTo>
                <a:lnTo>
                  <a:pt x="30491" y="106532"/>
                </a:lnTo>
                <a:lnTo>
                  <a:pt x="65949" y="127982"/>
                </a:lnTo>
                <a:lnTo>
                  <a:pt x="112519" y="145852"/>
                </a:lnTo>
                <a:lnTo>
                  <a:pt x="168431" y="159459"/>
                </a:lnTo>
                <a:lnTo>
                  <a:pt x="231913" y="168122"/>
                </a:lnTo>
                <a:lnTo>
                  <a:pt x="301193" y="171162"/>
                </a:lnTo>
                <a:lnTo>
                  <a:pt x="370530" y="168122"/>
                </a:lnTo>
                <a:lnTo>
                  <a:pt x="434059" y="159459"/>
                </a:lnTo>
                <a:lnTo>
                  <a:pt x="490009" y="145852"/>
                </a:lnTo>
                <a:lnTo>
                  <a:pt x="536609" y="127982"/>
                </a:lnTo>
                <a:lnTo>
                  <a:pt x="572088" y="106532"/>
                </a:lnTo>
                <a:lnTo>
                  <a:pt x="602597" y="55611"/>
                </a:lnTo>
                <a:lnTo>
                  <a:pt x="602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41925" y="4261780"/>
            <a:ext cx="602615" cy="171450"/>
          </a:xfrm>
          <a:custGeom>
            <a:avLst/>
            <a:gdLst/>
            <a:ahLst/>
            <a:cxnLst/>
            <a:rect l="l" t="t" r="r" b="b"/>
            <a:pathLst>
              <a:path w="602614" h="171450">
                <a:moveTo>
                  <a:pt x="0" y="0"/>
                </a:moveTo>
                <a:lnTo>
                  <a:pt x="0" y="32150"/>
                </a:lnTo>
                <a:lnTo>
                  <a:pt x="0" y="48660"/>
                </a:lnTo>
                <a:lnTo>
                  <a:pt x="0" y="54743"/>
                </a:lnTo>
                <a:lnTo>
                  <a:pt x="0" y="55611"/>
                </a:lnTo>
                <a:lnTo>
                  <a:pt x="7918" y="82181"/>
                </a:lnTo>
                <a:lnTo>
                  <a:pt x="65949" y="127982"/>
                </a:lnTo>
                <a:lnTo>
                  <a:pt x="112519" y="145852"/>
                </a:lnTo>
                <a:lnTo>
                  <a:pt x="168431" y="159459"/>
                </a:lnTo>
                <a:lnTo>
                  <a:pt x="231913" y="168122"/>
                </a:lnTo>
                <a:lnTo>
                  <a:pt x="301193" y="171162"/>
                </a:lnTo>
                <a:lnTo>
                  <a:pt x="370530" y="168122"/>
                </a:lnTo>
                <a:lnTo>
                  <a:pt x="434059" y="159459"/>
                </a:lnTo>
                <a:lnTo>
                  <a:pt x="490009" y="145852"/>
                </a:lnTo>
                <a:lnTo>
                  <a:pt x="536609" y="127982"/>
                </a:lnTo>
                <a:lnTo>
                  <a:pt x="572088" y="106532"/>
                </a:lnTo>
                <a:lnTo>
                  <a:pt x="602597" y="55611"/>
                </a:lnTo>
                <a:lnTo>
                  <a:pt x="602597" y="23461"/>
                </a:lnTo>
                <a:lnTo>
                  <a:pt x="602597" y="6951"/>
                </a:lnTo>
                <a:lnTo>
                  <a:pt x="602597" y="868"/>
                </a:lnTo>
                <a:lnTo>
                  <a:pt x="602597" y="0"/>
                </a:lnTo>
              </a:path>
            </a:pathLst>
          </a:custGeom>
          <a:ln w="8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41925" y="4148254"/>
            <a:ext cx="602615" cy="229235"/>
          </a:xfrm>
          <a:custGeom>
            <a:avLst/>
            <a:gdLst/>
            <a:ahLst/>
            <a:cxnLst/>
            <a:rect l="l" t="t" r="r" b="b"/>
            <a:pathLst>
              <a:path w="602614" h="229235">
                <a:moveTo>
                  <a:pt x="301193" y="0"/>
                </a:moveTo>
                <a:lnTo>
                  <a:pt x="231913" y="3037"/>
                </a:lnTo>
                <a:lnTo>
                  <a:pt x="168431" y="11667"/>
                </a:lnTo>
                <a:lnTo>
                  <a:pt x="112519" y="25172"/>
                </a:lnTo>
                <a:lnTo>
                  <a:pt x="65949" y="42831"/>
                </a:lnTo>
                <a:lnTo>
                  <a:pt x="30491" y="63922"/>
                </a:lnTo>
                <a:lnTo>
                  <a:pt x="0" y="113526"/>
                </a:lnTo>
                <a:lnTo>
                  <a:pt x="7918" y="140030"/>
                </a:lnTo>
                <a:lnTo>
                  <a:pt x="65949" y="185809"/>
                </a:lnTo>
                <a:lnTo>
                  <a:pt x="112519" y="203700"/>
                </a:lnTo>
                <a:lnTo>
                  <a:pt x="168431" y="217337"/>
                </a:lnTo>
                <a:lnTo>
                  <a:pt x="231913" y="226026"/>
                </a:lnTo>
                <a:lnTo>
                  <a:pt x="301193" y="229076"/>
                </a:lnTo>
                <a:lnTo>
                  <a:pt x="370530" y="226026"/>
                </a:lnTo>
                <a:lnTo>
                  <a:pt x="434059" y="217337"/>
                </a:lnTo>
                <a:lnTo>
                  <a:pt x="490009" y="203700"/>
                </a:lnTo>
                <a:lnTo>
                  <a:pt x="536609" y="185809"/>
                </a:lnTo>
                <a:lnTo>
                  <a:pt x="572088" y="164355"/>
                </a:lnTo>
                <a:lnTo>
                  <a:pt x="602597" y="113526"/>
                </a:lnTo>
                <a:lnTo>
                  <a:pt x="594674" y="87728"/>
                </a:lnTo>
                <a:lnTo>
                  <a:pt x="536609" y="42831"/>
                </a:lnTo>
                <a:lnTo>
                  <a:pt x="490009" y="25172"/>
                </a:lnTo>
                <a:lnTo>
                  <a:pt x="434059" y="11667"/>
                </a:lnTo>
                <a:lnTo>
                  <a:pt x="370530" y="3037"/>
                </a:lnTo>
                <a:lnTo>
                  <a:pt x="301193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41925" y="4148254"/>
            <a:ext cx="602615" cy="229235"/>
          </a:xfrm>
          <a:custGeom>
            <a:avLst/>
            <a:gdLst/>
            <a:ahLst/>
            <a:cxnLst/>
            <a:rect l="l" t="t" r="r" b="b"/>
            <a:pathLst>
              <a:path w="602614" h="229235">
                <a:moveTo>
                  <a:pt x="602597" y="113526"/>
                </a:moveTo>
                <a:lnTo>
                  <a:pt x="572088" y="164355"/>
                </a:lnTo>
                <a:lnTo>
                  <a:pt x="536609" y="185809"/>
                </a:lnTo>
                <a:lnTo>
                  <a:pt x="490009" y="203700"/>
                </a:lnTo>
                <a:lnTo>
                  <a:pt x="434059" y="217337"/>
                </a:lnTo>
                <a:lnTo>
                  <a:pt x="370530" y="226026"/>
                </a:lnTo>
                <a:lnTo>
                  <a:pt x="301193" y="229076"/>
                </a:lnTo>
                <a:lnTo>
                  <a:pt x="231913" y="226026"/>
                </a:lnTo>
                <a:lnTo>
                  <a:pt x="168431" y="217337"/>
                </a:lnTo>
                <a:lnTo>
                  <a:pt x="112519" y="203700"/>
                </a:lnTo>
                <a:lnTo>
                  <a:pt x="65949" y="185809"/>
                </a:lnTo>
                <a:lnTo>
                  <a:pt x="30491" y="164355"/>
                </a:lnTo>
                <a:lnTo>
                  <a:pt x="0" y="113526"/>
                </a:lnTo>
                <a:lnTo>
                  <a:pt x="7918" y="87728"/>
                </a:lnTo>
                <a:lnTo>
                  <a:pt x="65949" y="42831"/>
                </a:lnTo>
                <a:lnTo>
                  <a:pt x="112519" y="25172"/>
                </a:lnTo>
                <a:lnTo>
                  <a:pt x="168431" y="11667"/>
                </a:lnTo>
                <a:lnTo>
                  <a:pt x="231913" y="3037"/>
                </a:lnTo>
                <a:lnTo>
                  <a:pt x="301193" y="0"/>
                </a:lnTo>
                <a:lnTo>
                  <a:pt x="370530" y="3037"/>
                </a:lnTo>
                <a:lnTo>
                  <a:pt x="434059" y="11667"/>
                </a:lnTo>
                <a:lnTo>
                  <a:pt x="490009" y="25172"/>
                </a:lnTo>
                <a:lnTo>
                  <a:pt x="536609" y="42831"/>
                </a:lnTo>
                <a:lnTo>
                  <a:pt x="572088" y="63922"/>
                </a:lnTo>
                <a:lnTo>
                  <a:pt x="602597" y="113526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94652" y="4212309"/>
            <a:ext cx="297180" cy="100965"/>
          </a:xfrm>
          <a:custGeom>
            <a:avLst/>
            <a:gdLst/>
            <a:ahLst/>
            <a:cxnLst/>
            <a:rect l="l" t="t" r="r" b="b"/>
            <a:pathLst>
              <a:path w="297179" h="100964">
                <a:moveTo>
                  <a:pt x="297073" y="100966"/>
                </a:moveTo>
                <a:lnTo>
                  <a:pt x="0" y="0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94652" y="4212309"/>
            <a:ext cx="297180" cy="100965"/>
          </a:xfrm>
          <a:custGeom>
            <a:avLst/>
            <a:gdLst/>
            <a:ahLst/>
            <a:cxnLst/>
            <a:rect l="l" t="t" r="r" b="b"/>
            <a:pathLst>
              <a:path w="297179" h="100964">
                <a:moveTo>
                  <a:pt x="297073" y="0"/>
                </a:moveTo>
                <a:lnTo>
                  <a:pt x="0" y="100966"/>
                </a:lnTo>
              </a:path>
            </a:pathLst>
          </a:custGeom>
          <a:ln w="164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63300" y="4705281"/>
            <a:ext cx="588211" cy="550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525060" y="3444969"/>
            <a:ext cx="3289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90">
                <a:latin typeface="Times New Roman"/>
                <a:cs typeface="Times New Roman"/>
              </a:rPr>
              <a:t>D</a:t>
            </a:r>
            <a:r>
              <a:rPr dirty="0" sz="1350" spc="-55">
                <a:latin typeface="Times New Roman"/>
                <a:cs typeface="Times New Roman"/>
              </a:rPr>
              <a:t>a</a:t>
            </a:r>
            <a:r>
              <a:rPr dirty="0" sz="1350" spc="-40">
                <a:latin typeface="Times New Roman"/>
                <a:cs typeface="Times New Roman"/>
              </a:rPr>
              <a:t>t</a:t>
            </a:r>
            <a:r>
              <a:rPr dirty="0" sz="1350" spc="1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70703" y="3426082"/>
            <a:ext cx="37528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>
                <a:latin typeface="Times New Roman"/>
                <a:cs typeface="Times New Roman"/>
              </a:rPr>
              <a:t>A</a:t>
            </a:r>
            <a:r>
              <a:rPr dirty="0" sz="1550" spc="1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775374" y="3444969"/>
            <a:ext cx="19113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65" b="1">
                <a:solidFill>
                  <a:srgbClr val="EB008B"/>
                </a:solidFill>
                <a:latin typeface="Times New Roman"/>
                <a:cs typeface="Times New Roman"/>
              </a:rPr>
              <a:t>1</a:t>
            </a:r>
            <a:r>
              <a:rPr dirty="0" sz="1350" spc="10" b="1">
                <a:solidFill>
                  <a:srgbClr val="EB008B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722631" y="3899344"/>
            <a:ext cx="0" cy="868680"/>
          </a:xfrm>
          <a:custGeom>
            <a:avLst/>
            <a:gdLst/>
            <a:ahLst/>
            <a:cxnLst/>
            <a:rect l="l" t="t" r="r" b="b"/>
            <a:pathLst>
              <a:path w="0" h="868679">
                <a:moveTo>
                  <a:pt x="0" y="0"/>
                </a:moveTo>
                <a:lnTo>
                  <a:pt x="0" y="868139"/>
                </a:lnTo>
              </a:path>
            </a:pathLst>
          </a:custGeom>
          <a:ln w="18430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69047" y="4738635"/>
            <a:ext cx="107314" cy="95250"/>
          </a:xfrm>
          <a:custGeom>
            <a:avLst/>
            <a:gdLst/>
            <a:ahLst/>
            <a:cxnLst/>
            <a:rect l="l" t="t" r="r" b="b"/>
            <a:pathLst>
              <a:path w="107314" h="95250">
                <a:moveTo>
                  <a:pt x="0" y="0"/>
                </a:moveTo>
                <a:lnTo>
                  <a:pt x="15331" y="20902"/>
                </a:lnTo>
                <a:lnTo>
                  <a:pt x="29863" y="45088"/>
                </a:lnTo>
                <a:lnTo>
                  <a:pt x="42859" y="70459"/>
                </a:lnTo>
                <a:lnTo>
                  <a:pt x="53583" y="94918"/>
                </a:lnTo>
                <a:lnTo>
                  <a:pt x="63921" y="70459"/>
                </a:lnTo>
                <a:lnTo>
                  <a:pt x="76386" y="45088"/>
                </a:lnTo>
                <a:lnTo>
                  <a:pt x="90802" y="20902"/>
                </a:lnTo>
                <a:lnTo>
                  <a:pt x="92579" y="18608"/>
                </a:lnTo>
                <a:lnTo>
                  <a:pt x="53583" y="18608"/>
                </a:lnTo>
                <a:lnTo>
                  <a:pt x="0" y="0"/>
                </a:lnTo>
                <a:close/>
              </a:path>
              <a:path w="107314" h="95250">
                <a:moveTo>
                  <a:pt x="106992" y="0"/>
                </a:moveTo>
                <a:lnTo>
                  <a:pt x="53583" y="18608"/>
                </a:lnTo>
                <a:lnTo>
                  <a:pt x="92579" y="18608"/>
                </a:lnTo>
                <a:lnTo>
                  <a:pt x="10699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09321" y="4126251"/>
            <a:ext cx="937894" cy="334010"/>
          </a:xfrm>
          <a:custGeom>
            <a:avLst/>
            <a:gdLst/>
            <a:ahLst/>
            <a:cxnLst/>
            <a:rect l="l" t="t" r="r" b="b"/>
            <a:pathLst>
              <a:path w="937895" h="334010">
                <a:moveTo>
                  <a:pt x="0" y="333934"/>
                </a:moveTo>
                <a:lnTo>
                  <a:pt x="937904" y="333934"/>
                </a:lnTo>
                <a:lnTo>
                  <a:pt x="937904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09321" y="4126251"/>
            <a:ext cx="937894" cy="334010"/>
          </a:xfrm>
          <a:custGeom>
            <a:avLst/>
            <a:gdLst/>
            <a:ahLst/>
            <a:cxnLst/>
            <a:rect l="l" t="t" r="r" b="b"/>
            <a:pathLst>
              <a:path w="937895" h="334010">
                <a:moveTo>
                  <a:pt x="0" y="333934"/>
                </a:moveTo>
                <a:lnTo>
                  <a:pt x="937904" y="333934"/>
                </a:lnTo>
                <a:lnTo>
                  <a:pt x="937904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ln w="12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49423" y="4181909"/>
            <a:ext cx="469265" cy="220979"/>
          </a:xfrm>
          <a:custGeom>
            <a:avLst/>
            <a:gdLst/>
            <a:ahLst/>
            <a:cxnLst/>
            <a:rect l="l" t="t" r="r" b="b"/>
            <a:pathLst>
              <a:path w="469264" h="220979">
                <a:moveTo>
                  <a:pt x="0" y="220571"/>
                </a:moveTo>
                <a:lnTo>
                  <a:pt x="468938" y="220571"/>
                </a:lnTo>
                <a:lnTo>
                  <a:pt x="468938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549423" y="4181909"/>
            <a:ext cx="469265" cy="220979"/>
          </a:xfrm>
          <a:custGeom>
            <a:avLst/>
            <a:gdLst/>
            <a:ahLst/>
            <a:cxnLst/>
            <a:rect l="l" t="t" r="r" b="b"/>
            <a:pathLst>
              <a:path w="469264" h="220979">
                <a:moveTo>
                  <a:pt x="0" y="220571"/>
                </a:moveTo>
                <a:lnTo>
                  <a:pt x="468938" y="220571"/>
                </a:lnTo>
                <a:lnTo>
                  <a:pt x="468938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ln w="12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351981" y="4181909"/>
            <a:ext cx="197485" cy="220979"/>
          </a:xfrm>
          <a:custGeom>
            <a:avLst/>
            <a:gdLst/>
            <a:ahLst/>
            <a:cxnLst/>
            <a:rect l="l" t="t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351981" y="4181909"/>
            <a:ext cx="197485" cy="220979"/>
          </a:xfrm>
          <a:custGeom>
            <a:avLst/>
            <a:gdLst/>
            <a:ahLst/>
            <a:cxnLst/>
            <a:rect l="l" t="t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52492" y="4181909"/>
            <a:ext cx="197485" cy="220979"/>
          </a:xfrm>
          <a:custGeom>
            <a:avLst/>
            <a:gdLst/>
            <a:ahLst/>
            <a:cxnLst/>
            <a:rect l="l" t="t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52492" y="4181909"/>
            <a:ext cx="197485" cy="220979"/>
          </a:xfrm>
          <a:custGeom>
            <a:avLst/>
            <a:gdLst/>
            <a:ahLst/>
            <a:cxnLst/>
            <a:rect l="l" t="t" r="r" b="b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625146" y="4166498"/>
            <a:ext cx="3270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0">
                <a:latin typeface="Times New Roman"/>
                <a:cs typeface="Times New Roman"/>
              </a:rPr>
              <a:t>D</a:t>
            </a:r>
            <a:r>
              <a:rPr dirty="0" sz="1350" spc="-65">
                <a:latin typeface="Times New Roman"/>
                <a:cs typeface="Times New Roman"/>
              </a:rPr>
              <a:t>a</a:t>
            </a:r>
            <a:r>
              <a:rPr dirty="0" sz="1350" spc="-40">
                <a:latin typeface="Times New Roman"/>
                <a:cs typeface="Times New Roman"/>
              </a:rPr>
              <a:t>t</a:t>
            </a:r>
            <a:r>
              <a:rPr dirty="0" sz="1350" spc="5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841910" y="4126251"/>
            <a:ext cx="273685" cy="334010"/>
          </a:xfrm>
          <a:custGeom>
            <a:avLst/>
            <a:gdLst/>
            <a:ahLst/>
            <a:cxnLst/>
            <a:rect l="l" t="t" r="r" b="b"/>
            <a:pathLst>
              <a:path w="273685" h="334010">
                <a:moveTo>
                  <a:pt x="0" y="333934"/>
                </a:moveTo>
                <a:lnTo>
                  <a:pt x="273548" y="333934"/>
                </a:lnTo>
                <a:lnTo>
                  <a:pt x="273548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41910" y="4126251"/>
            <a:ext cx="273685" cy="334010"/>
          </a:xfrm>
          <a:custGeom>
            <a:avLst/>
            <a:gdLst/>
            <a:ahLst/>
            <a:cxnLst/>
            <a:rect l="l" t="t" r="r" b="b"/>
            <a:pathLst>
              <a:path w="273685" h="334010">
                <a:moveTo>
                  <a:pt x="0" y="333934"/>
                </a:moveTo>
                <a:lnTo>
                  <a:pt x="273548" y="333934"/>
                </a:lnTo>
                <a:lnTo>
                  <a:pt x="273548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2903957" y="4149292"/>
            <a:ext cx="64262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0" b="1">
                <a:solidFill>
                  <a:srgbClr val="EB008B"/>
                </a:solidFill>
                <a:latin typeface="Times New Roman"/>
                <a:cs typeface="Times New Roman"/>
              </a:rPr>
              <a:t>66  </a:t>
            </a:r>
            <a:r>
              <a:rPr dirty="0" sz="1550">
                <a:latin typeface="Times New Roman"/>
                <a:cs typeface="Times New Roman"/>
              </a:rPr>
              <a:t>A</a:t>
            </a:r>
            <a:r>
              <a:rPr dirty="0" sz="1550" spc="30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145899" y="4741845"/>
            <a:ext cx="127635" cy="140335"/>
          </a:xfrm>
          <a:custGeom>
            <a:avLst/>
            <a:gdLst/>
            <a:ahLst/>
            <a:cxnLst/>
            <a:rect l="l" t="t" r="r" b="b"/>
            <a:pathLst>
              <a:path w="127635" h="140335">
                <a:moveTo>
                  <a:pt x="0" y="0"/>
                </a:moveTo>
                <a:lnTo>
                  <a:pt x="26557" y="69924"/>
                </a:lnTo>
                <a:lnTo>
                  <a:pt x="0" y="139849"/>
                </a:lnTo>
                <a:lnTo>
                  <a:pt x="27704" y="118804"/>
                </a:lnTo>
                <a:lnTo>
                  <a:pt x="59849" y="99491"/>
                </a:lnTo>
                <a:lnTo>
                  <a:pt x="93932" y="82875"/>
                </a:lnTo>
                <a:lnTo>
                  <a:pt x="127448" y="69924"/>
                </a:lnTo>
                <a:lnTo>
                  <a:pt x="93932" y="55737"/>
                </a:lnTo>
                <a:lnTo>
                  <a:pt x="59849" y="38708"/>
                </a:lnTo>
                <a:lnTo>
                  <a:pt x="27704" y="19806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384383" y="4887792"/>
            <a:ext cx="938530" cy="333375"/>
          </a:xfrm>
          <a:custGeom>
            <a:avLst/>
            <a:gdLst/>
            <a:ahLst/>
            <a:cxnLst/>
            <a:rect l="l" t="t" r="r" b="b"/>
            <a:pathLst>
              <a:path w="938529" h="333375">
                <a:moveTo>
                  <a:pt x="0" y="333383"/>
                </a:moveTo>
                <a:lnTo>
                  <a:pt x="938390" y="333383"/>
                </a:lnTo>
                <a:lnTo>
                  <a:pt x="938390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84383" y="4887792"/>
            <a:ext cx="938530" cy="333375"/>
          </a:xfrm>
          <a:custGeom>
            <a:avLst/>
            <a:gdLst/>
            <a:ahLst/>
            <a:cxnLst/>
            <a:rect l="l" t="t" r="r" b="b"/>
            <a:pathLst>
              <a:path w="938529" h="333375">
                <a:moveTo>
                  <a:pt x="0" y="333383"/>
                </a:moveTo>
                <a:lnTo>
                  <a:pt x="938390" y="333383"/>
                </a:lnTo>
                <a:lnTo>
                  <a:pt x="938390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826792" y="4945360"/>
            <a:ext cx="467359" cy="218440"/>
          </a:xfrm>
          <a:custGeom>
            <a:avLst/>
            <a:gdLst/>
            <a:ahLst/>
            <a:cxnLst/>
            <a:rect l="l" t="t" r="r" b="b"/>
            <a:pathLst>
              <a:path w="467360" h="218439">
                <a:moveTo>
                  <a:pt x="0" y="218079"/>
                </a:moveTo>
                <a:lnTo>
                  <a:pt x="467163" y="218079"/>
                </a:lnTo>
                <a:lnTo>
                  <a:pt x="467163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826792" y="4945360"/>
            <a:ext cx="467359" cy="218440"/>
          </a:xfrm>
          <a:custGeom>
            <a:avLst/>
            <a:gdLst/>
            <a:ahLst/>
            <a:cxnLst/>
            <a:rect l="l" t="t" r="r" b="b"/>
            <a:pathLst>
              <a:path w="467360" h="218439">
                <a:moveTo>
                  <a:pt x="0" y="218079"/>
                </a:moveTo>
                <a:lnTo>
                  <a:pt x="467163" y="218079"/>
                </a:lnTo>
                <a:lnTo>
                  <a:pt x="467163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27181" y="4945360"/>
            <a:ext cx="198120" cy="218440"/>
          </a:xfrm>
          <a:custGeom>
            <a:avLst/>
            <a:gdLst/>
            <a:ahLst/>
            <a:cxnLst/>
            <a:rect l="l" t="t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627181" y="4945360"/>
            <a:ext cx="198120" cy="218440"/>
          </a:xfrm>
          <a:custGeom>
            <a:avLst/>
            <a:gdLst/>
            <a:ahLst/>
            <a:cxnLst/>
            <a:rect l="l" t="t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27548" y="4945360"/>
            <a:ext cx="198120" cy="218440"/>
          </a:xfrm>
          <a:custGeom>
            <a:avLst/>
            <a:gdLst/>
            <a:ahLst/>
            <a:cxnLst/>
            <a:rect l="l" t="t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27548" y="4945360"/>
            <a:ext cx="198120" cy="218440"/>
          </a:xfrm>
          <a:custGeom>
            <a:avLst/>
            <a:gdLst/>
            <a:ahLst/>
            <a:cxnLst/>
            <a:rect l="l" t="t" r="r" b="b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4900976" y="4928496"/>
            <a:ext cx="3276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95">
                <a:latin typeface="Times New Roman"/>
                <a:cs typeface="Times New Roman"/>
              </a:rPr>
              <a:t>D</a:t>
            </a:r>
            <a:r>
              <a:rPr dirty="0" sz="1350" spc="-60">
                <a:latin typeface="Times New Roman"/>
                <a:cs typeface="Times New Roman"/>
              </a:rPr>
              <a:t>a</a:t>
            </a:r>
            <a:r>
              <a:rPr dirty="0" sz="1350" spc="-40">
                <a:latin typeface="Times New Roman"/>
                <a:cs typeface="Times New Roman"/>
              </a:rPr>
              <a:t>t</a:t>
            </a:r>
            <a:r>
              <a:rPr dirty="0" sz="1350" spc="1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118895" y="4887792"/>
            <a:ext cx="271780" cy="333375"/>
          </a:xfrm>
          <a:custGeom>
            <a:avLst/>
            <a:gdLst/>
            <a:ahLst/>
            <a:cxnLst/>
            <a:rect l="l" t="t" r="r" b="b"/>
            <a:pathLst>
              <a:path w="271779" h="333375">
                <a:moveTo>
                  <a:pt x="0" y="333383"/>
                </a:moveTo>
                <a:lnTo>
                  <a:pt x="271629" y="333383"/>
                </a:lnTo>
                <a:lnTo>
                  <a:pt x="271629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18895" y="4887792"/>
            <a:ext cx="271780" cy="333375"/>
          </a:xfrm>
          <a:custGeom>
            <a:avLst/>
            <a:gdLst/>
            <a:ahLst/>
            <a:cxnLst/>
            <a:rect l="l" t="t" r="r" b="b"/>
            <a:pathLst>
              <a:path w="271779" h="333375">
                <a:moveTo>
                  <a:pt x="0" y="333383"/>
                </a:moveTo>
                <a:lnTo>
                  <a:pt x="271629" y="333383"/>
                </a:lnTo>
                <a:lnTo>
                  <a:pt x="271629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ln w="12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4179394" y="4911394"/>
            <a:ext cx="64389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0" b="1">
                <a:solidFill>
                  <a:srgbClr val="EB008B"/>
                </a:solidFill>
                <a:latin typeface="Times New Roman"/>
                <a:cs typeface="Times New Roman"/>
              </a:rPr>
              <a:t>22  </a:t>
            </a:r>
            <a:r>
              <a:rPr dirty="0" sz="1550" spc="5">
                <a:latin typeface="Times New Roman"/>
                <a:cs typeface="Times New Roman"/>
              </a:rPr>
              <a:t>A</a:t>
            </a:r>
            <a:r>
              <a:rPr dirty="0" sz="1550" spc="3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451622" y="4051163"/>
            <a:ext cx="1306195" cy="672465"/>
          </a:xfrm>
          <a:custGeom>
            <a:avLst/>
            <a:gdLst/>
            <a:ahLst/>
            <a:cxnLst/>
            <a:rect l="l" t="t" r="r" b="b"/>
            <a:pathLst>
              <a:path w="1306195" h="672464">
                <a:moveTo>
                  <a:pt x="0" y="672274"/>
                </a:moveTo>
                <a:lnTo>
                  <a:pt x="1198806" y="672274"/>
                </a:lnTo>
                <a:lnTo>
                  <a:pt x="1198806" y="0"/>
                </a:lnTo>
                <a:lnTo>
                  <a:pt x="1306014" y="0"/>
                </a:lnTo>
              </a:path>
            </a:pathLst>
          </a:custGeom>
          <a:ln w="25738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720625" y="3977687"/>
            <a:ext cx="126364" cy="147320"/>
          </a:xfrm>
          <a:custGeom>
            <a:avLst/>
            <a:gdLst/>
            <a:ahLst/>
            <a:cxnLst/>
            <a:rect l="l" t="t" r="r" b="b"/>
            <a:pathLst>
              <a:path w="126365" h="147320">
                <a:moveTo>
                  <a:pt x="0" y="0"/>
                </a:moveTo>
                <a:lnTo>
                  <a:pt x="24697" y="73475"/>
                </a:lnTo>
                <a:lnTo>
                  <a:pt x="0" y="147096"/>
                </a:lnTo>
                <a:lnTo>
                  <a:pt x="26865" y="124953"/>
                </a:lnTo>
                <a:lnTo>
                  <a:pt x="59013" y="104633"/>
                </a:lnTo>
                <a:lnTo>
                  <a:pt x="93118" y="87139"/>
                </a:lnTo>
                <a:lnTo>
                  <a:pt x="125853" y="73475"/>
                </a:lnTo>
                <a:lnTo>
                  <a:pt x="93118" y="58697"/>
                </a:lnTo>
                <a:lnTo>
                  <a:pt x="59013" y="40833"/>
                </a:lnTo>
                <a:lnTo>
                  <a:pt x="26865" y="2092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12831" y="4840263"/>
            <a:ext cx="942975" cy="350520"/>
          </a:xfrm>
          <a:custGeom>
            <a:avLst/>
            <a:gdLst/>
            <a:ahLst/>
            <a:cxnLst/>
            <a:rect l="l" t="t" r="r" b="b"/>
            <a:pathLst>
              <a:path w="942975" h="350520">
                <a:moveTo>
                  <a:pt x="0" y="350125"/>
                </a:moveTo>
                <a:lnTo>
                  <a:pt x="942753" y="350125"/>
                </a:lnTo>
                <a:lnTo>
                  <a:pt x="942753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812831" y="4840263"/>
            <a:ext cx="942975" cy="350520"/>
          </a:xfrm>
          <a:custGeom>
            <a:avLst/>
            <a:gdLst/>
            <a:ahLst/>
            <a:cxnLst/>
            <a:rect l="l" t="t" r="r" b="b"/>
            <a:pathLst>
              <a:path w="942975" h="350520">
                <a:moveTo>
                  <a:pt x="0" y="350125"/>
                </a:moveTo>
                <a:lnTo>
                  <a:pt x="942753" y="350125"/>
                </a:lnTo>
                <a:lnTo>
                  <a:pt x="942753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ln w="128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256380" y="4900829"/>
            <a:ext cx="470534" cy="229235"/>
          </a:xfrm>
          <a:custGeom>
            <a:avLst/>
            <a:gdLst/>
            <a:ahLst/>
            <a:cxnLst/>
            <a:rect l="l" t="t" r="r" b="b"/>
            <a:pathLst>
              <a:path w="470534" h="229235">
                <a:moveTo>
                  <a:pt x="0" y="228996"/>
                </a:moveTo>
                <a:lnTo>
                  <a:pt x="470423" y="228996"/>
                </a:lnTo>
                <a:lnTo>
                  <a:pt x="470423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256380" y="4900829"/>
            <a:ext cx="470534" cy="229235"/>
          </a:xfrm>
          <a:custGeom>
            <a:avLst/>
            <a:gdLst/>
            <a:ahLst/>
            <a:cxnLst/>
            <a:rect l="l" t="t" r="r" b="b"/>
            <a:pathLst>
              <a:path w="470534" h="229235">
                <a:moveTo>
                  <a:pt x="0" y="228996"/>
                </a:moveTo>
                <a:lnTo>
                  <a:pt x="470423" y="228996"/>
                </a:lnTo>
                <a:lnTo>
                  <a:pt x="470423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058311" y="4900829"/>
            <a:ext cx="196215" cy="229235"/>
          </a:xfrm>
          <a:custGeom>
            <a:avLst/>
            <a:gdLst/>
            <a:ahLst/>
            <a:cxnLst/>
            <a:rect l="l" t="t" r="r" b="b"/>
            <a:pathLst>
              <a:path w="196215" h="229235">
                <a:moveTo>
                  <a:pt x="0" y="228996"/>
                </a:moveTo>
                <a:lnTo>
                  <a:pt x="196008" y="228996"/>
                </a:lnTo>
                <a:lnTo>
                  <a:pt x="196008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058311" y="4900829"/>
            <a:ext cx="196215" cy="229235"/>
          </a:xfrm>
          <a:custGeom>
            <a:avLst/>
            <a:gdLst/>
            <a:ahLst/>
            <a:cxnLst/>
            <a:rect l="l" t="t" r="r" b="b"/>
            <a:pathLst>
              <a:path w="196215" h="229235">
                <a:moveTo>
                  <a:pt x="0" y="228996"/>
                </a:moveTo>
                <a:lnTo>
                  <a:pt x="196008" y="228996"/>
                </a:lnTo>
                <a:lnTo>
                  <a:pt x="196008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ln w="125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856139" y="4900829"/>
            <a:ext cx="198120" cy="229235"/>
          </a:xfrm>
          <a:custGeom>
            <a:avLst/>
            <a:gdLst/>
            <a:ahLst/>
            <a:cxnLst/>
            <a:rect l="l" t="t" r="r" b="b"/>
            <a:pathLst>
              <a:path w="198120" h="229235">
                <a:moveTo>
                  <a:pt x="0" y="228996"/>
                </a:moveTo>
                <a:lnTo>
                  <a:pt x="198060" y="228996"/>
                </a:lnTo>
                <a:lnTo>
                  <a:pt x="198060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56139" y="4900829"/>
            <a:ext cx="198120" cy="229235"/>
          </a:xfrm>
          <a:custGeom>
            <a:avLst/>
            <a:gdLst/>
            <a:ahLst/>
            <a:cxnLst/>
            <a:rect l="l" t="t" r="r" b="b"/>
            <a:pathLst>
              <a:path w="198120" h="229235">
                <a:moveTo>
                  <a:pt x="0" y="228996"/>
                </a:moveTo>
                <a:lnTo>
                  <a:pt x="198060" y="228996"/>
                </a:lnTo>
                <a:lnTo>
                  <a:pt x="198060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ln w="12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7330991" y="4884650"/>
            <a:ext cx="32829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5">
                <a:latin typeface="Times New Roman"/>
                <a:cs typeface="Times New Roman"/>
              </a:rPr>
              <a:t>D</a:t>
            </a:r>
            <a:r>
              <a:rPr dirty="0" sz="1400" spc="-85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546632" y="4840263"/>
            <a:ext cx="272415" cy="350520"/>
          </a:xfrm>
          <a:custGeom>
            <a:avLst/>
            <a:gdLst/>
            <a:ahLst/>
            <a:cxnLst/>
            <a:rect l="l" t="t" r="r" b="b"/>
            <a:pathLst>
              <a:path w="272415" h="350520">
                <a:moveTo>
                  <a:pt x="0" y="350125"/>
                </a:moveTo>
                <a:lnTo>
                  <a:pt x="272362" y="350125"/>
                </a:lnTo>
                <a:lnTo>
                  <a:pt x="272362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46632" y="4840263"/>
            <a:ext cx="272415" cy="350520"/>
          </a:xfrm>
          <a:custGeom>
            <a:avLst/>
            <a:gdLst/>
            <a:ahLst/>
            <a:cxnLst/>
            <a:rect l="l" t="t" r="r" b="b"/>
            <a:pathLst>
              <a:path w="272415" h="350520">
                <a:moveTo>
                  <a:pt x="0" y="350125"/>
                </a:moveTo>
                <a:lnTo>
                  <a:pt x="272362" y="350125"/>
                </a:lnTo>
                <a:lnTo>
                  <a:pt x="272362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6607712" y="4867850"/>
            <a:ext cx="64452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5" b="1">
                <a:solidFill>
                  <a:srgbClr val="EB008B"/>
                </a:solidFill>
                <a:latin typeface="Times New Roman"/>
                <a:cs typeface="Times New Roman"/>
              </a:rPr>
              <a:t>77   </a:t>
            </a:r>
            <a:r>
              <a:rPr dirty="0" sz="1600" spc="-35">
                <a:latin typeface="Times New Roman"/>
                <a:cs typeface="Times New Roman"/>
              </a:rPr>
              <a:t>A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635238" y="6438423"/>
            <a:ext cx="246379" cy="2800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207960" y="6642150"/>
            <a:ext cx="5435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79936" y="6651698"/>
            <a:ext cx="5435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550" spc="5">
                <a:latin typeface="Times New Roman"/>
                <a:cs typeface="Times New Roman"/>
              </a:rPr>
              <a:t>A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48234"/>
            <a:ext cx="528891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Connection-Oriented: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969" y="1019302"/>
            <a:ext cx="3585845" cy="60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Timing</a:t>
            </a:r>
            <a:r>
              <a:rPr dirty="0" sz="4000" spc="-6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10">
                <a:solidFill>
                  <a:srgbClr val="333399"/>
                </a:solidFill>
                <a:latin typeface="Tahoma"/>
                <a:cs typeface="Tahoma"/>
              </a:rPr>
              <a:t>Diagram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6213" y="2800603"/>
            <a:ext cx="0" cy="2945765"/>
          </a:xfrm>
          <a:custGeom>
            <a:avLst/>
            <a:gdLst/>
            <a:ahLst/>
            <a:cxnLst/>
            <a:rect l="l" t="t" r="r" b="b"/>
            <a:pathLst>
              <a:path w="0" h="2945765">
                <a:moveTo>
                  <a:pt x="0" y="0"/>
                </a:moveTo>
                <a:lnTo>
                  <a:pt x="0" y="2945777"/>
                </a:lnTo>
              </a:path>
            </a:pathLst>
          </a:custGeom>
          <a:ln w="18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4591" y="5696811"/>
            <a:ext cx="103505" cy="189865"/>
          </a:xfrm>
          <a:custGeom>
            <a:avLst/>
            <a:gdLst/>
            <a:ahLst/>
            <a:cxnLst/>
            <a:rect l="l" t="t" r="r" b="b"/>
            <a:pathLst>
              <a:path w="103505" h="189864">
                <a:moveTo>
                  <a:pt x="2023" y="0"/>
                </a:moveTo>
                <a:lnTo>
                  <a:pt x="0" y="2056"/>
                </a:lnTo>
                <a:lnTo>
                  <a:pt x="33136" y="92796"/>
                </a:lnTo>
                <a:lnTo>
                  <a:pt x="37751" y="117465"/>
                </a:lnTo>
                <a:lnTo>
                  <a:pt x="42379" y="141960"/>
                </a:lnTo>
                <a:lnTo>
                  <a:pt x="47007" y="166101"/>
                </a:lnTo>
                <a:lnTo>
                  <a:pt x="51622" y="189712"/>
                </a:lnTo>
                <a:lnTo>
                  <a:pt x="56277" y="166101"/>
                </a:lnTo>
                <a:lnTo>
                  <a:pt x="60926" y="141960"/>
                </a:lnTo>
                <a:lnTo>
                  <a:pt x="65562" y="117465"/>
                </a:lnTo>
                <a:lnTo>
                  <a:pt x="70178" y="92796"/>
                </a:lnTo>
                <a:lnTo>
                  <a:pt x="91197" y="34993"/>
                </a:lnTo>
                <a:lnTo>
                  <a:pt x="51622" y="34993"/>
                </a:lnTo>
                <a:lnTo>
                  <a:pt x="2023" y="0"/>
                </a:lnTo>
                <a:close/>
              </a:path>
              <a:path w="103505" h="189864">
                <a:moveTo>
                  <a:pt x="103175" y="0"/>
                </a:moveTo>
                <a:lnTo>
                  <a:pt x="51622" y="34993"/>
                </a:lnTo>
                <a:lnTo>
                  <a:pt x="91197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6788" y="2631420"/>
            <a:ext cx="0" cy="3115310"/>
          </a:xfrm>
          <a:custGeom>
            <a:avLst/>
            <a:gdLst/>
            <a:ahLst/>
            <a:cxnLst/>
            <a:rect l="l" t="t" r="r" b="b"/>
            <a:pathLst>
              <a:path w="0" h="3115310">
                <a:moveTo>
                  <a:pt x="0" y="0"/>
                </a:moveTo>
                <a:lnTo>
                  <a:pt x="0" y="3114960"/>
                </a:lnTo>
              </a:path>
            </a:pathLst>
          </a:custGeom>
          <a:ln w="18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5236" y="5696811"/>
            <a:ext cx="103505" cy="189865"/>
          </a:xfrm>
          <a:custGeom>
            <a:avLst/>
            <a:gdLst/>
            <a:ahLst/>
            <a:cxnLst/>
            <a:rect l="l" t="t" r="r" b="b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2" y="117465"/>
                </a:lnTo>
                <a:lnTo>
                  <a:pt x="42248" y="141960"/>
                </a:lnTo>
                <a:lnTo>
                  <a:pt x="46897" y="166101"/>
                </a:lnTo>
                <a:lnTo>
                  <a:pt x="51552" y="189712"/>
                </a:lnTo>
                <a:lnTo>
                  <a:pt x="56278" y="166101"/>
                </a:lnTo>
                <a:lnTo>
                  <a:pt x="60952" y="141960"/>
                </a:lnTo>
                <a:lnTo>
                  <a:pt x="65600" y="117465"/>
                </a:lnTo>
                <a:lnTo>
                  <a:pt x="70248" y="92796"/>
                </a:lnTo>
                <a:lnTo>
                  <a:pt x="91223" y="34993"/>
                </a:lnTo>
                <a:lnTo>
                  <a:pt x="5155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3175" y="0"/>
                </a:moveTo>
                <a:lnTo>
                  <a:pt x="51552" y="34993"/>
                </a:lnTo>
                <a:lnTo>
                  <a:pt x="91223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32199" y="2631420"/>
            <a:ext cx="0" cy="3115310"/>
          </a:xfrm>
          <a:custGeom>
            <a:avLst/>
            <a:gdLst/>
            <a:ahLst/>
            <a:cxnLst/>
            <a:rect l="l" t="t" r="r" b="b"/>
            <a:pathLst>
              <a:path w="0" h="3115310">
                <a:moveTo>
                  <a:pt x="0" y="0"/>
                </a:moveTo>
                <a:lnTo>
                  <a:pt x="0" y="3114960"/>
                </a:lnTo>
              </a:path>
            </a:pathLst>
          </a:custGeom>
          <a:ln w="18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0646" y="5696811"/>
            <a:ext cx="103505" cy="189865"/>
          </a:xfrm>
          <a:custGeom>
            <a:avLst/>
            <a:gdLst/>
            <a:ahLst/>
            <a:cxnLst/>
            <a:rect l="l" t="t" r="r" b="b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2" y="117465"/>
                </a:lnTo>
                <a:lnTo>
                  <a:pt x="42248" y="141960"/>
                </a:lnTo>
                <a:lnTo>
                  <a:pt x="46897" y="166101"/>
                </a:lnTo>
                <a:lnTo>
                  <a:pt x="51552" y="189712"/>
                </a:lnTo>
                <a:lnTo>
                  <a:pt x="56167" y="166101"/>
                </a:lnTo>
                <a:lnTo>
                  <a:pt x="60795" y="141960"/>
                </a:lnTo>
                <a:lnTo>
                  <a:pt x="65424" y="117465"/>
                </a:lnTo>
                <a:lnTo>
                  <a:pt x="70039" y="92796"/>
                </a:lnTo>
                <a:lnTo>
                  <a:pt x="91147" y="34993"/>
                </a:lnTo>
                <a:lnTo>
                  <a:pt x="5155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1152" y="0"/>
                </a:moveTo>
                <a:lnTo>
                  <a:pt x="51552" y="34993"/>
                </a:lnTo>
                <a:lnTo>
                  <a:pt x="91147" y="34993"/>
                </a:lnTo>
                <a:lnTo>
                  <a:pt x="103175" y="2056"/>
                </a:lnTo>
                <a:lnTo>
                  <a:pt x="10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10211" y="2800603"/>
            <a:ext cx="0" cy="2945765"/>
          </a:xfrm>
          <a:custGeom>
            <a:avLst/>
            <a:gdLst/>
            <a:ahLst/>
            <a:cxnLst/>
            <a:rect l="l" t="t" r="r" b="b"/>
            <a:pathLst>
              <a:path w="0" h="2945765">
                <a:moveTo>
                  <a:pt x="0" y="0"/>
                </a:moveTo>
                <a:lnTo>
                  <a:pt x="0" y="2945777"/>
                </a:lnTo>
              </a:path>
            </a:pathLst>
          </a:custGeom>
          <a:ln w="18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58728" y="5696811"/>
            <a:ext cx="103505" cy="189865"/>
          </a:xfrm>
          <a:custGeom>
            <a:avLst/>
            <a:gdLst/>
            <a:ahLst/>
            <a:cxnLst/>
            <a:rect l="l" t="t" r="r" b="b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1" y="117465"/>
                </a:lnTo>
                <a:lnTo>
                  <a:pt x="42239" y="141960"/>
                </a:lnTo>
                <a:lnTo>
                  <a:pt x="46867" y="166101"/>
                </a:lnTo>
                <a:lnTo>
                  <a:pt x="51482" y="189712"/>
                </a:lnTo>
                <a:lnTo>
                  <a:pt x="56128" y="166101"/>
                </a:lnTo>
                <a:lnTo>
                  <a:pt x="60761" y="141960"/>
                </a:lnTo>
                <a:lnTo>
                  <a:pt x="65393" y="117465"/>
                </a:lnTo>
                <a:lnTo>
                  <a:pt x="70039" y="92796"/>
                </a:lnTo>
                <a:lnTo>
                  <a:pt x="91147" y="34993"/>
                </a:lnTo>
                <a:lnTo>
                  <a:pt x="5148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3175" y="0"/>
                </a:moveTo>
                <a:lnTo>
                  <a:pt x="51482" y="34993"/>
                </a:lnTo>
                <a:lnTo>
                  <a:pt x="91147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15309" y="2309993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 h="0">
                <a:moveTo>
                  <a:pt x="0" y="0"/>
                </a:moveTo>
                <a:lnTo>
                  <a:pt x="5399084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67554" y="5879393"/>
            <a:ext cx="3911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T</a:t>
            </a:r>
            <a:r>
              <a:rPr dirty="0" sz="1350">
                <a:latin typeface="Times New Roman"/>
                <a:cs typeface="Times New Roman"/>
              </a:rPr>
              <a:t>im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8269" y="5879393"/>
            <a:ext cx="3911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T</a:t>
            </a:r>
            <a:r>
              <a:rPr dirty="0" sz="1350">
                <a:latin typeface="Times New Roman"/>
                <a:cs typeface="Times New Roman"/>
              </a:rPr>
              <a:t>im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3679" y="5879393"/>
            <a:ext cx="3911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Tim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1900" y="5879393"/>
            <a:ext cx="39116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T</a:t>
            </a:r>
            <a:r>
              <a:rPr dirty="0" sz="1350">
                <a:latin typeface="Times New Roman"/>
                <a:cs typeface="Times New Roman"/>
              </a:rPr>
              <a:t>i</a:t>
            </a:r>
            <a:r>
              <a:rPr dirty="0" sz="1350" spc="5">
                <a:latin typeface="Times New Roman"/>
                <a:cs typeface="Times New Roman"/>
              </a:rPr>
              <a:t>m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482" y="2257954"/>
            <a:ext cx="5067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Source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9833" y="2175628"/>
            <a:ext cx="8242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Destination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92307" y="2322332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4">
                <a:moveTo>
                  <a:pt x="602029" y="0"/>
                </a:moveTo>
                <a:lnTo>
                  <a:pt x="0" y="0"/>
                </a:lnTo>
                <a:lnTo>
                  <a:pt x="0" y="53536"/>
                </a:lnTo>
                <a:lnTo>
                  <a:pt x="30476" y="104406"/>
                </a:lnTo>
                <a:lnTo>
                  <a:pt x="65917" y="125836"/>
                </a:lnTo>
                <a:lnTo>
                  <a:pt x="112468" y="143688"/>
                </a:lnTo>
                <a:lnTo>
                  <a:pt x="168359" y="157282"/>
                </a:lnTo>
                <a:lnTo>
                  <a:pt x="231821" y="165937"/>
                </a:lnTo>
                <a:lnTo>
                  <a:pt x="301084" y="168973"/>
                </a:lnTo>
                <a:lnTo>
                  <a:pt x="370296" y="165937"/>
                </a:lnTo>
                <a:lnTo>
                  <a:pt x="433720" y="157282"/>
                </a:lnTo>
                <a:lnTo>
                  <a:pt x="489587" y="143688"/>
                </a:lnTo>
                <a:lnTo>
                  <a:pt x="536123" y="125836"/>
                </a:lnTo>
                <a:lnTo>
                  <a:pt x="571556" y="104406"/>
                </a:lnTo>
                <a:lnTo>
                  <a:pt x="602029" y="53536"/>
                </a:lnTo>
                <a:lnTo>
                  <a:pt x="60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92307" y="2322332"/>
            <a:ext cx="602615" cy="169545"/>
          </a:xfrm>
          <a:custGeom>
            <a:avLst/>
            <a:gdLst/>
            <a:ahLst/>
            <a:cxnLst/>
            <a:rect l="l" t="t" r="r" b="b"/>
            <a:pathLst>
              <a:path w="602614" h="169544">
                <a:moveTo>
                  <a:pt x="0" y="0"/>
                </a:moveTo>
                <a:lnTo>
                  <a:pt x="0" y="30950"/>
                </a:lnTo>
                <a:lnTo>
                  <a:pt x="0" y="46844"/>
                </a:lnTo>
                <a:lnTo>
                  <a:pt x="0" y="52699"/>
                </a:lnTo>
                <a:lnTo>
                  <a:pt x="0" y="53536"/>
                </a:lnTo>
                <a:lnTo>
                  <a:pt x="7914" y="80080"/>
                </a:lnTo>
                <a:lnTo>
                  <a:pt x="65917" y="125836"/>
                </a:lnTo>
                <a:lnTo>
                  <a:pt x="112468" y="143688"/>
                </a:lnTo>
                <a:lnTo>
                  <a:pt x="168359" y="157282"/>
                </a:lnTo>
                <a:lnTo>
                  <a:pt x="231821" y="165937"/>
                </a:lnTo>
                <a:lnTo>
                  <a:pt x="301084" y="168973"/>
                </a:lnTo>
                <a:lnTo>
                  <a:pt x="370296" y="165937"/>
                </a:lnTo>
                <a:lnTo>
                  <a:pt x="433720" y="157282"/>
                </a:lnTo>
                <a:lnTo>
                  <a:pt x="489587" y="143688"/>
                </a:lnTo>
                <a:lnTo>
                  <a:pt x="536123" y="125836"/>
                </a:lnTo>
                <a:lnTo>
                  <a:pt x="571556" y="104406"/>
                </a:lnTo>
                <a:lnTo>
                  <a:pt x="602029" y="53536"/>
                </a:lnTo>
                <a:lnTo>
                  <a:pt x="602029" y="22585"/>
                </a:lnTo>
                <a:lnTo>
                  <a:pt x="602029" y="6692"/>
                </a:lnTo>
                <a:lnTo>
                  <a:pt x="602029" y="836"/>
                </a:lnTo>
                <a:lnTo>
                  <a:pt x="602029" y="0"/>
                </a:lnTo>
              </a:path>
            </a:pathLst>
          </a:custGeom>
          <a:ln w="8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92307" y="2206894"/>
            <a:ext cx="602615" cy="231140"/>
          </a:xfrm>
          <a:custGeom>
            <a:avLst/>
            <a:gdLst/>
            <a:ahLst/>
            <a:cxnLst/>
            <a:rect l="l" t="t" r="r" b="b"/>
            <a:pathLst>
              <a:path w="602614" h="231139">
                <a:moveTo>
                  <a:pt x="301084" y="0"/>
                </a:moveTo>
                <a:lnTo>
                  <a:pt x="231821" y="3039"/>
                </a:lnTo>
                <a:lnTo>
                  <a:pt x="168359" y="11703"/>
                </a:lnTo>
                <a:lnTo>
                  <a:pt x="112468" y="25307"/>
                </a:lnTo>
                <a:lnTo>
                  <a:pt x="65917" y="43166"/>
                </a:lnTo>
                <a:lnTo>
                  <a:pt x="30476" y="64597"/>
                </a:lnTo>
                <a:lnTo>
                  <a:pt x="0" y="115437"/>
                </a:lnTo>
                <a:lnTo>
                  <a:pt x="7914" y="141937"/>
                </a:lnTo>
                <a:lnTo>
                  <a:pt x="65917" y="187679"/>
                </a:lnTo>
                <a:lnTo>
                  <a:pt x="112468" y="205545"/>
                </a:lnTo>
                <a:lnTo>
                  <a:pt x="168359" y="219159"/>
                </a:lnTo>
                <a:lnTo>
                  <a:pt x="231821" y="227831"/>
                </a:lnTo>
                <a:lnTo>
                  <a:pt x="301084" y="230875"/>
                </a:lnTo>
                <a:lnTo>
                  <a:pt x="370296" y="227831"/>
                </a:lnTo>
                <a:lnTo>
                  <a:pt x="433720" y="219159"/>
                </a:lnTo>
                <a:lnTo>
                  <a:pt x="489587" y="205545"/>
                </a:lnTo>
                <a:lnTo>
                  <a:pt x="536123" y="187679"/>
                </a:lnTo>
                <a:lnTo>
                  <a:pt x="571556" y="166247"/>
                </a:lnTo>
                <a:lnTo>
                  <a:pt x="602029" y="115437"/>
                </a:lnTo>
                <a:lnTo>
                  <a:pt x="594116" y="88915"/>
                </a:lnTo>
                <a:lnTo>
                  <a:pt x="536123" y="43166"/>
                </a:lnTo>
                <a:lnTo>
                  <a:pt x="489587" y="25307"/>
                </a:lnTo>
                <a:lnTo>
                  <a:pt x="433720" y="11703"/>
                </a:lnTo>
                <a:lnTo>
                  <a:pt x="370296" y="3039"/>
                </a:lnTo>
                <a:lnTo>
                  <a:pt x="301084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92307" y="2206894"/>
            <a:ext cx="602615" cy="231140"/>
          </a:xfrm>
          <a:custGeom>
            <a:avLst/>
            <a:gdLst/>
            <a:ahLst/>
            <a:cxnLst/>
            <a:rect l="l" t="t" r="r" b="b"/>
            <a:pathLst>
              <a:path w="602614" h="231139">
                <a:moveTo>
                  <a:pt x="602029" y="115437"/>
                </a:moveTo>
                <a:lnTo>
                  <a:pt x="571556" y="166247"/>
                </a:lnTo>
                <a:lnTo>
                  <a:pt x="536123" y="187679"/>
                </a:lnTo>
                <a:lnTo>
                  <a:pt x="489587" y="205545"/>
                </a:lnTo>
                <a:lnTo>
                  <a:pt x="433720" y="219159"/>
                </a:lnTo>
                <a:lnTo>
                  <a:pt x="370296" y="227831"/>
                </a:lnTo>
                <a:lnTo>
                  <a:pt x="301084" y="230875"/>
                </a:lnTo>
                <a:lnTo>
                  <a:pt x="231821" y="227831"/>
                </a:lnTo>
                <a:lnTo>
                  <a:pt x="168359" y="219159"/>
                </a:lnTo>
                <a:lnTo>
                  <a:pt x="112468" y="205545"/>
                </a:lnTo>
                <a:lnTo>
                  <a:pt x="65917" y="187679"/>
                </a:lnTo>
                <a:lnTo>
                  <a:pt x="30476" y="166247"/>
                </a:lnTo>
                <a:lnTo>
                  <a:pt x="0" y="115437"/>
                </a:lnTo>
                <a:lnTo>
                  <a:pt x="7914" y="88915"/>
                </a:lnTo>
                <a:lnTo>
                  <a:pt x="65917" y="43166"/>
                </a:lnTo>
                <a:lnTo>
                  <a:pt x="112468" y="25307"/>
                </a:lnTo>
                <a:lnTo>
                  <a:pt x="168359" y="11703"/>
                </a:lnTo>
                <a:lnTo>
                  <a:pt x="231821" y="3039"/>
                </a:lnTo>
                <a:lnTo>
                  <a:pt x="301084" y="0"/>
                </a:lnTo>
                <a:lnTo>
                  <a:pt x="370296" y="3039"/>
                </a:lnTo>
                <a:lnTo>
                  <a:pt x="433720" y="11703"/>
                </a:lnTo>
                <a:lnTo>
                  <a:pt x="489587" y="25307"/>
                </a:lnTo>
                <a:lnTo>
                  <a:pt x="536123" y="43166"/>
                </a:lnTo>
                <a:lnTo>
                  <a:pt x="571556" y="64597"/>
                </a:lnTo>
                <a:lnTo>
                  <a:pt x="602029" y="115437"/>
                </a:lnTo>
                <a:close/>
              </a:path>
            </a:pathLst>
          </a:custGeom>
          <a:ln w="82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44942" y="2270747"/>
            <a:ext cx="297180" cy="101600"/>
          </a:xfrm>
          <a:custGeom>
            <a:avLst/>
            <a:gdLst/>
            <a:ahLst/>
            <a:cxnLst/>
            <a:rect l="l" t="t" r="r" b="b"/>
            <a:pathLst>
              <a:path w="297179" h="101600">
                <a:moveTo>
                  <a:pt x="296759" y="101007"/>
                </a:moveTo>
                <a:lnTo>
                  <a:pt x="0" y="0"/>
                </a:lnTo>
              </a:path>
            </a:pathLst>
          </a:custGeom>
          <a:ln w="164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44942" y="2270747"/>
            <a:ext cx="297180" cy="101600"/>
          </a:xfrm>
          <a:custGeom>
            <a:avLst/>
            <a:gdLst/>
            <a:ahLst/>
            <a:cxnLst/>
            <a:rect l="l" t="t" r="r" b="b"/>
            <a:pathLst>
              <a:path w="297179" h="101600">
                <a:moveTo>
                  <a:pt x="296759" y="0"/>
                </a:moveTo>
                <a:lnTo>
                  <a:pt x="0" y="101007"/>
                </a:lnTo>
              </a:path>
            </a:pathLst>
          </a:custGeom>
          <a:ln w="164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23022" y="2322332"/>
            <a:ext cx="601980" cy="169545"/>
          </a:xfrm>
          <a:custGeom>
            <a:avLst/>
            <a:gdLst/>
            <a:ahLst/>
            <a:cxnLst/>
            <a:rect l="l" t="t" r="r" b="b"/>
            <a:pathLst>
              <a:path w="601979" h="169544">
                <a:moveTo>
                  <a:pt x="601960" y="0"/>
                </a:moveTo>
                <a:lnTo>
                  <a:pt x="0" y="0"/>
                </a:lnTo>
                <a:lnTo>
                  <a:pt x="0" y="53536"/>
                </a:lnTo>
                <a:lnTo>
                  <a:pt x="30471" y="104406"/>
                </a:lnTo>
                <a:lnTo>
                  <a:pt x="65901" y="125836"/>
                </a:lnTo>
                <a:lnTo>
                  <a:pt x="112429" y="143688"/>
                </a:lnTo>
                <a:lnTo>
                  <a:pt x="168283" y="157282"/>
                </a:lnTo>
                <a:lnTo>
                  <a:pt x="231689" y="165937"/>
                </a:lnTo>
                <a:lnTo>
                  <a:pt x="300875" y="168973"/>
                </a:lnTo>
                <a:lnTo>
                  <a:pt x="370160" y="165937"/>
                </a:lnTo>
                <a:lnTo>
                  <a:pt x="433630" y="157282"/>
                </a:lnTo>
                <a:lnTo>
                  <a:pt x="489520" y="143688"/>
                </a:lnTo>
                <a:lnTo>
                  <a:pt x="536064" y="125836"/>
                </a:lnTo>
                <a:lnTo>
                  <a:pt x="571495" y="104406"/>
                </a:lnTo>
                <a:lnTo>
                  <a:pt x="601960" y="53536"/>
                </a:lnTo>
                <a:lnTo>
                  <a:pt x="601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23022" y="2322332"/>
            <a:ext cx="601980" cy="169545"/>
          </a:xfrm>
          <a:custGeom>
            <a:avLst/>
            <a:gdLst/>
            <a:ahLst/>
            <a:cxnLst/>
            <a:rect l="l" t="t" r="r" b="b"/>
            <a:pathLst>
              <a:path w="601979" h="169544">
                <a:moveTo>
                  <a:pt x="0" y="0"/>
                </a:moveTo>
                <a:lnTo>
                  <a:pt x="0" y="30950"/>
                </a:lnTo>
                <a:lnTo>
                  <a:pt x="0" y="46844"/>
                </a:lnTo>
                <a:lnTo>
                  <a:pt x="0" y="52699"/>
                </a:lnTo>
                <a:lnTo>
                  <a:pt x="0" y="53536"/>
                </a:lnTo>
                <a:lnTo>
                  <a:pt x="7913" y="80080"/>
                </a:lnTo>
                <a:lnTo>
                  <a:pt x="65901" y="125836"/>
                </a:lnTo>
                <a:lnTo>
                  <a:pt x="112429" y="143688"/>
                </a:lnTo>
                <a:lnTo>
                  <a:pt x="168283" y="157282"/>
                </a:lnTo>
                <a:lnTo>
                  <a:pt x="231689" y="165937"/>
                </a:lnTo>
                <a:lnTo>
                  <a:pt x="300875" y="168973"/>
                </a:lnTo>
                <a:lnTo>
                  <a:pt x="370160" y="165937"/>
                </a:lnTo>
                <a:lnTo>
                  <a:pt x="433630" y="157282"/>
                </a:lnTo>
                <a:lnTo>
                  <a:pt x="489520" y="143688"/>
                </a:lnTo>
                <a:lnTo>
                  <a:pt x="536064" y="125836"/>
                </a:lnTo>
                <a:lnTo>
                  <a:pt x="571495" y="104406"/>
                </a:lnTo>
                <a:lnTo>
                  <a:pt x="601960" y="53536"/>
                </a:lnTo>
                <a:lnTo>
                  <a:pt x="601960" y="22585"/>
                </a:lnTo>
                <a:lnTo>
                  <a:pt x="601960" y="6692"/>
                </a:lnTo>
                <a:lnTo>
                  <a:pt x="601960" y="836"/>
                </a:lnTo>
                <a:lnTo>
                  <a:pt x="601960" y="0"/>
                </a:lnTo>
              </a:path>
            </a:pathLst>
          </a:custGeom>
          <a:ln w="8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23022" y="2206894"/>
            <a:ext cx="601980" cy="231140"/>
          </a:xfrm>
          <a:custGeom>
            <a:avLst/>
            <a:gdLst/>
            <a:ahLst/>
            <a:cxnLst/>
            <a:rect l="l" t="t" r="r" b="b"/>
            <a:pathLst>
              <a:path w="601979" h="231139">
                <a:moveTo>
                  <a:pt x="300875" y="0"/>
                </a:moveTo>
                <a:lnTo>
                  <a:pt x="231689" y="3039"/>
                </a:lnTo>
                <a:lnTo>
                  <a:pt x="168283" y="11703"/>
                </a:lnTo>
                <a:lnTo>
                  <a:pt x="112429" y="25307"/>
                </a:lnTo>
                <a:lnTo>
                  <a:pt x="65901" y="43166"/>
                </a:lnTo>
                <a:lnTo>
                  <a:pt x="30471" y="64597"/>
                </a:lnTo>
                <a:lnTo>
                  <a:pt x="0" y="115437"/>
                </a:lnTo>
                <a:lnTo>
                  <a:pt x="7913" y="141937"/>
                </a:lnTo>
                <a:lnTo>
                  <a:pt x="65901" y="187679"/>
                </a:lnTo>
                <a:lnTo>
                  <a:pt x="112429" y="205545"/>
                </a:lnTo>
                <a:lnTo>
                  <a:pt x="168283" y="219159"/>
                </a:lnTo>
                <a:lnTo>
                  <a:pt x="231689" y="227831"/>
                </a:lnTo>
                <a:lnTo>
                  <a:pt x="300875" y="230875"/>
                </a:lnTo>
                <a:lnTo>
                  <a:pt x="370160" y="227831"/>
                </a:lnTo>
                <a:lnTo>
                  <a:pt x="433630" y="219159"/>
                </a:lnTo>
                <a:lnTo>
                  <a:pt x="489520" y="205545"/>
                </a:lnTo>
                <a:lnTo>
                  <a:pt x="536064" y="187679"/>
                </a:lnTo>
                <a:lnTo>
                  <a:pt x="571495" y="166247"/>
                </a:lnTo>
                <a:lnTo>
                  <a:pt x="601960" y="115437"/>
                </a:lnTo>
                <a:lnTo>
                  <a:pt x="594049" y="88915"/>
                </a:lnTo>
                <a:lnTo>
                  <a:pt x="536064" y="43166"/>
                </a:lnTo>
                <a:lnTo>
                  <a:pt x="489520" y="25307"/>
                </a:lnTo>
                <a:lnTo>
                  <a:pt x="433630" y="11703"/>
                </a:lnTo>
                <a:lnTo>
                  <a:pt x="370160" y="3039"/>
                </a:lnTo>
                <a:lnTo>
                  <a:pt x="300875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23022" y="2206894"/>
            <a:ext cx="601980" cy="231140"/>
          </a:xfrm>
          <a:custGeom>
            <a:avLst/>
            <a:gdLst/>
            <a:ahLst/>
            <a:cxnLst/>
            <a:rect l="l" t="t" r="r" b="b"/>
            <a:pathLst>
              <a:path w="601979" h="231139">
                <a:moveTo>
                  <a:pt x="601960" y="115437"/>
                </a:moveTo>
                <a:lnTo>
                  <a:pt x="571495" y="166247"/>
                </a:lnTo>
                <a:lnTo>
                  <a:pt x="536064" y="187679"/>
                </a:lnTo>
                <a:lnTo>
                  <a:pt x="489520" y="205545"/>
                </a:lnTo>
                <a:lnTo>
                  <a:pt x="433630" y="219159"/>
                </a:lnTo>
                <a:lnTo>
                  <a:pt x="370160" y="227831"/>
                </a:lnTo>
                <a:lnTo>
                  <a:pt x="300875" y="230875"/>
                </a:lnTo>
                <a:lnTo>
                  <a:pt x="231689" y="227831"/>
                </a:lnTo>
                <a:lnTo>
                  <a:pt x="168283" y="219159"/>
                </a:lnTo>
                <a:lnTo>
                  <a:pt x="112429" y="205545"/>
                </a:lnTo>
                <a:lnTo>
                  <a:pt x="65901" y="187679"/>
                </a:lnTo>
                <a:lnTo>
                  <a:pt x="30471" y="166247"/>
                </a:lnTo>
                <a:lnTo>
                  <a:pt x="0" y="115437"/>
                </a:lnTo>
                <a:lnTo>
                  <a:pt x="7913" y="88915"/>
                </a:lnTo>
                <a:lnTo>
                  <a:pt x="65901" y="43166"/>
                </a:lnTo>
                <a:lnTo>
                  <a:pt x="112429" y="25307"/>
                </a:lnTo>
                <a:lnTo>
                  <a:pt x="168283" y="11703"/>
                </a:lnTo>
                <a:lnTo>
                  <a:pt x="231689" y="3039"/>
                </a:lnTo>
                <a:lnTo>
                  <a:pt x="300875" y="0"/>
                </a:lnTo>
                <a:lnTo>
                  <a:pt x="370160" y="3039"/>
                </a:lnTo>
                <a:lnTo>
                  <a:pt x="433630" y="11703"/>
                </a:lnTo>
                <a:lnTo>
                  <a:pt x="489520" y="25307"/>
                </a:lnTo>
                <a:lnTo>
                  <a:pt x="536064" y="43166"/>
                </a:lnTo>
                <a:lnTo>
                  <a:pt x="571495" y="64597"/>
                </a:lnTo>
                <a:lnTo>
                  <a:pt x="601960" y="115437"/>
                </a:lnTo>
                <a:close/>
              </a:path>
            </a:pathLst>
          </a:custGeom>
          <a:ln w="82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75587" y="2270747"/>
            <a:ext cx="297180" cy="101600"/>
          </a:xfrm>
          <a:custGeom>
            <a:avLst/>
            <a:gdLst/>
            <a:ahLst/>
            <a:cxnLst/>
            <a:rect l="l" t="t" r="r" b="b"/>
            <a:pathLst>
              <a:path w="297179" h="101600">
                <a:moveTo>
                  <a:pt x="296829" y="101007"/>
                </a:moveTo>
                <a:lnTo>
                  <a:pt x="0" y="0"/>
                </a:lnTo>
              </a:path>
            </a:pathLst>
          </a:custGeom>
          <a:ln w="164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75587" y="2270747"/>
            <a:ext cx="297180" cy="101600"/>
          </a:xfrm>
          <a:custGeom>
            <a:avLst/>
            <a:gdLst/>
            <a:ahLst/>
            <a:cxnLst/>
            <a:rect l="l" t="t" r="r" b="b"/>
            <a:pathLst>
              <a:path w="297179" h="101600">
                <a:moveTo>
                  <a:pt x="296829" y="0"/>
                </a:moveTo>
                <a:lnTo>
                  <a:pt x="0" y="101007"/>
                </a:lnTo>
              </a:path>
            </a:pathLst>
          </a:custGeom>
          <a:ln w="164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22498" y="2062458"/>
            <a:ext cx="585524" cy="550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88756" y="2062458"/>
            <a:ext cx="585496" cy="550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49061" y="2845192"/>
            <a:ext cx="5566410" cy="373380"/>
          </a:xfrm>
          <a:custGeom>
            <a:avLst/>
            <a:gdLst/>
            <a:ahLst/>
            <a:cxnLst/>
            <a:rect l="l" t="t" r="r" b="b"/>
            <a:pathLst>
              <a:path w="5566409" h="373380">
                <a:moveTo>
                  <a:pt x="0" y="0"/>
                </a:moveTo>
                <a:lnTo>
                  <a:pt x="0" y="140917"/>
                </a:lnTo>
                <a:lnTo>
                  <a:pt x="5566233" y="372955"/>
                </a:lnTo>
                <a:lnTo>
                  <a:pt x="5566233" y="232031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49061" y="2845192"/>
            <a:ext cx="5566410" cy="373380"/>
          </a:xfrm>
          <a:custGeom>
            <a:avLst/>
            <a:gdLst/>
            <a:ahLst/>
            <a:cxnLst/>
            <a:rect l="l" t="t" r="r" b="b"/>
            <a:pathLst>
              <a:path w="5566409" h="373380">
                <a:moveTo>
                  <a:pt x="5566233" y="372955"/>
                </a:moveTo>
                <a:lnTo>
                  <a:pt x="0" y="140917"/>
                </a:lnTo>
                <a:lnTo>
                  <a:pt x="0" y="0"/>
                </a:lnTo>
                <a:lnTo>
                  <a:pt x="5566233" y="232031"/>
                </a:lnTo>
                <a:lnTo>
                  <a:pt x="5566233" y="372955"/>
                </a:lnTo>
                <a:close/>
              </a:path>
            </a:pathLst>
          </a:custGeom>
          <a:ln w="12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52235" y="2830740"/>
            <a:ext cx="189865" cy="191135"/>
          </a:xfrm>
          <a:custGeom>
            <a:avLst/>
            <a:gdLst/>
            <a:ahLst/>
            <a:cxnLst/>
            <a:rect l="l" t="t" r="r" b="b"/>
            <a:pathLst>
              <a:path w="189864" h="191135">
                <a:moveTo>
                  <a:pt x="94768" y="0"/>
                </a:moveTo>
                <a:lnTo>
                  <a:pt x="57362" y="7320"/>
                </a:lnTo>
                <a:lnTo>
                  <a:pt x="27297" y="27453"/>
                </a:lnTo>
                <a:lnTo>
                  <a:pt x="7274" y="57659"/>
                </a:lnTo>
                <a:lnTo>
                  <a:pt x="0" y="95197"/>
                </a:lnTo>
                <a:lnTo>
                  <a:pt x="7274" y="131971"/>
                </a:lnTo>
                <a:lnTo>
                  <a:pt x="27297" y="162322"/>
                </a:lnTo>
                <a:lnTo>
                  <a:pt x="57362" y="182951"/>
                </a:lnTo>
                <a:lnTo>
                  <a:pt x="94768" y="190560"/>
                </a:lnTo>
                <a:lnTo>
                  <a:pt x="131404" y="182951"/>
                </a:lnTo>
                <a:lnTo>
                  <a:pt x="161616" y="162322"/>
                </a:lnTo>
                <a:lnTo>
                  <a:pt x="182139" y="131971"/>
                </a:lnTo>
                <a:lnTo>
                  <a:pt x="189705" y="95197"/>
                </a:lnTo>
                <a:lnTo>
                  <a:pt x="182139" y="57659"/>
                </a:lnTo>
                <a:lnTo>
                  <a:pt x="161616" y="27453"/>
                </a:lnTo>
                <a:lnTo>
                  <a:pt x="131404" y="7320"/>
                </a:lnTo>
                <a:lnTo>
                  <a:pt x="94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90181" y="2799365"/>
            <a:ext cx="113664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36508" y="3236387"/>
            <a:ext cx="5570220" cy="370840"/>
          </a:xfrm>
          <a:custGeom>
            <a:avLst/>
            <a:gdLst/>
            <a:ahLst/>
            <a:cxnLst/>
            <a:rect l="l" t="t" r="r" b="b"/>
            <a:pathLst>
              <a:path w="5570220" h="370839">
                <a:moveTo>
                  <a:pt x="5570024" y="0"/>
                </a:moveTo>
                <a:lnTo>
                  <a:pt x="0" y="232054"/>
                </a:lnTo>
                <a:lnTo>
                  <a:pt x="0" y="370775"/>
                </a:lnTo>
                <a:lnTo>
                  <a:pt x="5570024" y="138895"/>
                </a:lnTo>
                <a:lnTo>
                  <a:pt x="5570024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36508" y="3236387"/>
            <a:ext cx="5570220" cy="370840"/>
          </a:xfrm>
          <a:custGeom>
            <a:avLst/>
            <a:gdLst/>
            <a:ahLst/>
            <a:cxnLst/>
            <a:rect l="l" t="t" r="r" b="b"/>
            <a:pathLst>
              <a:path w="5570220" h="370839">
                <a:moveTo>
                  <a:pt x="5570024" y="0"/>
                </a:moveTo>
                <a:lnTo>
                  <a:pt x="0" y="232054"/>
                </a:lnTo>
                <a:lnTo>
                  <a:pt x="0" y="370775"/>
                </a:lnTo>
                <a:lnTo>
                  <a:pt x="5570024" y="138895"/>
                </a:lnTo>
                <a:lnTo>
                  <a:pt x="5570024" y="0"/>
                </a:lnTo>
                <a:close/>
              </a:path>
            </a:pathLst>
          </a:custGeom>
          <a:ln w="12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01253" y="3213608"/>
            <a:ext cx="189865" cy="191135"/>
          </a:xfrm>
          <a:custGeom>
            <a:avLst/>
            <a:gdLst/>
            <a:ahLst/>
            <a:cxnLst/>
            <a:rect l="l" t="t" r="r" b="b"/>
            <a:pathLst>
              <a:path w="189865" h="191135">
                <a:moveTo>
                  <a:pt x="94947" y="0"/>
                </a:moveTo>
                <a:lnTo>
                  <a:pt x="58316" y="7610"/>
                </a:lnTo>
                <a:lnTo>
                  <a:pt x="28100" y="28240"/>
                </a:lnTo>
                <a:lnTo>
                  <a:pt x="7570" y="58593"/>
                </a:lnTo>
                <a:lnTo>
                  <a:pt x="0" y="95369"/>
                </a:lnTo>
                <a:lnTo>
                  <a:pt x="7570" y="132980"/>
                </a:lnTo>
                <a:lnTo>
                  <a:pt x="28100" y="163180"/>
                </a:lnTo>
                <a:lnTo>
                  <a:pt x="58316" y="183276"/>
                </a:lnTo>
                <a:lnTo>
                  <a:pt x="94947" y="190574"/>
                </a:lnTo>
                <a:lnTo>
                  <a:pt x="132391" y="183276"/>
                </a:lnTo>
                <a:lnTo>
                  <a:pt x="162492" y="163180"/>
                </a:lnTo>
                <a:lnTo>
                  <a:pt x="182540" y="132980"/>
                </a:lnTo>
                <a:lnTo>
                  <a:pt x="189825" y="95369"/>
                </a:lnTo>
                <a:lnTo>
                  <a:pt x="182540" y="58593"/>
                </a:lnTo>
                <a:lnTo>
                  <a:pt x="162492" y="28240"/>
                </a:lnTo>
                <a:lnTo>
                  <a:pt x="132391" y="7610"/>
                </a:lnTo>
                <a:lnTo>
                  <a:pt x="94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340565" y="3183431"/>
            <a:ext cx="113664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44728" y="3674949"/>
            <a:ext cx="1830705" cy="419100"/>
          </a:xfrm>
          <a:custGeom>
            <a:avLst/>
            <a:gdLst/>
            <a:ahLst/>
            <a:cxnLst/>
            <a:rect l="l" t="t" r="r" b="b"/>
            <a:pathLst>
              <a:path w="1830704" h="419100">
                <a:moveTo>
                  <a:pt x="0" y="0"/>
                </a:moveTo>
                <a:lnTo>
                  <a:pt x="0" y="294714"/>
                </a:lnTo>
                <a:lnTo>
                  <a:pt x="1830631" y="418519"/>
                </a:lnTo>
                <a:lnTo>
                  <a:pt x="1830631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44728" y="3674949"/>
            <a:ext cx="1830705" cy="419100"/>
          </a:xfrm>
          <a:custGeom>
            <a:avLst/>
            <a:gdLst/>
            <a:ahLst/>
            <a:cxnLst/>
            <a:rect l="l" t="t" r="r" b="b"/>
            <a:pathLst>
              <a:path w="1830704" h="419100">
                <a:moveTo>
                  <a:pt x="1830631" y="418519"/>
                </a:moveTo>
                <a:lnTo>
                  <a:pt x="0" y="294714"/>
                </a:lnTo>
                <a:lnTo>
                  <a:pt x="0" y="0"/>
                </a:lnTo>
                <a:lnTo>
                  <a:pt x="1830631" y="123596"/>
                </a:lnTo>
                <a:lnTo>
                  <a:pt x="1830631" y="418519"/>
                </a:lnTo>
                <a:close/>
              </a:path>
            </a:pathLst>
          </a:custGeom>
          <a:ln w="12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75360" y="4093468"/>
            <a:ext cx="1855470" cy="420370"/>
          </a:xfrm>
          <a:custGeom>
            <a:avLst/>
            <a:gdLst/>
            <a:ahLst/>
            <a:cxnLst/>
            <a:rect l="l" t="t" r="r" b="b"/>
            <a:pathLst>
              <a:path w="1855470" h="420370">
                <a:moveTo>
                  <a:pt x="0" y="0"/>
                </a:moveTo>
                <a:lnTo>
                  <a:pt x="0" y="296763"/>
                </a:lnTo>
                <a:lnTo>
                  <a:pt x="1855402" y="420360"/>
                </a:lnTo>
                <a:lnTo>
                  <a:pt x="1855402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75360" y="4093468"/>
            <a:ext cx="1855470" cy="420370"/>
          </a:xfrm>
          <a:custGeom>
            <a:avLst/>
            <a:gdLst/>
            <a:ahLst/>
            <a:cxnLst/>
            <a:rect l="l" t="t" r="r" b="b"/>
            <a:pathLst>
              <a:path w="1855470" h="420370">
                <a:moveTo>
                  <a:pt x="1855402" y="420360"/>
                </a:moveTo>
                <a:lnTo>
                  <a:pt x="0" y="296763"/>
                </a:lnTo>
                <a:lnTo>
                  <a:pt x="0" y="0"/>
                </a:lnTo>
                <a:lnTo>
                  <a:pt x="1855402" y="123596"/>
                </a:lnTo>
                <a:lnTo>
                  <a:pt x="1855402" y="420360"/>
                </a:lnTo>
                <a:close/>
              </a:path>
            </a:pathLst>
          </a:custGeom>
          <a:ln w="12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30762" y="4522208"/>
            <a:ext cx="1878330" cy="420370"/>
          </a:xfrm>
          <a:custGeom>
            <a:avLst/>
            <a:gdLst/>
            <a:ahLst/>
            <a:cxnLst/>
            <a:rect l="l" t="t" r="r" b="b"/>
            <a:pathLst>
              <a:path w="1878329" h="420370">
                <a:moveTo>
                  <a:pt x="0" y="0"/>
                </a:moveTo>
                <a:lnTo>
                  <a:pt x="0" y="296770"/>
                </a:lnTo>
                <a:lnTo>
                  <a:pt x="1877998" y="420373"/>
                </a:lnTo>
                <a:lnTo>
                  <a:pt x="1877998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30762" y="4522208"/>
            <a:ext cx="1878330" cy="420370"/>
          </a:xfrm>
          <a:custGeom>
            <a:avLst/>
            <a:gdLst/>
            <a:ahLst/>
            <a:cxnLst/>
            <a:rect l="l" t="t" r="r" b="b"/>
            <a:pathLst>
              <a:path w="1878329" h="420370">
                <a:moveTo>
                  <a:pt x="1877998" y="420373"/>
                </a:moveTo>
                <a:lnTo>
                  <a:pt x="0" y="296770"/>
                </a:lnTo>
                <a:lnTo>
                  <a:pt x="0" y="0"/>
                </a:lnTo>
                <a:lnTo>
                  <a:pt x="1877998" y="123596"/>
                </a:lnTo>
                <a:lnTo>
                  <a:pt x="1877998" y="420373"/>
                </a:lnTo>
                <a:close/>
              </a:path>
            </a:pathLst>
          </a:custGeom>
          <a:ln w="12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88823" y="3741313"/>
            <a:ext cx="95948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95"/>
              </a:lnSpc>
            </a:pPr>
            <a:r>
              <a:rPr dirty="0" sz="1350">
                <a:latin typeface="Times New Roman"/>
                <a:cs typeface="Times New Roman"/>
              </a:rPr>
              <a:t>Transmission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dirty="0" sz="1350" spc="5">
                <a:latin typeface="Times New Roman"/>
                <a:cs typeface="Times New Roman"/>
              </a:rPr>
              <a:t>time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4804" y="3798546"/>
            <a:ext cx="115570" cy="270510"/>
          </a:xfrm>
          <a:custGeom>
            <a:avLst/>
            <a:gdLst/>
            <a:ahLst/>
            <a:cxnLst/>
            <a:rect l="l" t="t" r="r" b="b"/>
            <a:pathLst>
              <a:path w="115570" h="270510">
                <a:moveTo>
                  <a:pt x="0" y="0"/>
                </a:moveTo>
                <a:lnTo>
                  <a:pt x="115487" y="0"/>
                </a:lnTo>
                <a:lnTo>
                  <a:pt x="115487" y="270120"/>
                </a:lnTo>
                <a:lnTo>
                  <a:pt x="0" y="270120"/>
                </a:lnTo>
              </a:path>
            </a:pathLst>
          </a:custGeom>
          <a:ln w="123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53952" y="3732752"/>
            <a:ext cx="187960" cy="189865"/>
          </a:xfrm>
          <a:custGeom>
            <a:avLst/>
            <a:gdLst/>
            <a:ahLst/>
            <a:cxnLst/>
            <a:rect l="l" t="t" r="r" b="b"/>
            <a:pathLst>
              <a:path w="187960" h="189864">
                <a:moveTo>
                  <a:pt x="92833" y="0"/>
                </a:moveTo>
                <a:lnTo>
                  <a:pt x="56611" y="7556"/>
                </a:lnTo>
                <a:lnTo>
                  <a:pt x="27112" y="28041"/>
                </a:lnTo>
                <a:lnTo>
                  <a:pt x="7266" y="58180"/>
                </a:lnTo>
                <a:lnTo>
                  <a:pt x="0" y="94694"/>
                </a:lnTo>
                <a:lnTo>
                  <a:pt x="7266" y="132180"/>
                </a:lnTo>
                <a:lnTo>
                  <a:pt x="27112" y="162285"/>
                </a:lnTo>
                <a:lnTo>
                  <a:pt x="56611" y="182321"/>
                </a:lnTo>
                <a:lnTo>
                  <a:pt x="92833" y="189598"/>
                </a:lnTo>
                <a:lnTo>
                  <a:pt x="130251" y="182321"/>
                </a:lnTo>
                <a:lnTo>
                  <a:pt x="160363" y="162285"/>
                </a:lnTo>
                <a:lnTo>
                  <a:pt x="180435" y="132180"/>
                </a:lnTo>
                <a:lnTo>
                  <a:pt x="187734" y="94694"/>
                </a:lnTo>
                <a:lnTo>
                  <a:pt x="180435" y="58180"/>
                </a:lnTo>
                <a:lnTo>
                  <a:pt x="160363" y="28041"/>
                </a:lnTo>
                <a:lnTo>
                  <a:pt x="130251" y="7556"/>
                </a:lnTo>
                <a:lnTo>
                  <a:pt x="92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91875" y="3702476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66079" y="415314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94914" y="0"/>
                </a:moveTo>
                <a:lnTo>
                  <a:pt x="57400" y="7588"/>
                </a:lnTo>
                <a:lnTo>
                  <a:pt x="27294" y="28137"/>
                </a:lnTo>
                <a:lnTo>
                  <a:pt x="7269" y="58326"/>
                </a:lnTo>
                <a:lnTo>
                  <a:pt x="0" y="94833"/>
                </a:lnTo>
                <a:lnTo>
                  <a:pt x="7269" y="132241"/>
                </a:lnTo>
                <a:lnTo>
                  <a:pt x="27294" y="162353"/>
                </a:lnTo>
                <a:lnTo>
                  <a:pt x="57400" y="182429"/>
                </a:lnTo>
                <a:lnTo>
                  <a:pt x="94914" y="189730"/>
                </a:lnTo>
                <a:lnTo>
                  <a:pt x="131425" y="182429"/>
                </a:lnTo>
                <a:lnTo>
                  <a:pt x="161567" y="162353"/>
                </a:lnTo>
                <a:lnTo>
                  <a:pt x="182059" y="132241"/>
                </a:lnTo>
                <a:lnTo>
                  <a:pt x="189619" y="94833"/>
                </a:lnTo>
                <a:lnTo>
                  <a:pt x="182059" y="58326"/>
                </a:lnTo>
                <a:lnTo>
                  <a:pt x="161567" y="28137"/>
                </a:lnTo>
                <a:lnTo>
                  <a:pt x="131425" y="7588"/>
                </a:lnTo>
                <a:lnTo>
                  <a:pt x="94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604497" y="4123046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25526" y="458597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94914" y="0"/>
                </a:moveTo>
                <a:lnTo>
                  <a:pt x="58371" y="7588"/>
                </a:lnTo>
                <a:lnTo>
                  <a:pt x="28157" y="28143"/>
                </a:lnTo>
                <a:lnTo>
                  <a:pt x="7592" y="58347"/>
                </a:lnTo>
                <a:lnTo>
                  <a:pt x="0" y="94882"/>
                </a:lnTo>
                <a:lnTo>
                  <a:pt x="7592" y="132351"/>
                </a:lnTo>
                <a:lnTo>
                  <a:pt x="28157" y="162449"/>
                </a:lnTo>
                <a:lnTo>
                  <a:pt x="58371" y="182482"/>
                </a:lnTo>
                <a:lnTo>
                  <a:pt x="94914" y="189758"/>
                </a:lnTo>
                <a:lnTo>
                  <a:pt x="132340" y="182482"/>
                </a:lnTo>
                <a:lnTo>
                  <a:pt x="162456" y="162449"/>
                </a:lnTo>
                <a:lnTo>
                  <a:pt x="182530" y="132351"/>
                </a:lnTo>
                <a:lnTo>
                  <a:pt x="189829" y="94882"/>
                </a:lnTo>
                <a:lnTo>
                  <a:pt x="182530" y="58347"/>
                </a:lnTo>
                <a:lnTo>
                  <a:pt x="162456" y="28143"/>
                </a:lnTo>
                <a:lnTo>
                  <a:pt x="132340" y="7588"/>
                </a:lnTo>
                <a:lnTo>
                  <a:pt x="94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458645" y="4568208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30654" y="2982345"/>
            <a:ext cx="200660" cy="4273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80"/>
              </a:lnSpc>
            </a:pPr>
            <a:r>
              <a:rPr dirty="0" sz="1350" spc="-10">
                <a:latin typeface="Times New Roman"/>
                <a:cs typeface="Times New Roman"/>
              </a:rPr>
              <a:t>S</a:t>
            </a:r>
            <a:r>
              <a:rPr dirty="0" sz="1350" spc="-5">
                <a:latin typeface="Times New Roman"/>
                <a:cs typeface="Times New Roman"/>
              </a:rPr>
              <a:t>et</a:t>
            </a:r>
            <a:r>
              <a:rPr dirty="0" sz="1350" spc="-10">
                <a:latin typeface="Times New Roman"/>
                <a:cs typeface="Times New Roman"/>
              </a:rPr>
              <a:t>u</a:t>
            </a:r>
            <a:r>
              <a:rPr dirty="0" sz="135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95856" y="2834944"/>
            <a:ext cx="116839" cy="758190"/>
          </a:xfrm>
          <a:custGeom>
            <a:avLst/>
            <a:gdLst/>
            <a:ahLst/>
            <a:cxnLst/>
            <a:rect l="l" t="t" r="r" b="b"/>
            <a:pathLst>
              <a:path w="116839" h="758189">
                <a:moveTo>
                  <a:pt x="116605" y="0"/>
                </a:moveTo>
                <a:lnTo>
                  <a:pt x="0" y="0"/>
                </a:lnTo>
                <a:lnTo>
                  <a:pt x="0" y="757910"/>
                </a:lnTo>
                <a:lnTo>
                  <a:pt x="116605" y="757910"/>
                </a:lnTo>
              </a:path>
            </a:pathLst>
          </a:custGeom>
          <a:ln w="124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1431" y="4970406"/>
            <a:ext cx="116839" cy="754380"/>
          </a:xfrm>
          <a:custGeom>
            <a:avLst/>
            <a:gdLst/>
            <a:ahLst/>
            <a:cxnLst/>
            <a:rect l="l" t="t" r="r" b="b"/>
            <a:pathLst>
              <a:path w="116839" h="754379">
                <a:moveTo>
                  <a:pt x="116778" y="0"/>
                </a:moveTo>
                <a:lnTo>
                  <a:pt x="0" y="0"/>
                </a:lnTo>
                <a:lnTo>
                  <a:pt x="0" y="753786"/>
                </a:lnTo>
                <a:lnTo>
                  <a:pt x="116778" y="753786"/>
                </a:lnTo>
              </a:path>
            </a:pathLst>
          </a:custGeom>
          <a:ln w="12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362507" y="4956591"/>
            <a:ext cx="200660" cy="7353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80"/>
              </a:lnSpc>
            </a:pPr>
            <a:r>
              <a:rPr dirty="0" sz="1350" spc="-10">
                <a:latin typeface="Times New Roman"/>
                <a:cs typeface="Times New Roman"/>
              </a:rPr>
              <a:t>Te</a:t>
            </a:r>
            <a:r>
              <a:rPr dirty="0" sz="1350" spc="-5">
                <a:latin typeface="Times New Roman"/>
                <a:cs typeface="Times New Roman"/>
              </a:rPr>
              <a:t>ar</a:t>
            </a:r>
            <a:r>
              <a:rPr dirty="0" sz="1350" spc="-10">
                <a:latin typeface="Times New Roman"/>
                <a:cs typeface="Times New Roman"/>
              </a:rPr>
              <a:t>do</a:t>
            </a:r>
            <a:r>
              <a:rPr dirty="0" sz="1350" spc="-10">
                <a:latin typeface="Times New Roman"/>
                <a:cs typeface="Times New Roman"/>
              </a:rPr>
              <a:t>w</a:t>
            </a:r>
            <a:r>
              <a:rPr dirty="0" sz="135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3288" y="3735355"/>
            <a:ext cx="196215" cy="90931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50"/>
              </a:lnSpc>
            </a:pPr>
            <a:r>
              <a:rPr dirty="0" sz="1350" spc="-15">
                <a:latin typeface="Times New Roman"/>
                <a:cs typeface="Times New Roman"/>
              </a:rPr>
              <a:t>T</a:t>
            </a:r>
            <a:r>
              <a:rPr dirty="0" sz="1350" spc="-10">
                <a:latin typeface="Times New Roman"/>
                <a:cs typeface="Times New Roman"/>
              </a:rPr>
              <a:t>ota</a:t>
            </a:r>
            <a:r>
              <a:rPr dirty="0" sz="1350">
                <a:latin typeface="Times New Roman"/>
                <a:cs typeface="Times New Roman"/>
              </a:rPr>
              <a:t>l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Times New Roman"/>
                <a:cs typeface="Times New Roman"/>
              </a:rPr>
              <a:t>d</a:t>
            </a:r>
            <a:r>
              <a:rPr dirty="0" sz="1350" spc="-10">
                <a:latin typeface="Times New Roman"/>
                <a:cs typeface="Times New Roman"/>
              </a:rPr>
              <a:t>el</a:t>
            </a:r>
            <a:r>
              <a:rPr dirty="0" sz="1350" spc="-15">
                <a:latin typeface="Times New Roman"/>
                <a:cs typeface="Times New Roman"/>
              </a:rPr>
              <a:t>a</a:t>
            </a:r>
            <a:r>
              <a:rPr dirty="0" sz="135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23808" y="2833078"/>
            <a:ext cx="114300" cy="2882265"/>
          </a:xfrm>
          <a:custGeom>
            <a:avLst/>
            <a:gdLst/>
            <a:ahLst/>
            <a:cxnLst/>
            <a:rect l="l" t="t" r="r" b="b"/>
            <a:pathLst>
              <a:path w="114300" h="2882265">
                <a:moveTo>
                  <a:pt x="113846" y="0"/>
                </a:moveTo>
                <a:lnTo>
                  <a:pt x="0" y="0"/>
                </a:lnTo>
                <a:lnTo>
                  <a:pt x="0" y="2881806"/>
                </a:lnTo>
                <a:lnTo>
                  <a:pt x="113846" y="2881806"/>
                </a:lnTo>
              </a:path>
            </a:pathLst>
          </a:custGeom>
          <a:ln w="121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36508" y="5001410"/>
            <a:ext cx="5561965" cy="371475"/>
          </a:xfrm>
          <a:custGeom>
            <a:avLst/>
            <a:gdLst/>
            <a:ahLst/>
            <a:cxnLst/>
            <a:rect l="l" t="t" r="r" b="b"/>
            <a:pathLst>
              <a:path w="5561965" h="371475">
                <a:moveTo>
                  <a:pt x="5561700" y="0"/>
                </a:moveTo>
                <a:lnTo>
                  <a:pt x="0" y="230950"/>
                </a:lnTo>
                <a:lnTo>
                  <a:pt x="0" y="371149"/>
                </a:lnTo>
                <a:lnTo>
                  <a:pt x="5561700" y="138165"/>
                </a:lnTo>
                <a:lnTo>
                  <a:pt x="556170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36508" y="5001410"/>
            <a:ext cx="5561965" cy="371475"/>
          </a:xfrm>
          <a:custGeom>
            <a:avLst/>
            <a:gdLst/>
            <a:ahLst/>
            <a:cxnLst/>
            <a:rect l="l" t="t" r="r" b="b"/>
            <a:pathLst>
              <a:path w="5561965" h="371475">
                <a:moveTo>
                  <a:pt x="5561700" y="0"/>
                </a:moveTo>
                <a:lnTo>
                  <a:pt x="0" y="230950"/>
                </a:lnTo>
                <a:lnTo>
                  <a:pt x="0" y="371149"/>
                </a:lnTo>
                <a:lnTo>
                  <a:pt x="5561700" y="138165"/>
                </a:lnTo>
                <a:lnTo>
                  <a:pt x="556170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278474" y="4962133"/>
            <a:ext cx="192405" cy="189865"/>
          </a:xfrm>
          <a:custGeom>
            <a:avLst/>
            <a:gdLst/>
            <a:ahLst/>
            <a:cxnLst/>
            <a:rect l="l" t="t" r="r" b="b"/>
            <a:pathLst>
              <a:path w="192404" h="189864">
                <a:moveTo>
                  <a:pt x="97113" y="0"/>
                </a:moveTo>
                <a:lnTo>
                  <a:pt x="59319" y="7576"/>
                </a:lnTo>
                <a:lnTo>
                  <a:pt x="28449" y="28105"/>
                </a:lnTo>
                <a:lnTo>
                  <a:pt x="7633" y="58285"/>
                </a:lnTo>
                <a:lnTo>
                  <a:pt x="0" y="94814"/>
                </a:lnTo>
                <a:lnTo>
                  <a:pt x="7633" y="132299"/>
                </a:lnTo>
                <a:lnTo>
                  <a:pt x="28449" y="162435"/>
                </a:lnTo>
                <a:lnTo>
                  <a:pt x="59319" y="182507"/>
                </a:lnTo>
                <a:lnTo>
                  <a:pt x="97113" y="189801"/>
                </a:lnTo>
                <a:lnTo>
                  <a:pt x="133686" y="182507"/>
                </a:lnTo>
                <a:lnTo>
                  <a:pt x="163910" y="162435"/>
                </a:lnTo>
                <a:lnTo>
                  <a:pt x="184473" y="132299"/>
                </a:lnTo>
                <a:lnTo>
                  <a:pt x="192063" y="94814"/>
                </a:lnTo>
                <a:lnTo>
                  <a:pt x="184473" y="58285"/>
                </a:lnTo>
                <a:lnTo>
                  <a:pt x="163910" y="28105"/>
                </a:lnTo>
                <a:lnTo>
                  <a:pt x="133686" y="7576"/>
                </a:lnTo>
                <a:lnTo>
                  <a:pt x="97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318555" y="4931725"/>
            <a:ext cx="113664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51126" y="5367858"/>
            <a:ext cx="5566410" cy="369570"/>
          </a:xfrm>
          <a:custGeom>
            <a:avLst/>
            <a:gdLst/>
            <a:ahLst/>
            <a:cxnLst/>
            <a:rect l="l" t="t" r="r" b="b"/>
            <a:pathLst>
              <a:path w="5566409" h="369570">
                <a:moveTo>
                  <a:pt x="0" y="0"/>
                </a:moveTo>
                <a:lnTo>
                  <a:pt x="0" y="138363"/>
                </a:lnTo>
                <a:lnTo>
                  <a:pt x="5566261" y="369541"/>
                </a:lnTo>
                <a:lnTo>
                  <a:pt x="5566261" y="231177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51126" y="5367858"/>
            <a:ext cx="5566410" cy="369570"/>
          </a:xfrm>
          <a:custGeom>
            <a:avLst/>
            <a:gdLst/>
            <a:ahLst/>
            <a:cxnLst/>
            <a:rect l="l" t="t" r="r" b="b"/>
            <a:pathLst>
              <a:path w="5566409" h="369570">
                <a:moveTo>
                  <a:pt x="5566261" y="369541"/>
                </a:moveTo>
                <a:lnTo>
                  <a:pt x="0" y="138363"/>
                </a:lnTo>
                <a:lnTo>
                  <a:pt x="0" y="0"/>
                </a:lnTo>
                <a:lnTo>
                  <a:pt x="5566261" y="231177"/>
                </a:lnTo>
                <a:lnTo>
                  <a:pt x="5566261" y="369541"/>
                </a:lnTo>
                <a:close/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54295" y="534313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94766" y="0"/>
                </a:moveTo>
                <a:lnTo>
                  <a:pt x="57362" y="7581"/>
                </a:lnTo>
                <a:lnTo>
                  <a:pt x="27297" y="28134"/>
                </a:lnTo>
                <a:lnTo>
                  <a:pt x="7274" y="58372"/>
                </a:lnTo>
                <a:lnTo>
                  <a:pt x="0" y="95009"/>
                </a:lnTo>
                <a:lnTo>
                  <a:pt x="7274" y="132403"/>
                </a:lnTo>
                <a:lnTo>
                  <a:pt x="27297" y="162495"/>
                </a:lnTo>
                <a:lnTo>
                  <a:pt x="57362" y="182553"/>
                </a:lnTo>
                <a:lnTo>
                  <a:pt x="94766" y="189846"/>
                </a:lnTo>
                <a:lnTo>
                  <a:pt x="131403" y="182553"/>
                </a:lnTo>
                <a:lnTo>
                  <a:pt x="161618" y="162495"/>
                </a:lnTo>
                <a:lnTo>
                  <a:pt x="182143" y="132403"/>
                </a:lnTo>
                <a:lnTo>
                  <a:pt x="189710" y="95009"/>
                </a:lnTo>
                <a:lnTo>
                  <a:pt x="182143" y="58372"/>
                </a:lnTo>
                <a:lnTo>
                  <a:pt x="161618" y="28134"/>
                </a:lnTo>
                <a:lnTo>
                  <a:pt x="131403" y="7581"/>
                </a:lnTo>
                <a:lnTo>
                  <a:pt x="94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92585" y="5337655"/>
            <a:ext cx="113664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642620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 </a:t>
            </a:r>
            <a:r>
              <a:rPr dirty="0" spc="-5"/>
              <a:t>Fundamental</a:t>
            </a:r>
            <a:r>
              <a:rPr dirty="0" spc="-30"/>
              <a:t> </a:t>
            </a:r>
            <a:r>
              <a:rPr dirty="0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34339" y="2012822"/>
            <a:ext cx="8195309" cy="3411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Method of message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delivery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Addresses </a:t>
            </a:r>
            <a:r>
              <a:rPr dirty="0" sz="3200" spc="-5">
                <a:latin typeface="Tahoma"/>
                <a:cs typeface="Tahoma"/>
              </a:rPr>
              <a:t>for </a:t>
            </a:r>
            <a:r>
              <a:rPr dirty="0" sz="3200">
                <a:latin typeface="Tahoma"/>
                <a:cs typeface="Tahoma"/>
              </a:rPr>
              <a:t>both </a:t>
            </a:r>
            <a:r>
              <a:rPr dirty="0" sz="3200" spc="-5">
                <a:latin typeface="Tahoma"/>
                <a:cs typeface="Tahoma"/>
              </a:rPr>
              <a:t>sender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receiver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Need </a:t>
            </a:r>
            <a:r>
              <a:rPr dirty="0" sz="3200" spc="-5">
                <a:solidFill>
                  <a:srgbClr val="C00000"/>
                </a:solidFill>
                <a:latin typeface="Tahoma"/>
                <a:cs typeface="Tahoma"/>
              </a:rPr>
              <a:t>supporting </a:t>
            </a:r>
            <a:r>
              <a:rPr dirty="0" sz="3200">
                <a:solidFill>
                  <a:srgbClr val="C00000"/>
                </a:solidFill>
                <a:latin typeface="Tahoma"/>
                <a:cs typeface="Tahoma"/>
              </a:rPr>
              <a:t>protocols </a:t>
            </a:r>
            <a:r>
              <a:rPr dirty="0" sz="3200" spc="-5">
                <a:latin typeface="Tahoma"/>
                <a:cs typeface="Tahoma"/>
              </a:rPr>
              <a:t>for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management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ICMP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ARP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BOOTP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DHCP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/>
              <a:t>Node-to-node</a:t>
            </a:r>
            <a:r>
              <a:rPr dirty="0" spc="-100"/>
              <a:t> </a:t>
            </a:r>
            <a:r>
              <a:rPr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1476755" y="1844039"/>
            <a:ext cx="6624828" cy="412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446" y="4581905"/>
            <a:ext cx="7559040" cy="194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529715">
              <a:lnSpc>
                <a:spcPct val="100000"/>
              </a:lnSpc>
              <a:tabLst>
                <a:tab pos="3780154" algn="l"/>
                <a:tab pos="5320030" algn="l"/>
              </a:tabLst>
            </a:pPr>
            <a:r>
              <a:rPr dirty="0" sz="2000" spc="-5" b="1">
                <a:solidFill>
                  <a:srgbClr val="006600"/>
                </a:solidFill>
                <a:latin typeface="Tahoma"/>
                <a:cs typeface="Tahoma"/>
              </a:rPr>
              <a:t>Ethernet	</a:t>
            </a:r>
            <a:r>
              <a:rPr dirty="0" baseline="1388" sz="3000" spc="-7" b="1">
                <a:solidFill>
                  <a:srgbClr val="006600"/>
                </a:solidFill>
                <a:latin typeface="Tahoma"/>
                <a:cs typeface="Tahoma"/>
              </a:rPr>
              <a:t>ATM	Token</a:t>
            </a:r>
            <a:r>
              <a:rPr dirty="0" baseline="1388" sz="3000" spc="-150" b="1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baseline="1388" sz="3000" spc="-7" b="1">
                <a:solidFill>
                  <a:srgbClr val="006600"/>
                </a:solidFill>
                <a:latin typeface="Tahoma"/>
                <a:cs typeface="Tahoma"/>
              </a:rPr>
              <a:t>Ring</a:t>
            </a:r>
            <a:endParaRPr baseline="1388" sz="3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8228" y="2636520"/>
            <a:ext cx="1078992" cy="100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8228" y="2636520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1223" y="3212592"/>
            <a:ext cx="1078991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21223" y="3212592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8744" y="31409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0"/>
                </a:moveTo>
                <a:lnTo>
                  <a:pt x="864107" y="359663"/>
                </a:lnTo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9700" y="3212592"/>
            <a:ext cx="1078991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19700" y="3212592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91171" y="3212592"/>
            <a:ext cx="107899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91171" y="3212592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27064" y="3500628"/>
            <a:ext cx="864235" cy="1905"/>
          </a:xfrm>
          <a:custGeom>
            <a:avLst/>
            <a:gdLst/>
            <a:ahLst/>
            <a:cxnLst/>
            <a:rect l="l" t="t" r="r" b="b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5567" y="2205227"/>
            <a:ext cx="1658112" cy="1581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5567" y="2205227"/>
            <a:ext cx="1658620" cy="1582420"/>
          </a:xfrm>
          <a:custGeom>
            <a:avLst/>
            <a:gdLst/>
            <a:ahLst/>
            <a:cxnLst/>
            <a:rect l="l" t="t" r="r" b="b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33031" y="2924555"/>
            <a:ext cx="1656588" cy="1581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33031" y="2924555"/>
            <a:ext cx="1656714" cy="1582420"/>
          </a:xfrm>
          <a:custGeom>
            <a:avLst/>
            <a:gdLst/>
            <a:ahLst/>
            <a:cxnLst/>
            <a:rect l="l" t="t" r="r" b="b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5232" y="2519172"/>
            <a:ext cx="1078992" cy="1008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75232" y="2519172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55748" y="2880360"/>
            <a:ext cx="864235" cy="70485"/>
          </a:xfrm>
          <a:custGeom>
            <a:avLst/>
            <a:gdLst/>
            <a:ahLst/>
            <a:cxnLst/>
            <a:rect l="l" t="t" r="r" b="b"/>
            <a:pathLst>
              <a:path w="864235" h="70485">
                <a:moveTo>
                  <a:pt x="0" y="0"/>
                </a:moveTo>
                <a:lnTo>
                  <a:pt x="864107" y="70103"/>
                </a:lnTo>
              </a:path>
            </a:pathLst>
          </a:custGeom>
          <a:ln w="57911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8228" y="2636520"/>
            <a:ext cx="1078992" cy="100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8228" y="2636520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1446" y="4581905"/>
            <a:ext cx="7559040" cy="1943100"/>
          </a:xfrm>
          <a:custGeom>
            <a:avLst/>
            <a:gdLst/>
            <a:ahLst/>
            <a:cxnLst/>
            <a:rect l="l" t="t" r="r" b="b"/>
            <a:pathLst>
              <a:path w="7559040" h="1943100">
                <a:moveTo>
                  <a:pt x="0" y="1943100"/>
                </a:moveTo>
                <a:lnTo>
                  <a:pt x="7559040" y="1943100"/>
                </a:lnTo>
                <a:lnTo>
                  <a:pt x="7559040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1446" y="4581905"/>
            <a:ext cx="7559040" cy="1943100"/>
          </a:xfrm>
          <a:custGeom>
            <a:avLst/>
            <a:gdLst/>
            <a:ahLst/>
            <a:cxnLst/>
            <a:rect l="l" t="t" r="r" b="b"/>
            <a:pathLst>
              <a:path w="7559040" h="1943100">
                <a:moveTo>
                  <a:pt x="0" y="1943100"/>
                </a:moveTo>
                <a:lnTo>
                  <a:pt x="7559040" y="1943100"/>
                </a:lnTo>
                <a:lnTo>
                  <a:pt x="7559040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/>
              <a:t>Source-to-destination</a:t>
            </a:r>
            <a:r>
              <a:rPr dirty="0" spc="-135"/>
              <a:t> </a:t>
            </a:r>
            <a:r>
              <a:rPr dirty="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1402080" y="1921764"/>
            <a:ext cx="6626352" cy="446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5567" y="2205227"/>
            <a:ext cx="1658112" cy="1581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5567" y="2205227"/>
            <a:ext cx="1658620" cy="1582420"/>
          </a:xfrm>
          <a:custGeom>
            <a:avLst/>
            <a:gdLst/>
            <a:ahLst/>
            <a:cxnLst/>
            <a:rect l="l" t="t" r="r" b="b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3031" y="2924555"/>
            <a:ext cx="1656588" cy="158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33031" y="2924555"/>
            <a:ext cx="1656714" cy="1582420"/>
          </a:xfrm>
          <a:custGeom>
            <a:avLst/>
            <a:gdLst/>
            <a:ahLst/>
            <a:cxnLst/>
            <a:rect l="l" t="t" r="r" b="b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2155" y="2781300"/>
            <a:ext cx="3961129" cy="719455"/>
          </a:xfrm>
          <a:custGeom>
            <a:avLst/>
            <a:gdLst/>
            <a:ahLst/>
            <a:cxnLst/>
            <a:rect l="l" t="t" r="r" b="b"/>
            <a:pathLst>
              <a:path w="3961129" h="719454">
                <a:moveTo>
                  <a:pt x="0" y="0"/>
                </a:moveTo>
                <a:lnTo>
                  <a:pt x="3960876" y="71932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8228" y="4724400"/>
            <a:ext cx="1080516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8228" y="4724400"/>
            <a:ext cx="1080770" cy="937260"/>
          </a:xfrm>
          <a:custGeom>
            <a:avLst/>
            <a:gdLst/>
            <a:ahLst/>
            <a:cxnLst/>
            <a:rect l="l" t="t" r="r" b="b"/>
            <a:pathLst>
              <a:path w="1080770" h="937260">
                <a:moveTo>
                  <a:pt x="0" y="468630"/>
                </a:moveTo>
                <a:lnTo>
                  <a:pt x="2473" y="423496"/>
                </a:lnTo>
                <a:lnTo>
                  <a:pt x="9743" y="379576"/>
                </a:lnTo>
                <a:lnTo>
                  <a:pt x="21583" y="337067"/>
                </a:lnTo>
                <a:lnTo>
                  <a:pt x="37765" y="296165"/>
                </a:lnTo>
                <a:lnTo>
                  <a:pt x="58065" y="257066"/>
                </a:lnTo>
                <a:lnTo>
                  <a:pt x="82254" y="219967"/>
                </a:lnTo>
                <a:lnTo>
                  <a:pt x="110106" y="185063"/>
                </a:lnTo>
                <a:lnTo>
                  <a:pt x="141395" y="152552"/>
                </a:lnTo>
                <a:lnTo>
                  <a:pt x="175894" y="122629"/>
                </a:lnTo>
                <a:lnTo>
                  <a:pt x="213377" y="95491"/>
                </a:lnTo>
                <a:lnTo>
                  <a:pt x="253616" y="71335"/>
                </a:lnTo>
                <a:lnTo>
                  <a:pt x="296386" y="50356"/>
                </a:lnTo>
                <a:lnTo>
                  <a:pt x="341459" y="32751"/>
                </a:lnTo>
                <a:lnTo>
                  <a:pt x="388610" y="18717"/>
                </a:lnTo>
                <a:lnTo>
                  <a:pt x="437611" y="8449"/>
                </a:lnTo>
                <a:lnTo>
                  <a:pt x="488235" y="2145"/>
                </a:lnTo>
                <a:lnTo>
                  <a:pt x="540258" y="0"/>
                </a:lnTo>
                <a:lnTo>
                  <a:pt x="592280" y="2145"/>
                </a:lnTo>
                <a:lnTo>
                  <a:pt x="642904" y="8449"/>
                </a:lnTo>
                <a:lnTo>
                  <a:pt x="691905" y="18717"/>
                </a:lnTo>
                <a:lnTo>
                  <a:pt x="739056" y="32751"/>
                </a:lnTo>
                <a:lnTo>
                  <a:pt x="784129" y="50356"/>
                </a:lnTo>
                <a:lnTo>
                  <a:pt x="826899" y="71335"/>
                </a:lnTo>
                <a:lnTo>
                  <a:pt x="867138" y="95491"/>
                </a:lnTo>
                <a:lnTo>
                  <a:pt x="904621" y="122629"/>
                </a:lnTo>
                <a:lnTo>
                  <a:pt x="939120" y="152552"/>
                </a:lnTo>
                <a:lnTo>
                  <a:pt x="970409" y="185063"/>
                </a:lnTo>
                <a:lnTo>
                  <a:pt x="998261" y="219967"/>
                </a:lnTo>
                <a:lnTo>
                  <a:pt x="1022450" y="257066"/>
                </a:lnTo>
                <a:lnTo>
                  <a:pt x="1042750" y="296165"/>
                </a:lnTo>
                <a:lnTo>
                  <a:pt x="1058932" y="337067"/>
                </a:lnTo>
                <a:lnTo>
                  <a:pt x="1070772" y="379576"/>
                </a:lnTo>
                <a:lnTo>
                  <a:pt x="1078042" y="423496"/>
                </a:lnTo>
                <a:lnTo>
                  <a:pt x="1080516" y="468630"/>
                </a:lnTo>
                <a:lnTo>
                  <a:pt x="1078042" y="513763"/>
                </a:lnTo>
                <a:lnTo>
                  <a:pt x="1070772" y="557683"/>
                </a:lnTo>
                <a:lnTo>
                  <a:pt x="1058932" y="600192"/>
                </a:lnTo>
                <a:lnTo>
                  <a:pt x="1042750" y="641094"/>
                </a:lnTo>
                <a:lnTo>
                  <a:pt x="1022450" y="680193"/>
                </a:lnTo>
                <a:lnTo>
                  <a:pt x="998261" y="717292"/>
                </a:lnTo>
                <a:lnTo>
                  <a:pt x="970409" y="752196"/>
                </a:lnTo>
                <a:lnTo>
                  <a:pt x="939120" y="784707"/>
                </a:lnTo>
                <a:lnTo>
                  <a:pt x="904621" y="814630"/>
                </a:lnTo>
                <a:lnTo>
                  <a:pt x="867138" y="841768"/>
                </a:lnTo>
                <a:lnTo>
                  <a:pt x="826899" y="865924"/>
                </a:lnTo>
                <a:lnTo>
                  <a:pt x="784129" y="886903"/>
                </a:lnTo>
                <a:lnTo>
                  <a:pt x="739056" y="904508"/>
                </a:lnTo>
                <a:lnTo>
                  <a:pt x="691905" y="918542"/>
                </a:lnTo>
                <a:lnTo>
                  <a:pt x="642904" y="928810"/>
                </a:lnTo>
                <a:lnTo>
                  <a:pt x="592280" y="935114"/>
                </a:lnTo>
                <a:lnTo>
                  <a:pt x="540258" y="937260"/>
                </a:lnTo>
                <a:lnTo>
                  <a:pt x="488235" y="935114"/>
                </a:lnTo>
                <a:lnTo>
                  <a:pt x="437611" y="928810"/>
                </a:lnTo>
                <a:lnTo>
                  <a:pt x="388610" y="918542"/>
                </a:lnTo>
                <a:lnTo>
                  <a:pt x="341459" y="904508"/>
                </a:lnTo>
                <a:lnTo>
                  <a:pt x="296386" y="886903"/>
                </a:lnTo>
                <a:lnTo>
                  <a:pt x="253616" y="865924"/>
                </a:lnTo>
                <a:lnTo>
                  <a:pt x="213377" y="841768"/>
                </a:lnTo>
                <a:lnTo>
                  <a:pt x="175894" y="814630"/>
                </a:lnTo>
                <a:lnTo>
                  <a:pt x="141395" y="784707"/>
                </a:lnTo>
                <a:lnTo>
                  <a:pt x="110106" y="752196"/>
                </a:lnTo>
                <a:lnTo>
                  <a:pt x="82254" y="717292"/>
                </a:lnTo>
                <a:lnTo>
                  <a:pt x="58065" y="680193"/>
                </a:lnTo>
                <a:lnTo>
                  <a:pt x="37765" y="641094"/>
                </a:lnTo>
                <a:lnTo>
                  <a:pt x="21583" y="600192"/>
                </a:lnTo>
                <a:lnTo>
                  <a:pt x="9743" y="557683"/>
                </a:lnTo>
                <a:lnTo>
                  <a:pt x="2473" y="513763"/>
                </a:lnTo>
                <a:lnTo>
                  <a:pt x="0" y="46863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9440" y="2205227"/>
            <a:ext cx="1943100" cy="4032885"/>
          </a:xfrm>
          <a:custGeom>
            <a:avLst/>
            <a:gdLst/>
            <a:ahLst/>
            <a:cxnLst/>
            <a:rect l="l" t="t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49440" y="2205227"/>
            <a:ext cx="1943100" cy="4032885"/>
          </a:xfrm>
          <a:custGeom>
            <a:avLst/>
            <a:gdLst/>
            <a:ahLst/>
            <a:cxnLst/>
            <a:rect l="l" t="t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8408" y="2205227"/>
            <a:ext cx="1943100" cy="609600"/>
          </a:xfrm>
          <a:custGeom>
            <a:avLst/>
            <a:gdLst/>
            <a:ahLst/>
            <a:cxnLst/>
            <a:rect l="l" t="t" r="r" b="b"/>
            <a:pathLst>
              <a:path w="1943100" h="609600">
                <a:moveTo>
                  <a:pt x="0" y="609600"/>
                </a:moveTo>
                <a:lnTo>
                  <a:pt x="1943099" y="609600"/>
                </a:lnTo>
                <a:lnTo>
                  <a:pt x="19430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8408" y="2891027"/>
            <a:ext cx="1943100" cy="3347085"/>
          </a:xfrm>
          <a:custGeom>
            <a:avLst/>
            <a:gdLst/>
            <a:ahLst/>
            <a:cxnLst/>
            <a:rect l="l" t="t" r="r" b="b"/>
            <a:pathLst>
              <a:path w="1943100" h="3347085">
                <a:moveTo>
                  <a:pt x="0" y="3346704"/>
                </a:moveTo>
                <a:lnTo>
                  <a:pt x="1943099" y="3346704"/>
                </a:lnTo>
                <a:lnTo>
                  <a:pt x="1943099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88408" y="2205227"/>
            <a:ext cx="1943100" cy="4032885"/>
          </a:xfrm>
          <a:custGeom>
            <a:avLst/>
            <a:gdLst/>
            <a:ahLst/>
            <a:cxnLst/>
            <a:rect l="l" t="t" r="r" b="b"/>
            <a:pathLst>
              <a:path w="1943100" h="4032885">
                <a:moveTo>
                  <a:pt x="0" y="4032504"/>
                </a:moveTo>
                <a:lnTo>
                  <a:pt x="1943099" y="4032504"/>
                </a:lnTo>
                <a:lnTo>
                  <a:pt x="1943099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7376" y="2205227"/>
            <a:ext cx="1943100" cy="609600"/>
          </a:xfrm>
          <a:custGeom>
            <a:avLst/>
            <a:gdLst/>
            <a:ahLst/>
            <a:cxnLst/>
            <a:rect l="l" t="t" r="r" b="b"/>
            <a:pathLst>
              <a:path w="1943100" h="609600">
                <a:moveTo>
                  <a:pt x="0" y="609600"/>
                </a:moveTo>
                <a:lnTo>
                  <a:pt x="1943100" y="609600"/>
                </a:lnTo>
                <a:lnTo>
                  <a:pt x="19431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27376" y="2891027"/>
            <a:ext cx="1943100" cy="3347085"/>
          </a:xfrm>
          <a:custGeom>
            <a:avLst/>
            <a:gdLst/>
            <a:ahLst/>
            <a:cxnLst/>
            <a:rect l="l" t="t" r="r" b="b"/>
            <a:pathLst>
              <a:path w="1943100" h="3347085">
                <a:moveTo>
                  <a:pt x="0" y="3346704"/>
                </a:moveTo>
                <a:lnTo>
                  <a:pt x="1943100" y="3346704"/>
                </a:lnTo>
                <a:lnTo>
                  <a:pt x="1943100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27376" y="2205227"/>
            <a:ext cx="1943100" cy="4032885"/>
          </a:xfrm>
          <a:custGeom>
            <a:avLst/>
            <a:gdLst/>
            <a:ahLst/>
            <a:cxnLst/>
            <a:rect l="l" t="t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868" y="2205227"/>
            <a:ext cx="1943100" cy="4032885"/>
          </a:xfrm>
          <a:custGeom>
            <a:avLst/>
            <a:gdLst/>
            <a:ahLst/>
            <a:cxnLst/>
            <a:rect l="l" t="t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7868" y="2205227"/>
            <a:ext cx="1943100" cy="4032885"/>
          </a:xfrm>
          <a:custGeom>
            <a:avLst/>
            <a:gdLst/>
            <a:ahLst/>
            <a:cxnLst/>
            <a:rect l="l" t="t" r="r" b="b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ct val="100000"/>
              </a:lnSpc>
            </a:pPr>
            <a:r>
              <a:rPr dirty="0" spc="-5"/>
              <a:t>Data Flow over the</a:t>
            </a:r>
            <a:r>
              <a:rPr dirty="0" spc="-20"/>
              <a:t> </a:t>
            </a:r>
            <a:r>
              <a:rPr dirty="0" spc="-5"/>
              <a:t>Internet</a:t>
            </a:r>
          </a:p>
        </p:txBody>
      </p:sp>
      <p:sp>
        <p:nvSpPr>
          <p:cNvPr id="13" name="object 13"/>
          <p:cNvSpPr/>
          <p:nvPr/>
        </p:nvSpPr>
        <p:spPr>
          <a:xfrm>
            <a:off x="6169429" y="2852927"/>
            <a:ext cx="995044" cy="0"/>
          </a:xfrm>
          <a:custGeom>
            <a:avLst/>
            <a:gdLst/>
            <a:ahLst/>
            <a:cxnLst/>
            <a:rect l="l" t="t" r="r" b="b"/>
            <a:pathLst>
              <a:path w="995045" h="0">
                <a:moveTo>
                  <a:pt x="0" y="0"/>
                </a:moveTo>
                <a:lnTo>
                  <a:pt x="99489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20005" y="2852927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6865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24455" y="2852927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 h="0">
                <a:moveTo>
                  <a:pt x="0" y="0"/>
                </a:moveTo>
                <a:lnTo>
                  <a:pt x="1072991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7447" y="278528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4462" y="279878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04462" y="265697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86683" y="2765022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90431" y="277853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90431" y="263672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23717" y="267048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3717" y="267048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62231" y="279203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62231" y="279203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8201" y="267048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48201" y="267048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37747" y="277853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37747" y="277853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6871" y="278528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53886" y="279878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53886" y="265697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36108" y="2765022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39855" y="277853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39855" y="263672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73141" y="267048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73141" y="267048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11655" y="279203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11655" y="279203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97625" y="267048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97625" y="267048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87171" y="277853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87171" y="277853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19072" y="2424683"/>
            <a:ext cx="231647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19072" y="2424683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80">
                <a:moveTo>
                  <a:pt x="188594" y="256158"/>
                </a:moveTo>
                <a:lnTo>
                  <a:pt x="213994" y="220344"/>
                </a:lnTo>
                <a:lnTo>
                  <a:pt x="228853" y="175767"/>
                </a:lnTo>
                <a:lnTo>
                  <a:pt x="231647" y="144144"/>
                </a:lnTo>
                <a:lnTo>
                  <a:pt x="230885" y="127635"/>
                </a:lnTo>
                <a:lnTo>
                  <a:pt x="220344" y="81533"/>
                </a:lnTo>
                <a:lnTo>
                  <a:pt x="197484" y="42290"/>
                </a:lnTo>
                <a:lnTo>
                  <a:pt x="166369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6" y="1142"/>
                </a:lnTo>
                <a:lnTo>
                  <a:pt x="65912" y="14604"/>
                </a:lnTo>
                <a:lnTo>
                  <a:pt x="34162" y="42290"/>
                </a:lnTo>
                <a:lnTo>
                  <a:pt x="11302" y="81533"/>
                </a:lnTo>
                <a:lnTo>
                  <a:pt x="761" y="127635"/>
                </a:lnTo>
                <a:lnTo>
                  <a:pt x="0" y="144144"/>
                </a:lnTo>
                <a:lnTo>
                  <a:pt x="761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6" y="373379"/>
                </a:lnTo>
                <a:lnTo>
                  <a:pt x="205866" y="279145"/>
                </a:lnTo>
                <a:lnTo>
                  <a:pt x="188594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91055" y="2737104"/>
            <a:ext cx="532130" cy="332740"/>
          </a:xfrm>
          <a:custGeom>
            <a:avLst/>
            <a:gdLst/>
            <a:ahLst/>
            <a:cxnLst/>
            <a:rect l="l" t="t" r="r" b="b"/>
            <a:pathLst>
              <a:path w="532130" h="332739">
                <a:moveTo>
                  <a:pt x="177419" y="0"/>
                </a:moveTo>
                <a:lnTo>
                  <a:pt x="126492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5" y="94234"/>
                </a:lnTo>
                <a:lnTo>
                  <a:pt x="512644" y="83438"/>
                </a:lnTo>
                <a:lnTo>
                  <a:pt x="266064" y="83438"/>
                </a:lnTo>
                <a:lnTo>
                  <a:pt x="254126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0" y="39243"/>
                </a:lnTo>
                <a:lnTo>
                  <a:pt x="311404" y="68453"/>
                </a:lnTo>
                <a:lnTo>
                  <a:pt x="266064" y="83438"/>
                </a:lnTo>
                <a:lnTo>
                  <a:pt x="512644" y="83438"/>
                </a:lnTo>
                <a:lnTo>
                  <a:pt x="483107" y="51181"/>
                </a:lnTo>
                <a:lnTo>
                  <a:pt x="438276" y="20700"/>
                </a:lnTo>
                <a:lnTo>
                  <a:pt x="388746" y="3429"/>
                </a:lnTo>
                <a:lnTo>
                  <a:pt x="371729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19150" y="2426207"/>
            <a:ext cx="233045" cy="142240"/>
          </a:xfrm>
          <a:custGeom>
            <a:avLst/>
            <a:gdLst/>
            <a:ahLst/>
            <a:cxnLst/>
            <a:rect l="l" t="t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2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4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19072" y="2426207"/>
            <a:ext cx="233679" cy="142240"/>
          </a:xfrm>
          <a:custGeom>
            <a:avLst/>
            <a:gdLst/>
            <a:ahLst/>
            <a:cxnLst/>
            <a:rect l="l" t="t" r="r" b="b"/>
            <a:pathLst>
              <a:path w="233680" h="142239">
                <a:moveTo>
                  <a:pt x="1015" y="141731"/>
                </a:moveTo>
                <a:lnTo>
                  <a:pt x="47116" y="139826"/>
                </a:lnTo>
                <a:lnTo>
                  <a:pt x="88645" y="134874"/>
                </a:lnTo>
                <a:lnTo>
                  <a:pt x="129412" y="123443"/>
                </a:lnTo>
                <a:lnTo>
                  <a:pt x="136778" y="120395"/>
                </a:lnTo>
                <a:lnTo>
                  <a:pt x="142494" y="117093"/>
                </a:lnTo>
                <a:lnTo>
                  <a:pt x="146303" y="113283"/>
                </a:lnTo>
                <a:lnTo>
                  <a:pt x="148716" y="109854"/>
                </a:lnTo>
                <a:lnTo>
                  <a:pt x="149859" y="106044"/>
                </a:lnTo>
                <a:lnTo>
                  <a:pt x="150494" y="110997"/>
                </a:lnTo>
                <a:lnTo>
                  <a:pt x="152653" y="115188"/>
                </a:lnTo>
                <a:lnTo>
                  <a:pt x="155828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3" y="140207"/>
                </a:lnTo>
                <a:lnTo>
                  <a:pt x="232155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2"/>
                </a:lnTo>
                <a:lnTo>
                  <a:pt x="175513" y="16763"/>
                </a:lnTo>
                <a:lnTo>
                  <a:pt x="136778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0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66672" y="2703576"/>
            <a:ext cx="539750" cy="346075"/>
          </a:xfrm>
          <a:custGeom>
            <a:avLst/>
            <a:gdLst/>
            <a:ahLst/>
            <a:cxnLst/>
            <a:rect l="l" t="t" r="r" b="b"/>
            <a:pathLst>
              <a:path w="539750" h="346075">
                <a:moveTo>
                  <a:pt x="179578" y="0"/>
                </a:moveTo>
                <a:lnTo>
                  <a:pt x="128142" y="8000"/>
                </a:lnTo>
                <a:lnTo>
                  <a:pt x="78994" y="30225"/>
                </a:lnTo>
                <a:lnTo>
                  <a:pt x="35940" y="66801"/>
                </a:lnTo>
                <a:lnTo>
                  <a:pt x="10540" y="98171"/>
                </a:lnTo>
                <a:lnTo>
                  <a:pt x="0" y="115315"/>
                </a:lnTo>
                <a:lnTo>
                  <a:pt x="0" y="345948"/>
                </a:lnTo>
                <a:lnTo>
                  <a:pt x="539496" y="345948"/>
                </a:lnTo>
                <a:lnTo>
                  <a:pt x="539496" y="115315"/>
                </a:lnTo>
                <a:lnTo>
                  <a:pt x="528954" y="98171"/>
                </a:lnTo>
                <a:lnTo>
                  <a:pt x="520025" y="86233"/>
                </a:lnTo>
                <a:lnTo>
                  <a:pt x="264286" y="86233"/>
                </a:lnTo>
                <a:lnTo>
                  <a:pt x="252603" y="84327"/>
                </a:lnTo>
                <a:lnTo>
                  <a:pt x="211328" y="60325"/>
                </a:lnTo>
                <a:lnTo>
                  <a:pt x="188722" y="26670"/>
                </a:lnTo>
                <a:lnTo>
                  <a:pt x="183769" y="14097"/>
                </a:lnTo>
                <a:lnTo>
                  <a:pt x="179578" y="0"/>
                </a:lnTo>
                <a:close/>
              </a:path>
              <a:path w="539750" h="346075">
                <a:moveTo>
                  <a:pt x="359917" y="0"/>
                </a:moveTo>
                <a:lnTo>
                  <a:pt x="344042" y="39370"/>
                </a:lnTo>
                <a:lnTo>
                  <a:pt x="319023" y="68707"/>
                </a:lnTo>
                <a:lnTo>
                  <a:pt x="275209" y="86233"/>
                </a:lnTo>
                <a:lnTo>
                  <a:pt x="520025" y="86233"/>
                </a:lnTo>
                <a:lnTo>
                  <a:pt x="490092" y="53466"/>
                </a:lnTo>
                <a:lnTo>
                  <a:pt x="444246" y="21336"/>
                </a:lnTo>
                <a:lnTo>
                  <a:pt x="394461" y="3428"/>
                </a:lnTo>
                <a:lnTo>
                  <a:pt x="377190" y="762"/>
                </a:lnTo>
                <a:lnTo>
                  <a:pt x="3599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74876" y="2933700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97964" y="2933700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6672" y="2703576"/>
            <a:ext cx="539750" cy="346075"/>
          </a:xfrm>
          <a:custGeom>
            <a:avLst/>
            <a:gdLst/>
            <a:ahLst/>
            <a:cxnLst/>
            <a:rect l="l" t="t" r="r" b="b"/>
            <a:pathLst>
              <a:path w="539750" h="346075">
                <a:moveTo>
                  <a:pt x="89915" y="345948"/>
                </a:moveTo>
                <a:lnTo>
                  <a:pt x="539496" y="345948"/>
                </a:lnTo>
                <a:lnTo>
                  <a:pt x="539496" y="115315"/>
                </a:lnTo>
                <a:lnTo>
                  <a:pt x="516890" y="82041"/>
                </a:lnTo>
                <a:lnTo>
                  <a:pt x="490092" y="53466"/>
                </a:lnTo>
                <a:lnTo>
                  <a:pt x="444246" y="21336"/>
                </a:lnTo>
                <a:lnTo>
                  <a:pt x="394461" y="3428"/>
                </a:lnTo>
                <a:lnTo>
                  <a:pt x="359917" y="0"/>
                </a:lnTo>
                <a:lnTo>
                  <a:pt x="355727" y="14097"/>
                </a:lnTo>
                <a:lnTo>
                  <a:pt x="350773" y="26670"/>
                </a:lnTo>
                <a:lnTo>
                  <a:pt x="328167" y="60325"/>
                </a:lnTo>
                <a:lnTo>
                  <a:pt x="286892" y="84327"/>
                </a:lnTo>
                <a:lnTo>
                  <a:pt x="275209" y="86233"/>
                </a:lnTo>
                <a:lnTo>
                  <a:pt x="264286" y="86233"/>
                </a:lnTo>
                <a:lnTo>
                  <a:pt x="220472" y="68707"/>
                </a:lnTo>
                <a:lnTo>
                  <a:pt x="195453" y="39370"/>
                </a:lnTo>
                <a:lnTo>
                  <a:pt x="179578" y="0"/>
                </a:lnTo>
                <a:lnTo>
                  <a:pt x="162305" y="762"/>
                </a:lnTo>
                <a:lnTo>
                  <a:pt x="111125" y="13715"/>
                </a:lnTo>
                <a:lnTo>
                  <a:pt x="63880" y="41275"/>
                </a:lnTo>
                <a:lnTo>
                  <a:pt x="22987" y="82041"/>
                </a:lnTo>
                <a:lnTo>
                  <a:pt x="0" y="115315"/>
                </a:lnTo>
                <a:lnTo>
                  <a:pt x="0" y="345948"/>
                </a:lnTo>
                <a:lnTo>
                  <a:pt x="89915" y="3459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28294" y="2847594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0" y="222503"/>
                </a:moveTo>
                <a:lnTo>
                  <a:pt x="681228" y="222503"/>
                </a:lnTo>
                <a:lnTo>
                  <a:pt x="681228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8867" y="2872739"/>
            <a:ext cx="638810" cy="170815"/>
          </a:xfrm>
          <a:custGeom>
            <a:avLst/>
            <a:gdLst/>
            <a:ahLst/>
            <a:cxnLst/>
            <a:rect l="l" t="t" r="r" b="b"/>
            <a:pathLst>
              <a:path w="638810" h="170814">
                <a:moveTo>
                  <a:pt x="0" y="170687"/>
                </a:moveTo>
                <a:lnTo>
                  <a:pt x="638556" y="170687"/>
                </a:lnTo>
                <a:lnTo>
                  <a:pt x="63855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7532" y="2846832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8" y="0"/>
                </a:moveTo>
                <a:lnTo>
                  <a:pt x="660400" y="25018"/>
                </a:lnTo>
                <a:lnTo>
                  <a:pt x="660400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8" y="222503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27532" y="2846832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400" y="25018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95400" y="295078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52727" y="293312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3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95400" y="29152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39367" y="279958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70203" y="291465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0203" y="290474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81633" y="2269998"/>
            <a:ext cx="596265" cy="490855"/>
          </a:xfrm>
          <a:custGeom>
            <a:avLst/>
            <a:gdLst/>
            <a:ahLst/>
            <a:cxnLst/>
            <a:rect l="l" t="t" r="r" b="b"/>
            <a:pathLst>
              <a:path w="596265" h="490855">
                <a:moveTo>
                  <a:pt x="0" y="490727"/>
                </a:moveTo>
                <a:lnTo>
                  <a:pt x="595884" y="490727"/>
                </a:lnTo>
                <a:lnTo>
                  <a:pt x="59588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80872" y="2747645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91597" y="229362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ln w="2145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0872" y="2281554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466024" y="2294127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0944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0872" y="2269235"/>
            <a:ext cx="553720" cy="440690"/>
          </a:xfrm>
          <a:custGeom>
            <a:avLst/>
            <a:gdLst/>
            <a:ahLst/>
            <a:cxnLst/>
            <a:rect l="l" t="t" r="r" b="b"/>
            <a:pathLst>
              <a:path w="553719" h="440689">
                <a:moveTo>
                  <a:pt x="553212" y="0"/>
                </a:moveTo>
                <a:lnTo>
                  <a:pt x="0" y="0"/>
                </a:lnTo>
                <a:lnTo>
                  <a:pt x="0" y="440436"/>
                </a:lnTo>
                <a:lnTo>
                  <a:pt x="21145" y="415925"/>
                </a:lnTo>
                <a:lnTo>
                  <a:pt x="21145" y="24129"/>
                </a:lnTo>
                <a:lnTo>
                  <a:pt x="532130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28116" y="2324100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19" h="386080">
                <a:moveTo>
                  <a:pt x="0" y="385572"/>
                </a:moveTo>
                <a:lnTo>
                  <a:pt x="515112" y="385572"/>
                </a:lnTo>
                <a:lnTo>
                  <a:pt x="51511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28116" y="2324100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19" h="386080">
                <a:moveTo>
                  <a:pt x="0" y="385572"/>
                </a:moveTo>
                <a:lnTo>
                  <a:pt x="515112" y="385572"/>
                </a:lnTo>
                <a:lnTo>
                  <a:pt x="51511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057388" y="2433827"/>
            <a:ext cx="231647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57388" y="2433827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80">
                <a:moveTo>
                  <a:pt x="188594" y="256159"/>
                </a:moveTo>
                <a:lnTo>
                  <a:pt x="213994" y="220345"/>
                </a:lnTo>
                <a:lnTo>
                  <a:pt x="228853" y="175768"/>
                </a:lnTo>
                <a:lnTo>
                  <a:pt x="231647" y="144145"/>
                </a:lnTo>
                <a:lnTo>
                  <a:pt x="230885" y="127635"/>
                </a:lnTo>
                <a:lnTo>
                  <a:pt x="220344" y="81534"/>
                </a:lnTo>
                <a:lnTo>
                  <a:pt x="197484" y="42291"/>
                </a:lnTo>
                <a:lnTo>
                  <a:pt x="166369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6" y="1143"/>
                </a:lnTo>
                <a:lnTo>
                  <a:pt x="65912" y="14605"/>
                </a:lnTo>
                <a:lnTo>
                  <a:pt x="34162" y="42291"/>
                </a:lnTo>
                <a:lnTo>
                  <a:pt x="11302" y="81534"/>
                </a:lnTo>
                <a:lnTo>
                  <a:pt x="761" y="127635"/>
                </a:lnTo>
                <a:lnTo>
                  <a:pt x="0" y="144145"/>
                </a:lnTo>
                <a:lnTo>
                  <a:pt x="761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6" y="373380"/>
                </a:lnTo>
                <a:lnTo>
                  <a:pt x="205866" y="279146"/>
                </a:lnTo>
                <a:lnTo>
                  <a:pt x="188594" y="2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29371" y="2747772"/>
            <a:ext cx="530860" cy="330835"/>
          </a:xfrm>
          <a:custGeom>
            <a:avLst/>
            <a:gdLst/>
            <a:ahLst/>
            <a:cxnLst/>
            <a:rect l="l" t="t" r="r" b="b"/>
            <a:pathLst>
              <a:path w="530859" h="330835">
                <a:moveTo>
                  <a:pt x="176910" y="0"/>
                </a:moveTo>
                <a:lnTo>
                  <a:pt x="126110" y="7619"/>
                </a:lnTo>
                <a:lnTo>
                  <a:pt x="77850" y="29082"/>
                </a:lnTo>
                <a:lnTo>
                  <a:pt x="35178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1" y="330707"/>
                </a:lnTo>
                <a:lnTo>
                  <a:pt x="530351" y="110616"/>
                </a:lnTo>
                <a:lnTo>
                  <a:pt x="519810" y="93725"/>
                </a:lnTo>
                <a:lnTo>
                  <a:pt x="511148" y="83057"/>
                </a:lnTo>
                <a:lnTo>
                  <a:pt x="265302" y="83057"/>
                </a:lnTo>
                <a:lnTo>
                  <a:pt x="253364" y="81914"/>
                </a:lnTo>
                <a:lnTo>
                  <a:pt x="210057" y="60070"/>
                </a:lnTo>
                <a:lnTo>
                  <a:pt x="186054" y="27177"/>
                </a:lnTo>
                <a:lnTo>
                  <a:pt x="180721" y="13842"/>
                </a:lnTo>
                <a:lnTo>
                  <a:pt x="176910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4" y="38988"/>
                </a:lnTo>
                <a:lnTo>
                  <a:pt x="310514" y="68072"/>
                </a:lnTo>
                <a:lnTo>
                  <a:pt x="265302" y="83057"/>
                </a:lnTo>
                <a:lnTo>
                  <a:pt x="511148" y="83057"/>
                </a:lnTo>
                <a:lnTo>
                  <a:pt x="481710" y="50926"/>
                </a:lnTo>
                <a:lnTo>
                  <a:pt x="437006" y="20700"/>
                </a:lnTo>
                <a:lnTo>
                  <a:pt x="387603" y="3428"/>
                </a:lnTo>
                <a:lnTo>
                  <a:pt x="370712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55941" y="2435351"/>
            <a:ext cx="233045" cy="143510"/>
          </a:xfrm>
          <a:custGeom>
            <a:avLst/>
            <a:gdLst/>
            <a:ahLst/>
            <a:cxnLst/>
            <a:rect l="l" t="t" r="r" b="b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0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039" y="141350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7"/>
                </a:lnTo>
                <a:lnTo>
                  <a:pt x="231670" y="107187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2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7"/>
                </a:moveTo>
                <a:lnTo>
                  <a:pt x="149782" y="107187"/>
                </a:lnTo>
                <a:lnTo>
                  <a:pt x="150417" y="112140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0"/>
                </a:lnTo>
                <a:lnTo>
                  <a:pt x="166292" y="129412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2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2"/>
                </a:lnTo>
                <a:lnTo>
                  <a:pt x="232915" y="121412"/>
                </a:lnTo>
                <a:lnTo>
                  <a:pt x="232713" y="113664"/>
                </a:lnTo>
                <a:lnTo>
                  <a:pt x="231670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55864" y="2435351"/>
            <a:ext cx="233679" cy="143510"/>
          </a:xfrm>
          <a:custGeom>
            <a:avLst/>
            <a:gdLst/>
            <a:ahLst/>
            <a:cxnLst/>
            <a:rect l="l" t="t" r="r" b="b"/>
            <a:pathLst>
              <a:path w="233679" h="143510">
                <a:moveTo>
                  <a:pt x="1015" y="143256"/>
                </a:moveTo>
                <a:lnTo>
                  <a:pt x="16509" y="142875"/>
                </a:lnTo>
                <a:lnTo>
                  <a:pt x="32003" y="142112"/>
                </a:lnTo>
                <a:lnTo>
                  <a:pt x="47116" y="141350"/>
                </a:lnTo>
                <a:lnTo>
                  <a:pt x="61213" y="139826"/>
                </a:lnTo>
                <a:lnTo>
                  <a:pt x="75310" y="138302"/>
                </a:lnTo>
                <a:lnTo>
                  <a:pt x="121284" y="128270"/>
                </a:lnTo>
                <a:lnTo>
                  <a:pt x="129412" y="124840"/>
                </a:lnTo>
                <a:lnTo>
                  <a:pt x="136778" y="121793"/>
                </a:lnTo>
                <a:lnTo>
                  <a:pt x="142493" y="118237"/>
                </a:lnTo>
                <a:lnTo>
                  <a:pt x="146303" y="114426"/>
                </a:lnTo>
                <a:lnTo>
                  <a:pt x="148716" y="110998"/>
                </a:lnTo>
                <a:lnTo>
                  <a:pt x="149859" y="107187"/>
                </a:lnTo>
                <a:lnTo>
                  <a:pt x="150494" y="112140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1" y="124840"/>
                </a:lnTo>
                <a:lnTo>
                  <a:pt x="166369" y="129412"/>
                </a:lnTo>
                <a:lnTo>
                  <a:pt x="174116" y="132461"/>
                </a:lnTo>
                <a:lnTo>
                  <a:pt x="181863" y="135636"/>
                </a:lnTo>
                <a:lnTo>
                  <a:pt x="190626" y="138302"/>
                </a:lnTo>
                <a:lnTo>
                  <a:pt x="200405" y="140208"/>
                </a:lnTo>
                <a:lnTo>
                  <a:pt x="211074" y="141732"/>
                </a:lnTo>
                <a:lnTo>
                  <a:pt x="221233" y="142875"/>
                </a:lnTo>
                <a:lnTo>
                  <a:pt x="232155" y="143256"/>
                </a:lnTo>
                <a:lnTo>
                  <a:pt x="233171" y="128270"/>
                </a:lnTo>
                <a:lnTo>
                  <a:pt x="226440" y="84455"/>
                </a:lnTo>
                <a:lnTo>
                  <a:pt x="206501" y="45720"/>
                </a:lnTo>
                <a:lnTo>
                  <a:pt x="175513" y="16890"/>
                </a:lnTo>
                <a:lnTo>
                  <a:pt x="136778" y="1143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3" y="34544"/>
                </a:lnTo>
                <a:lnTo>
                  <a:pt x="11937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5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903464" y="2712720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80">
                <a:moveTo>
                  <a:pt x="179577" y="0"/>
                </a:moveTo>
                <a:lnTo>
                  <a:pt x="128142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1"/>
                </a:lnTo>
                <a:lnTo>
                  <a:pt x="539495" y="347471"/>
                </a:lnTo>
                <a:lnTo>
                  <a:pt x="539495" y="115824"/>
                </a:lnTo>
                <a:lnTo>
                  <a:pt x="528954" y="98551"/>
                </a:lnTo>
                <a:lnTo>
                  <a:pt x="520024" y="86613"/>
                </a:lnTo>
                <a:lnTo>
                  <a:pt x="264286" y="86613"/>
                </a:lnTo>
                <a:lnTo>
                  <a:pt x="252602" y="84708"/>
                </a:lnTo>
                <a:lnTo>
                  <a:pt x="211327" y="60578"/>
                </a:lnTo>
                <a:lnTo>
                  <a:pt x="188721" y="26796"/>
                </a:lnTo>
                <a:lnTo>
                  <a:pt x="183768" y="14224"/>
                </a:lnTo>
                <a:lnTo>
                  <a:pt x="179577" y="0"/>
                </a:lnTo>
                <a:close/>
              </a:path>
              <a:path w="539750" h="347980">
                <a:moveTo>
                  <a:pt x="359917" y="0"/>
                </a:moveTo>
                <a:lnTo>
                  <a:pt x="344042" y="39496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2" y="53720"/>
                </a:lnTo>
                <a:lnTo>
                  <a:pt x="444245" y="21462"/>
                </a:lnTo>
                <a:lnTo>
                  <a:pt x="394461" y="3428"/>
                </a:lnTo>
                <a:lnTo>
                  <a:pt x="377189" y="762"/>
                </a:lnTo>
                <a:lnTo>
                  <a:pt x="3599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11668" y="2944367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34756" y="2944367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03464" y="2712720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80">
                <a:moveTo>
                  <a:pt x="89915" y="347471"/>
                </a:moveTo>
                <a:lnTo>
                  <a:pt x="539495" y="347471"/>
                </a:lnTo>
                <a:lnTo>
                  <a:pt x="539495" y="115824"/>
                </a:lnTo>
                <a:lnTo>
                  <a:pt x="516889" y="82422"/>
                </a:lnTo>
                <a:lnTo>
                  <a:pt x="490092" y="53720"/>
                </a:lnTo>
                <a:lnTo>
                  <a:pt x="444245" y="21462"/>
                </a:lnTo>
                <a:lnTo>
                  <a:pt x="394461" y="3428"/>
                </a:lnTo>
                <a:lnTo>
                  <a:pt x="359917" y="0"/>
                </a:lnTo>
                <a:lnTo>
                  <a:pt x="355726" y="14224"/>
                </a:lnTo>
                <a:lnTo>
                  <a:pt x="350774" y="26796"/>
                </a:lnTo>
                <a:lnTo>
                  <a:pt x="328167" y="60578"/>
                </a:lnTo>
                <a:lnTo>
                  <a:pt x="286892" y="84708"/>
                </a:lnTo>
                <a:lnTo>
                  <a:pt x="275208" y="86613"/>
                </a:lnTo>
                <a:lnTo>
                  <a:pt x="264286" y="86613"/>
                </a:lnTo>
                <a:lnTo>
                  <a:pt x="220471" y="69087"/>
                </a:lnTo>
                <a:lnTo>
                  <a:pt x="195452" y="39496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2"/>
                </a:lnTo>
                <a:lnTo>
                  <a:pt x="63880" y="41401"/>
                </a:lnTo>
                <a:lnTo>
                  <a:pt x="22986" y="82422"/>
                </a:lnTo>
                <a:lnTo>
                  <a:pt x="0" y="115824"/>
                </a:lnTo>
                <a:lnTo>
                  <a:pt x="0" y="347471"/>
                </a:lnTo>
                <a:lnTo>
                  <a:pt x="89915" y="3474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65085" y="2856738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4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85659" y="2881883"/>
            <a:ext cx="638810" cy="170815"/>
          </a:xfrm>
          <a:custGeom>
            <a:avLst/>
            <a:gdLst/>
            <a:ahLst/>
            <a:cxnLst/>
            <a:rect l="l" t="t" r="r" b="b"/>
            <a:pathLst>
              <a:path w="638809" h="170814">
                <a:moveTo>
                  <a:pt x="0" y="170687"/>
                </a:moveTo>
                <a:lnTo>
                  <a:pt x="638555" y="170687"/>
                </a:lnTo>
                <a:lnTo>
                  <a:pt x="63855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64323" y="2855976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4" h="222885">
                <a:moveTo>
                  <a:pt x="681227" y="0"/>
                </a:moveTo>
                <a:lnTo>
                  <a:pt x="660400" y="25019"/>
                </a:lnTo>
                <a:lnTo>
                  <a:pt x="660400" y="197865"/>
                </a:lnTo>
                <a:lnTo>
                  <a:pt x="21081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64323" y="2855976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4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081" y="197865"/>
                </a:lnTo>
                <a:lnTo>
                  <a:pt x="21081" y="25019"/>
                </a:lnTo>
                <a:lnTo>
                  <a:pt x="660400" y="25019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32192" y="296125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89519" y="294303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32192" y="292461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77683" y="280949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06995" y="292455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06995" y="2915411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18426" y="2279142"/>
            <a:ext cx="597535" cy="492759"/>
          </a:xfrm>
          <a:custGeom>
            <a:avLst/>
            <a:gdLst/>
            <a:ahLst/>
            <a:cxnLst/>
            <a:rect l="l" t="t" r="r" b="b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17664" y="275843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28395" y="2303779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17664" y="229107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804340" y="2303398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217664" y="2278379"/>
            <a:ext cx="554990" cy="440690"/>
          </a:xfrm>
          <a:custGeom>
            <a:avLst/>
            <a:gdLst/>
            <a:ahLst/>
            <a:cxnLst/>
            <a:rect l="l" t="t" r="r" b="b"/>
            <a:pathLst>
              <a:path w="554990" h="440689">
                <a:moveTo>
                  <a:pt x="554735" y="0"/>
                </a:moveTo>
                <a:lnTo>
                  <a:pt x="0" y="0"/>
                </a:lnTo>
                <a:lnTo>
                  <a:pt x="0" y="440436"/>
                </a:lnTo>
                <a:lnTo>
                  <a:pt x="21208" y="415925"/>
                </a:lnTo>
                <a:lnTo>
                  <a:pt x="21208" y="24130"/>
                </a:lnTo>
                <a:lnTo>
                  <a:pt x="533526" y="24130"/>
                </a:lnTo>
                <a:lnTo>
                  <a:pt x="554735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64907" y="2333244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20" h="386080">
                <a:moveTo>
                  <a:pt x="0" y="385572"/>
                </a:moveTo>
                <a:lnTo>
                  <a:pt x="515111" y="385572"/>
                </a:lnTo>
                <a:lnTo>
                  <a:pt x="515111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264907" y="2333244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20" h="386080">
                <a:moveTo>
                  <a:pt x="0" y="385572"/>
                </a:moveTo>
                <a:lnTo>
                  <a:pt x="515111" y="385572"/>
                </a:lnTo>
                <a:lnTo>
                  <a:pt x="515111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958392" y="1817878"/>
            <a:ext cx="737362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93925" algn="l"/>
                <a:tab pos="4353560" algn="l"/>
                <a:tab pos="6226810" algn="l"/>
              </a:tabLst>
            </a:pPr>
            <a:r>
              <a:rPr dirty="0" sz="1800" spc="-5">
                <a:latin typeface="Tahoma"/>
                <a:cs typeface="Tahoma"/>
              </a:rPr>
              <a:t>Source	</a:t>
            </a:r>
            <a:r>
              <a:rPr dirty="0" sz="1800" spc="-10">
                <a:latin typeface="Tahoma"/>
                <a:cs typeface="Tahoma"/>
              </a:rPr>
              <a:t>Router	Router	</a:t>
            </a:r>
            <a:r>
              <a:rPr dirty="0" sz="1800" spc="-5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078980" y="3249167"/>
            <a:ext cx="1525905" cy="1236345"/>
          </a:xfrm>
          <a:custGeom>
            <a:avLst/>
            <a:gdLst/>
            <a:ahLst/>
            <a:cxnLst/>
            <a:rect l="l" t="t" r="r" b="b"/>
            <a:pathLst>
              <a:path w="1525904" h="1236345">
                <a:moveTo>
                  <a:pt x="0" y="1235964"/>
                </a:moveTo>
                <a:lnTo>
                  <a:pt x="1525524" y="1235964"/>
                </a:lnTo>
                <a:lnTo>
                  <a:pt x="1525524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78980" y="3249167"/>
            <a:ext cx="1525905" cy="1260475"/>
          </a:xfrm>
          <a:custGeom>
            <a:avLst/>
            <a:gdLst/>
            <a:ahLst/>
            <a:cxnLst/>
            <a:rect l="l" t="t" r="r" b="b"/>
            <a:pathLst>
              <a:path w="1525904" h="1260475">
                <a:moveTo>
                  <a:pt x="0" y="1260347"/>
                </a:moveTo>
                <a:lnTo>
                  <a:pt x="1525524" y="1260347"/>
                </a:lnTo>
                <a:lnTo>
                  <a:pt x="1525524" y="0"/>
                </a:lnTo>
                <a:lnTo>
                  <a:pt x="0" y="0"/>
                </a:lnTo>
                <a:lnTo>
                  <a:pt x="0" y="126034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78980" y="4485132"/>
            <a:ext cx="1525905" cy="382905"/>
          </a:xfrm>
          <a:custGeom>
            <a:avLst/>
            <a:gdLst/>
            <a:ahLst/>
            <a:cxnLst/>
            <a:rect l="l" t="t" r="r" b="b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78980" y="4485132"/>
            <a:ext cx="1525905" cy="424180"/>
          </a:xfrm>
          <a:custGeom>
            <a:avLst/>
            <a:gdLst/>
            <a:ahLst/>
            <a:cxnLst/>
            <a:rect l="l" t="t" r="r" b="b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7207122" y="3721227"/>
            <a:ext cx="1270635" cy="1132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735"/>
              </a:spcBef>
            </a:pPr>
            <a:r>
              <a:rPr dirty="0" sz="2000">
                <a:latin typeface="Arial"/>
                <a:cs typeface="Arial"/>
              </a:rPr>
              <a:t>TCP/IP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078980" y="4867655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78980" y="4867655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7710296" y="4920233"/>
            <a:ext cx="26479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078980" y="5301996"/>
            <a:ext cx="1525905" cy="382905"/>
          </a:xfrm>
          <a:custGeom>
            <a:avLst/>
            <a:gdLst/>
            <a:ahLst/>
            <a:cxnLst/>
            <a:rect l="l" t="t" r="r" b="b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78980" y="5301996"/>
            <a:ext cx="1525905" cy="424180"/>
          </a:xfrm>
          <a:custGeom>
            <a:avLst/>
            <a:gdLst/>
            <a:ahLst/>
            <a:cxnLst/>
            <a:rect l="l" t="t" r="r" b="b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292467" y="5356149"/>
            <a:ext cx="109855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078980" y="5684520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78980" y="5684520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7355205" y="5737758"/>
            <a:ext cx="97345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si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681227" y="3206495"/>
          <a:ext cx="1544320" cy="287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524"/>
              </a:tblGrid>
              <a:tr h="1235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TCP/IP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28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Physical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14" name="object 114"/>
          <p:cNvSpPr/>
          <p:nvPr/>
        </p:nvSpPr>
        <p:spPr>
          <a:xfrm>
            <a:off x="2820923" y="4831079"/>
            <a:ext cx="1524000" cy="422275"/>
          </a:xfrm>
          <a:custGeom>
            <a:avLst/>
            <a:gdLst/>
            <a:ahLst/>
            <a:cxnLst/>
            <a:rect l="l" t="t" r="r" b="b"/>
            <a:pathLst>
              <a:path w="1524000" h="422275">
                <a:moveTo>
                  <a:pt x="0" y="422148"/>
                </a:moveTo>
                <a:lnTo>
                  <a:pt x="1524000" y="422148"/>
                </a:lnTo>
                <a:lnTo>
                  <a:pt x="1524000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820923" y="4831079"/>
            <a:ext cx="1524000" cy="422275"/>
          </a:xfrm>
          <a:custGeom>
            <a:avLst/>
            <a:gdLst/>
            <a:ahLst/>
            <a:cxnLst/>
            <a:rect l="l" t="t" r="r" b="b"/>
            <a:pathLst>
              <a:path w="1524000" h="422275">
                <a:moveTo>
                  <a:pt x="0" y="422148"/>
                </a:moveTo>
                <a:lnTo>
                  <a:pt x="1524000" y="422148"/>
                </a:lnTo>
                <a:lnTo>
                  <a:pt x="1524000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3450463" y="4883657"/>
            <a:ext cx="26479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820923" y="5265420"/>
            <a:ext cx="1524000" cy="382905"/>
          </a:xfrm>
          <a:custGeom>
            <a:avLst/>
            <a:gdLst/>
            <a:ahLst/>
            <a:cxnLst/>
            <a:rect l="l" t="t" r="r" b="b"/>
            <a:pathLst>
              <a:path w="1524000" h="382904">
                <a:moveTo>
                  <a:pt x="0" y="382523"/>
                </a:moveTo>
                <a:lnTo>
                  <a:pt x="1524000" y="382523"/>
                </a:lnTo>
                <a:lnTo>
                  <a:pt x="1524000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820923" y="5265420"/>
            <a:ext cx="1524000" cy="424180"/>
          </a:xfrm>
          <a:custGeom>
            <a:avLst/>
            <a:gdLst/>
            <a:ahLst/>
            <a:cxnLst/>
            <a:rect l="l" t="t" r="r" b="b"/>
            <a:pathLst>
              <a:path w="1524000" h="424179">
                <a:moveTo>
                  <a:pt x="0" y="423671"/>
                </a:moveTo>
                <a:lnTo>
                  <a:pt x="1524000" y="423671"/>
                </a:lnTo>
                <a:lnTo>
                  <a:pt x="1524000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032505" y="5319521"/>
            <a:ext cx="110045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820923" y="5647944"/>
            <a:ext cx="1524000" cy="422275"/>
          </a:xfrm>
          <a:custGeom>
            <a:avLst/>
            <a:gdLst/>
            <a:ahLst/>
            <a:cxnLst/>
            <a:rect l="l" t="t" r="r" b="b"/>
            <a:pathLst>
              <a:path w="1524000" h="422275">
                <a:moveTo>
                  <a:pt x="0" y="422147"/>
                </a:moveTo>
                <a:lnTo>
                  <a:pt x="1524000" y="422147"/>
                </a:lnTo>
                <a:lnTo>
                  <a:pt x="1524000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20923" y="5647944"/>
            <a:ext cx="1524000" cy="422275"/>
          </a:xfrm>
          <a:custGeom>
            <a:avLst/>
            <a:gdLst/>
            <a:ahLst/>
            <a:cxnLst/>
            <a:rect l="l" t="t" r="r" b="b"/>
            <a:pathLst>
              <a:path w="1524000" h="422275">
                <a:moveTo>
                  <a:pt x="0" y="422147"/>
                </a:moveTo>
                <a:lnTo>
                  <a:pt x="1524000" y="422147"/>
                </a:lnTo>
                <a:lnTo>
                  <a:pt x="1524000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3096514" y="5701487"/>
            <a:ext cx="97345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si</a:t>
            </a:r>
            <a:r>
              <a:rPr dirty="0" sz="2000" spc="1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953000" y="4831079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953000" y="4831079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5584316" y="4883657"/>
            <a:ext cx="26479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953000" y="5265420"/>
            <a:ext cx="1525905" cy="382905"/>
          </a:xfrm>
          <a:custGeom>
            <a:avLst/>
            <a:gdLst/>
            <a:ahLst/>
            <a:cxnLst/>
            <a:rect l="l" t="t" r="r" b="b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953000" y="5265420"/>
            <a:ext cx="1525905" cy="424180"/>
          </a:xfrm>
          <a:custGeom>
            <a:avLst/>
            <a:gdLst/>
            <a:ahLst/>
            <a:cxnLst/>
            <a:rect l="l" t="t" r="r" b="b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5166486" y="5319521"/>
            <a:ext cx="109855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953000" y="5647944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953000" y="5647944"/>
            <a:ext cx="1525905" cy="422275"/>
          </a:xfrm>
          <a:custGeom>
            <a:avLst/>
            <a:gdLst/>
            <a:ahLst/>
            <a:cxnLst/>
            <a:rect l="l" t="t" r="r" b="b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5228971" y="5701487"/>
            <a:ext cx="97472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Phys</a:t>
            </a: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03603" y="60929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403603" y="645261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203448" y="60929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995928" y="60929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995928" y="645261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 h="0">
                <a:moveTo>
                  <a:pt x="0" y="0"/>
                </a:moveTo>
                <a:lnTo>
                  <a:pt x="1368552" y="0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364479" y="60929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85332" y="60929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085332" y="645261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3" y="0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885176" y="60929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ln w="57912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060448" y="3285744"/>
            <a:ext cx="1033780" cy="3195955"/>
          </a:xfrm>
          <a:custGeom>
            <a:avLst/>
            <a:gdLst/>
            <a:ahLst/>
            <a:cxnLst/>
            <a:rect l="l" t="t" r="r" b="b"/>
            <a:pathLst>
              <a:path w="1033780" h="3195954">
                <a:moveTo>
                  <a:pt x="57912" y="0"/>
                </a:moveTo>
                <a:lnTo>
                  <a:pt x="0" y="0"/>
                </a:lnTo>
                <a:lnTo>
                  <a:pt x="0" y="3166871"/>
                </a:lnTo>
                <a:lnTo>
                  <a:pt x="2274" y="3178141"/>
                </a:lnTo>
                <a:lnTo>
                  <a:pt x="8477" y="3187345"/>
                </a:lnTo>
                <a:lnTo>
                  <a:pt x="17680" y="3193552"/>
                </a:lnTo>
                <a:lnTo>
                  <a:pt x="28956" y="3195828"/>
                </a:lnTo>
                <a:lnTo>
                  <a:pt x="871474" y="3195828"/>
                </a:lnTo>
                <a:lnTo>
                  <a:pt x="882749" y="3193552"/>
                </a:lnTo>
                <a:lnTo>
                  <a:pt x="891952" y="3187345"/>
                </a:lnTo>
                <a:lnTo>
                  <a:pt x="898155" y="3178141"/>
                </a:lnTo>
                <a:lnTo>
                  <a:pt x="900429" y="3166871"/>
                </a:lnTo>
                <a:lnTo>
                  <a:pt x="57912" y="3166871"/>
                </a:lnTo>
                <a:lnTo>
                  <a:pt x="28956" y="3137916"/>
                </a:lnTo>
                <a:lnTo>
                  <a:pt x="57912" y="3137916"/>
                </a:lnTo>
                <a:lnTo>
                  <a:pt x="57912" y="0"/>
                </a:lnTo>
                <a:close/>
              </a:path>
              <a:path w="1033780" h="3195954">
                <a:moveTo>
                  <a:pt x="57912" y="3137916"/>
                </a:moveTo>
                <a:lnTo>
                  <a:pt x="28956" y="3137916"/>
                </a:lnTo>
                <a:lnTo>
                  <a:pt x="57912" y="3166871"/>
                </a:lnTo>
                <a:lnTo>
                  <a:pt x="57912" y="3137916"/>
                </a:lnTo>
                <a:close/>
              </a:path>
              <a:path w="1033780" h="3195954">
                <a:moveTo>
                  <a:pt x="842518" y="3137916"/>
                </a:moveTo>
                <a:lnTo>
                  <a:pt x="57912" y="3137916"/>
                </a:lnTo>
                <a:lnTo>
                  <a:pt x="57912" y="3166871"/>
                </a:lnTo>
                <a:lnTo>
                  <a:pt x="842518" y="3166871"/>
                </a:lnTo>
                <a:lnTo>
                  <a:pt x="842518" y="3137916"/>
                </a:lnTo>
                <a:close/>
              </a:path>
              <a:path w="1033780" h="3195954">
                <a:moveTo>
                  <a:pt x="917447" y="1756536"/>
                </a:moveTo>
                <a:lnTo>
                  <a:pt x="871474" y="1756536"/>
                </a:lnTo>
                <a:lnTo>
                  <a:pt x="860198" y="1758811"/>
                </a:lnTo>
                <a:lnTo>
                  <a:pt x="850995" y="1765014"/>
                </a:lnTo>
                <a:lnTo>
                  <a:pt x="844792" y="1774217"/>
                </a:lnTo>
                <a:lnTo>
                  <a:pt x="842518" y="1785492"/>
                </a:lnTo>
                <a:lnTo>
                  <a:pt x="842518" y="3166871"/>
                </a:lnTo>
                <a:lnTo>
                  <a:pt x="871474" y="3137916"/>
                </a:lnTo>
                <a:lnTo>
                  <a:pt x="900429" y="3137916"/>
                </a:lnTo>
                <a:lnTo>
                  <a:pt x="900429" y="1814448"/>
                </a:lnTo>
                <a:lnTo>
                  <a:pt x="871474" y="1814448"/>
                </a:lnTo>
                <a:lnTo>
                  <a:pt x="900429" y="1785492"/>
                </a:lnTo>
                <a:lnTo>
                  <a:pt x="917447" y="1785492"/>
                </a:lnTo>
                <a:lnTo>
                  <a:pt x="917447" y="1756536"/>
                </a:lnTo>
                <a:close/>
              </a:path>
              <a:path w="1033780" h="3195954">
                <a:moveTo>
                  <a:pt x="900429" y="3137916"/>
                </a:moveTo>
                <a:lnTo>
                  <a:pt x="871474" y="3137916"/>
                </a:lnTo>
                <a:lnTo>
                  <a:pt x="842518" y="3166871"/>
                </a:lnTo>
                <a:lnTo>
                  <a:pt x="900429" y="3166871"/>
                </a:lnTo>
                <a:lnTo>
                  <a:pt x="900429" y="3137916"/>
                </a:lnTo>
                <a:close/>
              </a:path>
              <a:path w="1033780" h="3195954">
                <a:moveTo>
                  <a:pt x="917447" y="1727580"/>
                </a:moveTo>
                <a:lnTo>
                  <a:pt x="917447" y="1843404"/>
                </a:lnTo>
                <a:lnTo>
                  <a:pt x="975359" y="1814448"/>
                </a:lnTo>
                <a:lnTo>
                  <a:pt x="946403" y="1814448"/>
                </a:lnTo>
                <a:lnTo>
                  <a:pt x="946403" y="1756536"/>
                </a:lnTo>
                <a:lnTo>
                  <a:pt x="975359" y="1756536"/>
                </a:lnTo>
                <a:lnTo>
                  <a:pt x="917447" y="1727580"/>
                </a:lnTo>
                <a:close/>
              </a:path>
              <a:path w="1033780" h="3195954">
                <a:moveTo>
                  <a:pt x="900429" y="1785492"/>
                </a:moveTo>
                <a:lnTo>
                  <a:pt x="871474" y="1814448"/>
                </a:lnTo>
                <a:lnTo>
                  <a:pt x="900429" y="1814448"/>
                </a:lnTo>
                <a:lnTo>
                  <a:pt x="900429" y="1785492"/>
                </a:lnTo>
                <a:close/>
              </a:path>
              <a:path w="1033780" h="3195954">
                <a:moveTo>
                  <a:pt x="917447" y="1785492"/>
                </a:moveTo>
                <a:lnTo>
                  <a:pt x="900429" y="1785492"/>
                </a:lnTo>
                <a:lnTo>
                  <a:pt x="900429" y="1814448"/>
                </a:lnTo>
                <a:lnTo>
                  <a:pt x="917447" y="1814448"/>
                </a:lnTo>
                <a:lnTo>
                  <a:pt x="917447" y="1785492"/>
                </a:lnTo>
                <a:close/>
              </a:path>
              <a:path w="1033780" h="3195954">
                <a:moveTo>
                  <a:pt x="975359" y="1756536"/>
                </a:moveTo>
                <a:lnTo>
                  <a:pt x="946403" y="1756536"/>
                </a:lnTo>
                <a:lnTo>
                  <a:pt x="946403" y="1814448"/>
                </a:lnTo>
                <a:lnTo>
                  <a:pt x="975359" y="1814448"/>
                </a:lnTo>
                <a:lnTo>
                  <a:pt x="1033271" y="1785492"/>
                </a:lnTo>
                <a:lnTo>
                  <a:pt x="975359" y="1756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075176" y="4998720"/>
            <a:ext cx="1165860" cy="1483360"/>
          </a:xfrm>
          <a:custGeom>
            <a:avLst/>
            <a:gdLst/>
            <a:ahLst/>
            <a:cxnLst/>
            <a:rect l="l" t="t" r="r" b="b"/>
            <a:pathLst>
              <a:path w="1165860" h="1483360">
                <a:moveTo>
                  <a:pt x="141350" y="109473"/>
                </a:moveTo>
                <a:lnTo>
                  <a:pt x="141350" y="1453895"/>
                </a:lnTo>
                <a:lnTo>
                  <a:pt x="143642" y="1465165"/>
                </a:lnTo>
                <a:lnTo>
                  <a:pt x="149875" y="1474369"/>
                </a:lnTo>
                <a:lnTo>
                  <a:pt x="159085" y="1480576"/>
                </a:lnTo>
                <a:lnTo>
                  <a:pt x="170307" y="1482851"/>
                </a:lnTo>
                <a:lnTo>
                  <a:pt x="997203" y="1482851"/>
                </a:lnTo>
                <a:lnTo>
                  <a:pt x="1008479" y="1480576"/>
                </a:lnTo>
                <a:lnTo>
                  <a:pt x="1017682" y="1474369"/>
                </a:lnTo>
                <a:lnTo>
                  <a:pt x="1023885" y="1465165"/>
                </a:lnTo>
                <a:lnTo>
                  <a:pt x="1026160" y="1453895"/>
                </a:lnTo>
                <a:lnTo>
                  <a:pt x="199262" y="1453895"/>
                </a:lnTo>
                <a:lnTo>
                  <a:pt x="170307" y="1424939"/>
                </a:lnTo>
                <a:lnTo>
                  <a:pt x="199262" y="1424939"/>
                </a:lnTo>
                <a:lnTo>
                  <a:pt x="199262" y="138429"/>
                </a:lnTo>
                <a:lnTo>
                  <a:pt x="170307" y="138429"/>
                </a:lnTo>
                <a:lnTo>
                  <a:pt x="141350" y="109473"/>
                </a:lnTo>
                <a:close/>
              </a:path>
              <a:path w="1165860" h="1483360">
                <a:moveTo>
                  <a:pt x="199262" y="1424939"/>
                </a:moveTo>
                <a:lnTo>
                  <a:pt x="170307" y="1424939"/>
                </a:lnTo>
                <a:lnTo>
                  <a:pt x="199262" y="1453895"/>
                </a:lnTo>
                <a:lnTo>
                  <a:pt x="199262" y="1424939"/>
                </a:lnTo>
                <a:close/>
              </a:path>
              <a:path w="1165860" h="1483360">
                <a:moveTo>
                  <a:pt x="968248" y="1424939"/>
                </a:moveTo>
                <a:lnTo>
                  <a:pt x="199262" y="1424939"/>
                </a:lnTo>
                <a:lnTo>
                  <a:pt x="199262" y="1453895"/>
                </a:lnTo>
                <a:lnTo>
                  <a:pt x="968248" y="1453895"/>
                </a:lnTo>
                <a:lnTo>
                  <a:pt x="968248" y="1424939"/>
                </a:lnTo>
                <a:close/>
              </a:path>
              <a:path w="1165860" h="1483360">
                <a:moveTo>
                  <a:pt x="1050036" y="28955"/>
                </a:moveTo>
                <a:lnTo>
                  <a:pt x="997203" y="28955"/>
                </a:lnTo>
                <a:lnTo>
                  <a:pt x="985928" y="31230"/>
                </a:lnTo>
                <a:lnTo>
                  <a:pt x="976725" y="37433"/>
                </a:lnTo>
                <a:lnTo>
                  <a:pt x="970522" y="46636"/>
                </a:lnTo>
                <a:lnTo>
                  <a:pt x="968248" y="57911"/>
                </a:lnTo>
                <a:lnTo>
                  <a:pt x="968248" y="1453895"/>
                </a:lnTo>
                <a:lnTo>
                  <a:pt x="997203" y="1424939"/>
                </a:lnTo>
                <a:lnTo>
                  <a:pt x="1026160" y="1424939"/>
                </a:lnTo>
                <a:lnTo>
                  <a:pt x="1026160" y="86867"/>
                </a:lnTo>
                <a:lnTo>
                  <a:pt x="997203" y="86867"/>
                </a:lnTo>
                <a:lnTo>
                  <a:pt x="1026160" y="57911"/>
                </a:lnTo>
                <a:lnTo>
                  <a:pt x="1050036" y="57911"/>
                </a:lnTo>
                <a:lnTo>
                  <a:pt x="1050036" y="28955"/>
                </a:lnTo>
                <a:close/>
              </a:path>
              <a:path w="1165860" h="1483360">
                <a:moveTo>
                  <a:pt x="1026160" y="1424939"/>
                </a:moveTo>
                <a:lnTo>
                  <a:pt x="997203" y="1424939"/>
                </a:lnTo>
                <a:lnTo>
                  <a:pt x="968248" y="1453895"/>
                </a:lnTo>
                <a:lnTo>
                  <a:pt x="1026160" y="1453895"/>
                </a:lnTo>
                <a:lnTo>
                  <a:pt x="1026160" y="1424939"/>
                </a:lnTo>
                <a:close/>
              </a:path>
              <a:path w="1165860" h="1483360">
                <a:moveTo>
                  <a:pt x="170307" y="80517"/>
                </a:moveTo>
                <a:lnTo>
                  <a:pt x="0" y="80517"/>
                </a:lnTo>
                <a:lnTo>
                  <a:pt x="0" y="138429"/>
                </a:lnTo>
                <a:lnTo>
                  <a:pt x="141350" y="138429"/>
                </a:lnTo>
                <a:lnTo>
                  <a:pt x="141350" y="109473"/>
                </a:lnTo>
                <a:lnTo>
                  <a:pt x="199262" y="109473"/>
                </a:lnTo>
                <a:lnTo>
                  <a:pt x="196988" y="98198"/>
                </a:lnTo>
                <a:lnTo>
                  <a:pt x="190785" y="88995"/>
                </a:lnTo>
                <a:lnTo>
                  <a:pt x="181582" y="82792"/>
                </a:lnTo>
                <a:lnTo>
                  <a:pt x="170307" y="80517"/>
                </a:lnTo>
                <a:close/>
              </a:path>
              <a:path w="1165860" h="1483360">
                <a:moveTo>
                  <a:pt x="199262" y="109473"/>
                </a:moveTo>
                <a:lnTo>
                  <a:pt x="141350" y="109473"/>
                </a:lnTo>
                <a:lnTo>
                  <a:pt x="170307" y="138429"/>
                </a:lnTo>
                <a:lnTo>
                  <a:pt x="199262" y="138429"/>
                </a:lnTo>
                <a:lnTo>
                  <a:pt x="199262" y="109473"/>
                </a:lnTo>
                <a:close/>
              </a:path>
              <a:path w="1165860" h="1483360">
                <a:moveTo>
                  <a:pt x="1050036" y="0"/>
                </a:moveTo>
                <a:lnTo>
                  <a:pt x="1050036" y="115823"/>
                </a:lnTo>
                <a:lnTo>
                  <a:pt x="1107948" y="86867"/>
                </a:lnTo>
                <a:lnTo>
                  <a:pt x="1078991" y="86867"/>
                </a:lnTo>
                <a:lnTo>
                  <a:pt x="1078991" y="28955"/>
                </a:lnTo>
                <a:lnTo>
                  <a:pt x="1107948" y="28955"/>
                </a:lnTo>
                <a:lnTo>
                  <a:pt x="1050036" y="0"/>
                </a:lnTo>
                <a:close/>
              </a:path>
              <a:path w="1165860" h="1483360">
                <a:moveTo>
                  <a:pt x="1026160" y="57911"/>
                </a:moveTo>
                <a:lnTo>
                  <a:pt x="997203" y="86867"/>
                </a:lnTo>
                <a:lnTo>
                  <a:pt x="1026160" y="86867"/>
                </a:lnTo>
                <a:lnTo>
                  <a:pt x="1026160" y="57911"/>
                </a:lnTo>
                <a:close/>
              </a:path>
              <a:path w="1165860" h="1483360">
                <a:moveTo>
                  <a:pt x="1050036" y="57911"/>
                </a:moveTo>
                <a:lnTo>
                  <a:pt x="1026160" y="57911"/>
                </a:lnTo>
                <a:lnTo>
                  <a:pt x="1026160" y="86867"/>
                </a:lnTo>
                <a:lnTo>
                  <a:pt x="1050036" y="86867"/>
                </a:lnTo>
                <a:lnTo>
                  <a:pt x="1050036" y="57911"/>
                </a:lnTo>
                <a:close/>
              </a:path>
              <a:path w="1165860" h="1483360">
                <a:moveTo>
                  <a:pt x="1107948" y="28955"/>
                </a:moveTo>
                <a:lnTo>
                  <a:pt x="1078991" y="28955"/>
                </a:lnTo>
                <a:lnTo>
                  <a:pt x="1078991" y="86867"/>
                </a:lnTo>
                <a:lnTo>
                  <a:pt x="1107948" y="86867"/>
                </a:lnTo>
                <a:lnTo>
                  <a:pt x="1165860" y="57911"/>
                </a:lnTo>
                <a:lnTo>
                  <a:pt x="1107948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236208" y="3307079"/>
            <a:ext cx="1003300" cy="3175000"/>
          </a:xfrm>
          <a:custGeom>
            <a:avLst/>
            <a:gdLst/>
            <a:ahLst/>
            <a:cxnLst/>
            <a:rect l="l" t="t" r="r" b="b"/>
            <a:pathLst>
              <a:path w="1003300" h="3175000">
                <a:moveTo>
                  <a:pt x="132968" y="1817751"/>
                </a:moveTo>
                <a:lnTo>
                  <a:pt x="132974" y="3145561"/>
                </a:lnTo>
                <a:lnTo>
                  <a:pt x="161925" y="3174492"/>
                </a:lnTo>
                <a:lnTo>
                  <a:pt x="955547" y="3174492"/>
                </a:lnTo>
                <a:lnTo>
                  <a:pt x="963040" y="3171431"/>
                </a:lnTo>
                <a:lnTo>
                  <a:pt x="968374" y="3165995"/>
                </a:lnTo>
                <a:lnTo>
                  <a:pt x="973836" y="3160560"/>
                </a:lnTo>
                <a:lnTo>
                  <a:pt x="976884" y="3153194"/>
                </a:lnTo>
                <a:lnTo>
                  <a:pt x="976884" y="3145561"/>
                </a:lnTo>
                <a:lnTo>
                  <a:pt x="918971" y="3145561"/>
                </a:lnTo>
                <a:lnTo>
                  <a:pt x="190880" y="3145536"/>
                </a:lnTo>
                <a:lnTo>
                  <a:pt x="161925" y="3116580"/>
                </a:lnTo>
                <a:lnTo>
                  <a:pt x="190880" y="3116580"/>
                </a:lnTo>
                <a:lnTo>
                  <a:pt x="190880" y="1846707"/>
                </a:lnTo>
                <a:lnTo>
                  <a:pt x="161925" y="1846707"/>
                </a:lnTo>
                <a:lnTo>
                  <a:pt x="132968" y="1817751"/>
                </a:lnTo>
                <a:close/>
              </a:path>
              <a:path w="1003300" h="3175000">
                <a:moveTo>
                  <a:pt x="973836" y="86868"/>
                </a:moveTo>
                <a:lnTo>
                  <a:pt x="915923" y="86868"/>
                </a:lnTo>
                <a:lnTo>
                  <a:pt x="918971" y="3145561"/>
                </a:lnTo>
                <a:lnTo>
                  <a:pt x="947927" y="3116580"/>
                </a:lnTo>
                <a:lnTo>
                  <a:pt x="976855" y="3116579"/>
                </a:lnTo>
                <a:lnTo>
                  <a:pt x="973836" y="86868"/>
                </a:lnTo>
                <a:close/>
              </a:path>
              <a:path w="1003300" h="3175000">
                <a:moveTo>
                  <a:pt x="976855" y="3116579"/>
                </a:moveTo>
                <a:lnTo>
                  <a:pt x="947927" y="3116580"/>
                </a:lnTo>
                <a:lnTo>
                  <a:pt x="918971" y="3145561"/>
                </a:lnTo>
                <a:lnTo>
                  <a:pt x="976884" y="3145561"/>
                </a:lnTo>
                <a:lnTo>
                  <a:pt x="976855" y="3116579"/>
                </a:lnTo>
                <a:close/>
              </a:path>
              <a:path w="1003300" h="3175000">
                <a:moveTo>
                  <a:pt x="190880" y="3116580"/>
                </a:moveTo>
                <a:lnTo>
                  <a:pt x="161925" y="3116580"/>
                </a:lnTo>
                <a:lnTo>
                  <a:pt x="190880" y="3145536"/>
                </a:lnTo>
                <a:lnTo>
                  <a:pt x="190880" y="3116580"/>
                </a:lnTo>
                <a:close/>
              </a:path>
              <a:path w="1003300" h="3175000">
                <a:moveTo>
                  <a:pt x="918943" y="3116580"/>
                </a:moveTo>
                <a:lnTo>
                  <a:pt x="190880" y="3116580"/>
                </a:lnTo>
                <a:lnTo>
                  <a:pt x="190880" y="3145536"/>
                </a:lnTo>
                <a:lnTo>
                  <a:pt x="918971" y="3145536"/>
                </a:lnTo>
                <a:lnTo>
                  <a:pt x="918943" y="3116580"/>
                </a:lnTo>
                <a:close/>
              </a:path>
              <a:path w="1003300" h="3175000">
                <a:moveTo>
                  <a:pt x="161925" y="1788795"/>
                </a:moveTo>
                <a:lnTo>
                  <a:pt x="0" y="1788795"/>
                </a:lnTo>
                <a:lnTo>
                  <a:pt x="0" y="1846707"/>
                </a:lnTo>
                <a:lnTo>
                  <a:pt x="132968" y="1846707"/>
                </a:lnTo>
                <a:lnTo>
                  <a:pt x="132968" y="1817751"/>
                </a:lnTo>
                <a:lnTo>
                  <a:pt x="190880" y="1817751"/>
                </a:lnTo>
                <a:lnTo>
                  <a:pt x="188606" y="1806475"/>
                </a:lnTo>
                <a:lnTo>
                  <a:pt x="182403" y="1797272"/>
                </a:lnTo>
                <a:lnTo>
                  <a:pt x="173200" y="1791069"/>
                </a:lnTo>
                <a:lnTo>
                  <a:pt x="161925" y="1788795"/>
                </a:lnTo>
                <a:close/>
              </a:path>
              <a:path w="1003300" h="3175000">
                <a:moveTo>
                  <a:pt x="190880" y="1817751"/>
                </a:moveTo>
                <a:lnTo>
                  <a:pt x="132968" y="1817751"/>
                </a:lnTo>
                <a:lnTo>
                  <a:pt x="161925" y="1846707"/>
                </a:lnTo>
                <a:lnTo>
                  <a:pt x="190880" y="1846707"/>
                </a:lnTo>
                <a:lnTo>
                  <a:pt x="190880" y="1817751"/>
                </a:lnTo>
                <a:close/>
              </a:path>
              <a:path w="1003300" h="3175000">
                <a:moveTo>
                  <a:pt x="944752" y="0"/>
                </a:moveTo>
                <a:lnTo>
                  <a:pt x="886967" y="115824"/>
                </a:lnTo>
                <a:lnTo>
                  <a:pt x="915952" y="115824"/>
                </a:lnTo>
                <a:lnTo>
                  <a:pt x="915923" y="86868"/>
                </a:lnTo>
                <a:lnTo>
                  <a:pt x="988282" y="86868"/>
                </a:lnTo>
                <a:lnTo>
                  <a:pt x="944752" y="0"/>
                </a:lnTo>
                <a:close/>
              </a:path>
              <a:path w="1003300" h="3175000">
                <a:moveTo>
                  <a:pt x="988282" y="86868"/>
                </a:moveTo>
                <a:lnTo>
                  <a:pt x="973836" y="86868"/>
                </a:lnTo>
                <a:lnTo>
                  <a:pt x="973864" y="115824"/>
                </a:lnTo>
                <a:lnTo>
                  <a:pt x="1002791" y="115824"/>
                </a:lnTo>
                <a:lnTo>
                  <a:pt x="988282" y="86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178498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2012822"/>
            <a:ext cx="5093970" cy="209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Network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IP Fundamental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Internet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158750"/>
            <a:ext cx="563118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10"/>
              <a:t>Data </a:t>
            </a:r>
            <a:r>
              <a:rPr dirty="0" sz="3600" spc="-5"/>
              <a:t>Flow </a:t>
            </a:r>
            <a:r>
              <a:rPr dirty="0" sz="3600"/>
              <a:t>over </a:t>
            </a:r>
            <a:r>
              <a:rPr dirty="0" sz="3600" spc="-5"/>
              <a:t>the</a:t>
            </a:r>
            <a:r>
              <a:rPr dirty="0" sz="3600" spc="-50"/>
              <a:t> </a:t>
            </a:r>
            <a:r>
              <a:rPr dirty="0" sz="3600" spc="-5"/>
              <a:t>Internet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Data </a:t>
            </a:r>
            <a:r>
              <a:rPr dirty="0"/>
              <a:t>Link Layer</a:t>
            </a:r>
            <a:r>
              <a:rPr dirty="0" spc="-110"/>
              <a:t> </a:t>
            </a:r>
            <a:r>
              <a:rPr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491739"/>
            <a:ext cx="8639556" cy="255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19855" y="5300471"/>
            <a:ext cx="2529840" cy="579120"/>
          </a:xfrm>
          <a:prstGeom prst="rect">
            <a:avLst/>
          </a:prstGeom>
          <a:solidFill>
            <a:srgbClr val="FFC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3820"/>
              </a:lnSpc>
            </a:pPr>
            <a:r>
              <a:rPr dirty="0" sz="3200">
                <a:solidFill>
                  <a:srgbClr val="660033"/>
                </a:solidFill>
                <a:latin typeface="Tahoma"/>
                <a:cs typeface="Tahoma"/>
              </a:rPr>
              <a:t>MAC</a:t>
            </a:r>
            <a:r>
              <a:rPr dirty="0" sz="3200" spc="-95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660033"/>
                </a:solidFill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Ethernet</a:t>
            </a:r>
            <a:r>
              <a:rPr dirty="0" spc="-90"/>
              <a:t> </a:t>
            </a:r>
            <a:r>
              <a:rPr dirty="0" spc="-5"/>
              <a:t>Frame</a:t>
            </a:r>
          </a:p>
        </p:txBody>
      </p:sp>
      <p:sp>
        <p:nvSpPr>
          <p:cNvPr id="3" name="object 3"/>
          <p:cNvSpPr/>
          <p:nvPr/>
        </p:nvSpPr>
        <p:spPr>
          <a:xfrm>
            <a:off x="7374635" y="2880360"/>
            <a:ext cx="701040" cy="548640"/>
          </a:xfrm>
          <a:custGeom>
            <a:avLst/>
            <a:gdLst/>
            <a:ahLst/>
            <a:cxnLst/>
            <a:rect l="l" t="t" r="r" b="b"/>
            <a:pathLst>
              <a:path w="701040" h="548639">
                <a:moveTo>
                  <a:pt x="0" y="548639"/>
                </a:moveTo>
                <a:lnTo>
                  <a:pt x="701040" y="548639"/>
                </a:lnTo>
                <a:lnTo>
                  <a:pt x="701040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061" y="4190238"/>
            <a:ext cx="1584960" cy="9525"/>
          </a:xfrm>
          <a:custGeom>
            <a:avLst/>
            <a:gdLst/>
            <a:ahLst/>
            <a:cxnLst/>
            <a:rect l="l" t="t" r="r" b="b"/>
            <a:pathLst>
              <a:path w="1584960" h="9525">
                <a:moveTo>
                  <a:pt x="0" y="0"/>
                </a:moveTo>
                <a:lnTo>
                  <a:pt x="1584960" y="914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4131564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123443" y="0"/>
                </a:moveTo>
                <a:lnTo>
                  <a:pt x="0" y="57150"/>
                </a:lnTo>
                <a:lnTo>
                  <a:pt x="123443" y="114300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49067" y="4142232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0" y="0"/>
                </a:moveTo>
                <a:lnTo>
                  <a:pt x="0" y="114300"/>
                </a:lnTo>
                <a:lnTo>
                  <a:pt x="123443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82846" y="4187190"/>
            <a:ext cx="373380" cy="3175"/>
          </a:xfrm>
          <a:custGeom>
            <a:avLst/>
            <a:gdLst/>
            <a:ahLst/>
            <a:cxnLst/>
            <a:rect l="l" t="t" r="r" b="b"/>
            <a:pathLst>
              <a:path w="373379" h="3175">
                <a:moveTo>
                  <a:pt x="0" y="0"/>
                </a:moveTo>
                <a:lnTo>
                  <a:pt x="373379" y="304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67784" y="4130040"/>
            <a:ext cx="125095" cy="113030"/>
          </a:xfrm>
          <a:custGeom>
            <a:avLst/>
            <a:gdLst/>
            <a:ahLst/>
            <a:cxnLst/>
            <a:rect l="l" t="t" r="r" b="b"/>
            <a:pathLst>
              <a:path w="125095" h="113029">
                <a:moveTo>
                  <a:pt x="124967" y="0"/>
                </a:moveTo>
                <a:lnTo>
                  <a:pt x="0" y="56387"/>
                </a:lnTo>
                <a:lnTo>
                  <a:pt x="124967" y="112776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44796" y="4130040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0" y="0"/>
                </a:moveTo>
                <a:lnTo>
                  <a:pt x="0" y="112776"/>
                </a:lnTo>
                <a:lnTo>
                  <a:pt x="123443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7061" y="4802885"/>
            <a:ext cx="3979545" cy="3175"/>
          </a:xfrm>
          <a:custGeom>
            <a:avLst/>
            <a:gdLst/>
            <a:ahLst/>
            <a:cxnLst/>
            <a:rect l="l" t="t" r="r" b="b"/>
            <a:pathLst>
              <a:path w="3979545" h="3175">
                <a:moveTo>
                  <a:pt x="0" y="0"/>
                </a:moveTo>
                <a:lnTo>
                  <a:pt x="3979164" y="3047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2000" y="4745735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123443" y="0"/>
                </a:moveTo>
                <a:lnTo>
                  <a:pt x="0" y="56387"/>
                </a:lnTo>
                <a:lnTo>
                  <a:pt x="123443" y="112775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4796" y="4745735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3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62913" y="3424646"/>
            <a:ext cx="903605" cy="676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49530">
              <a:lnSpc>
                <a:spcPct val="161600"/>
              </a:lnSpc>
            </a:pPr>
            <a:r>
              <a:rPr dirty="0" sz="900">
                <a:latin typeface="Arial"/>
                <a:cs typeface="Arial"/>
              </a:rPr>
              <a:t>Destination  </a:t>
            </a:r>
            <a:r>
              <a:rPr dirty="0" sz="900" spc="-5">
                <a:latin typeface="Arial"/>
                <a:cs typeface="Arial"/>
              </a:rPr>
              <a:t>Physical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Address  (First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6-byte)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7794" y="3656812"/>
            <a:ext cx="405765" cy="454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6835">
              <a:lnSpc>
                <a:spcPct val="161500"/>
              </a:lnSpc>
            </a:pPr>
            <a:r>
              <a:rPr dirty="0" sz="900" spc="-5">
                <a:latin typeface="Arial"/>
                <a:cs typeface="Arial"/>
              </a:rPr>
              <a:t>Type  2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Bytes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9610" y="4552822"/>
            <a:ext cx="864869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Ethernet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" y="342900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2000" y="347319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2000" y="3515867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000" y="356006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000" y="3604259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000" y="36484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000" y="3691128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2000" y="373532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2000" y="3781044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2000" y="3825240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2000" y="3869435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2000" y="3913632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2000" y="3956303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2000" y="4000500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2000" y="4044696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2000" y="4088891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2000" y="4131564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2000" y="4175759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2000" y="42199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2000" y="4264152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2000" y="4306823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3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2000" y="435102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2000" y="439521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2000" y="443941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2000" y="448208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2000" y="452932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2000" y="4572000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2000" y="4616196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2000" y="4660391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2000" y="470458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2000" y="4747259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2000" y="4791455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2000" y="4835652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64892" y="3429000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64892" y="347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64892" y="3515867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64892" y="355854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64892" y="3604259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64892" y="36469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64892" y="3691128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64892" y="37353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64892" y="378104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7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64892" y="3825240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64892" y="3869435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7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64892" y="3912108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64892" y="3956303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7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64892" y="39989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64892" y="404469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7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64892" y="4088891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7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64892" y="41315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64892" y="4175759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64892" y="4218432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64892" y="4262628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64892" y="430682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7784" y="2880360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367784" y="2924555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67784" y="2967227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67784" y="30114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367784" y="305409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67784" y="3099816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67784" y="3142488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67784" y="318668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67784" y="322935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67784" y="3273552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67784" y="3316223"/>
            <a:ext cx="3175" cy="26034"/>
          </a:xfrm>
          <a:custGeom>
            <a:avLst/>
            <a:gdLst/>
            <a:ahLst/>
            <a:cxnLst/>
            <a:rect l="l" t="t" r="r" b="b"/>
            <a:pathLst>
              <a:path w="3175" h="26035">
                <a:moveTo>
                  <a:pt x="0" y="0"/>
                </a:moveTo>
                <a:lnTo>
                  <a:pt x="3048" y="2590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67784" y="336194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67784" y="340766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67784" y="3451859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67784" y="349453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67784" y="35387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67784" y="35829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67784" y="3627120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67784" y="3671315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67784" y="3713988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67784" y="375818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67784" y="3802379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67784" y="3846576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67784" y="3889247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67784" y="393344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367784" y="397611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67784" y="4020311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8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67784" y="4064508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8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67784" y="410870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67784" y="41544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67784" y="4198620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67784" y="4241291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67784" y="4287011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2000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62000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62227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59" h="548639">
                <a:moveTo>
                  <a:pt x="0" y="548639"/>
                </a:moveTo>
                <a:lnTo>
                  <a:pt x="301752" y="548639"/>
                </a:lnTo>
                <a:lnTo>
                  <a:pt x="30175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62227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59" h="548639">
                <a:moveTo>
                  <a:pt x="0" y="548639"/>
                </a:moveTo>
                <a:lnTo>
                  <a:pt x="301752" y="548639"/>
                </a:lnTo>
                <a:lnTo>
                  <a:pt x="30175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363980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363980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664207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664207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965960" y="2880360"/>
            <a:ext cx="299085" cy="548640"/>
          </a:xfrm>
          <a:custGeom>
            <a:avLst/>
            <a:gdLst/>
            <a:ahLst/>
            <a:cxnLst/>
            <a:rect l="l" t="t" r="r" b="b"/>
            <a:pathLst>
              <a:path w="299085" h="548639">
                <a:moveTo>
                  <a:pt x="0" y="548639"/>
                </a:moveTo>
                <a:lnTo>
                  <a:pt x="298704" y="548639"/>
                </a:lnTo>
                <a:lnTo>
                  <a:pt x="29870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65960" y="2880360"/>
            <a:ext cx="299085" cy="548640"/>
          </a:xfrm>
          <a:custGeom>
            <a:avLst/>
            <a:gdLst/>
            <a:ahLst/>
            <a:cxnLst/>
            <a:rect l="l" t="t" r="r" b="b"/>
            <a:pathLst>
              <a:path w="299085" h="548639">
                <a:moveTo>
                  <a:pt x="0" y="548639"/>
                </a:moveTo>
                <a:lnTo>
                  <a:pt x="298704" y="548639"/>
                </a:lnTo>
                <a:lnTo>
                  <a:pt x="29870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64664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264664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564892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64892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66644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866644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66872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166872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67100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467100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68852" y="2880360"/>
            <a:ext cx="299085" cy="548640"/>
          </a:xfrm>
          <a:custGeom>
            <a:avLst/>
            <a:gdLst/>
            <a:ahLst/>
            <a:cxnLst/>
            <a:rect l="l" t="t" r="r" b="b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68852" y="2880360"/>
            <a:ext cx="299085" cy="548640"/>
          </a:xfrm>
          <a:custGeom>
            <a:avLst/>
            <a:gdLst/>
            <a:ahLst/>
            <a:cxnLst/>
            <a:rect l="l" t="t" r="r" b="b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67555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067555" y="2880360"/>
            <a:ext cx="300355" cy="548640"/>
          </a:xfrm>
          <a:custGeom>
            <a:avLst/>
            <a:gdLst/>
            <a:ahLst/>
            <a:cxnLst/>
            <a:rect l="l" t="t" r="r" b="b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67784" y="2880360"/>
            <a:ext cx="302260" cy="548640"/>
          </a:xfrm>
          <a:custGeom>
            <a:avLst/>
            <a:gdLst/>
            <a:ahLst/>
            <a:cxnLst/>
            <a:rect l="l" t="t" r="r" b="b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69535" y="2880360"/>
            <a:ext cx="299085" cy="548640"/>
          </a:xfrm>
          <a:custGeom>
            <a:avLst/>
            <a:gdLst/>
            <a:ahLst/>
            <a:cxnLst/>
            <a:rect l="l" t="t" r="r" b="b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823975" y="3041650"/>
            <a:ext cx="406146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6070" algn="l"/>
                <a:tab pos="614045" algn="l"/>
                <a:tab pos="908050" algn="l"/>
                <a:tab pos="1212850" algn="l"/>
                <a:tab pos="1515745" algn="l"/>
                <a:tab pos="1817370" algn="l"/>
                <a:tab pos="2110105" algn="l"/>
                <a:tab pos="2418080" algn="l"/>
                <a:tab pos="2711450" algn="l"/>
                <a:tab pos="3016250" algn="l"/>
                <a:tab pos="3317875" algn="l"/>
                <a:tab pos="3620135" algn="l"/>
                <a:tab pos="3919854" algn="l"/>
              </a:tabLst>
            </a:pPr>
            <a:r>
              <a:rPr dirty="0" sz="900" spc="-5">
                <a:latin typeface="Arial"/>
                <a:cs typeface="Arial"/>
              </a:rPr>
              <a:t>00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0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24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6</a:t>
            </a:r>
            <a:r>
              <a:rPr dirty="0" sz="900">
                <a:latin typeface="Arial"/>
                <a:cs typeface="Arial"/>
              </a:rPr>
              <a:t>	F6	</a:t>
            </a:r>
            <a:r>
              <a:rPr dirty="0" sz="900" spc="-5">
                <a:latin typeface="Arial"/>
                <a:cs typeface="Arial"/>
              </a:rPr>
              <a:t>44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00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0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24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6</a:t>
            </a:r>
            <a:r>
              <a:rPr dirty="0" sz="900">
                <a:latin typeface="Arial"/>
                <a:cs typeface="Arial"/>
              </a:rPr>
              <a:t>	F6	</a:t>
            </a:r>
            <a:r>
              <a:rPr dirty="0" sz="900" spc="-5">
                <a:latin typeface="Arial"/>
                <a:cs typeface="Arial"/>
              </a:rPr>
              <a:t>59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08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678429" y="4188714"/>
            <a:ext cx="1584960" cy="10795"/>
          </a:xfrm>
          <a:custGeom>
            <a:avLst/>
            <a:gdLst/>
            <a:ahLst/>
            <a:cxnLst/>
            <a:rect l="l" t="t" r="r" b="b"/>
            <a:pathLst>
              <a:path w="1584960" h="10795">
                <a:moveTo>
                  <a:pt x="0" y="0"/>
                </a:moveTo>
                <a:lnTo>
                  <a:pt x="1584959" y="1066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564892" y="4131564"/>
            <a:ext cx="125095" cy="113030"/>
          </a:xfrm>
          <a:custGeom>
            <a:avLst/>
            <a:gdLst/>
            <a:ahLst/>
            <a:cxnLst/>
            <a:rect l="l" t="t" r="r" b="b"/>
            <a:pathLst>
              <a:path w="125094" h="113029">
                <a:moveTo>
                  <a:pt x="124968" y="0"/>
                </a:moveTo>
                <a:lnTo>
                  <a:pt x="0" y="56387"/>
                </a:lnTo>
                <a:lnTo>
                  <a:pt x="124968" y="112775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53484" y="4142232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0" y="0"/>
                </a:moveTo>
                <a:lnTo>
                  <a:pt x="0" y="112776"/>
                </a:lnTo>
                <a:lnTo>
                  <a:pt x="123443" y="589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2965830" y="3424189"/>
            <a:ext cx="903605" cy="675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99720">
              <a:lnSpc>
                <a:spcPct val="161100"/>
              </a:lnSpc>
            </a:pPr>
            <a:r>
              <a:rPr dirty="0" sz="900">
                <a:latin typeface="Arial"/>
                <a:cs typeface="Arial"/>
              </a:rPr>
              <a:t>Source  Physical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Address  (Second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6-byte)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887718" y="4802885"/>
            <a:ext cx="1074420" cy="1905"/>
          </a:xfrm>
          <a:custGeom>
            <a:avLst/>
            <a:gdLst/>
            <a:ahLst/>
            <a:cxnLst/>
            <a:rect l="l" t="t" r="r" b="b"/>
            <a:pathLst>
              <a:path w="1074420" h="1904">
                <a:moveTo>
                  <a:pt x="0" y="0"/>
                </a:moveTo>
                <a:lnTo>
                  <a:pt x="1074420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74180" y="4745735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123444" y="0"/>
                </a:moveTo>
                <a:lnTo>
                  <a:pt x="0" y="56387"/>
                </a:lnTo>
                <a:lnTo>
                  <a:pt x="123444" y="112775"/>
                </a:lnTo>
                <a:lnTo>
                  <a:pt x="123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952231" y="4745735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4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7270495" y="4431792"/>
            <a:ext cx="2673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D</a:t>
            </a:r>
            <a:r>
              <a:rPr dirty="0" sz="900">
                <a:latin typeface="Arial"/>
                <a:cs typeface="Arial"/>
              </a:rPr>
              <a:t>at</a:t>
            </a:r>
            <a:r>
              <a:rPr dirty="0" sz="900" spc="-5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173468" y="2743200"/>
            <a:ext cx="99060" cy="822960"/>
          </a:xfrm>
          <a:custGeom>
            <a:avLst/>
            <a:gdLst/>
            <a:ahLst/>
            <a:cxnLst/>
            <a:rect l="l" t="t" r="r" b="b"/>
            <a:pathLst>
              <a:path w="99059" h="822960">
                <a:moveTo>
                  <a:pt x="99059" y="0"/>
                </a:moveTo>
                <a:lnTo>
                  <a:pt x="0" y="411479"/>
                </a:lnTo>
                <a:lnTo>
                  <a:pt x="8381" y="416560"/>
                </a:lnTo>
                <a:lnTo>
                  <a:pt x="17652" y="424307"/>
                </a:lnTo>
                <a:lnTo>
                  <a:pt x="28701" y="434594"/>
                </a:lnTo>
                <a:lnTo>
                  <a:pt x="42545" y="447421"/>
                </a:lnTo>
                <a:lnTo>
                  <a:pt x="56514" y="462914"/>
                </a:lnTo>
                <a:lnTo>
                  <a:pt x="70357" y="479678"/>
                </a:lnTo>
                <a:lnTo>
                  <a:pt x="84200" y="497586"/>
                </a:lnTo>
                <a:lnTo>
                  <a:pt x="99059" y="514350"/>
                </a:lnTo>
                <a:lnTo>
                  <a:pt x="0" y="8229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322819" y="2743200"/>
            <a:ext cx="100965" cy="822960"/>
          </a:xfrm>
          <a:custGeom>
            <a:avLst/>
            <a:gdLst/>
            <a:ahLst/>
            <a:cxnLst/>
            <a:rect l="l" t="t" r="r" b="b"/>
            <a:pathLst>
              <a:path w="100965" h="822960">
                <a:moveTo>
                  <a:pt x="100583" y="0"/>
                </a:moveTo>
                <a:lnTo>
                  <a:pt x="0" y="411479"/>
                </a:lnTo>
                <a:lnTo>
                  <a:pt x="8508" y="416560"/>
                </a:lnTo>
                <a:lnTo>
                  <a:pt x="18796" y="424307"/>
                </a:lnTo>
                <a:lnTo>
                  <a:pt x="58293" y="462914"/>
                </a:lnTo>
                <a:lnTo>
                  <a:pt x="87375" y="497586"/>
                </a:lnTo>
                <a:lnTo>
                  <a:pt x="100583" y="514350"/>
                </a:lnTo>
                <a:lnTo>
                  <a:pt x="0" y="8229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74180" y="2880360"/>
            <a:ext cx="448309" cy="3175"/>
          </a:xfrm>
          <a:custGeom>
            <a:avLst/>
            <a:gdLst/>
            <a:ahLst/>
            <a:cxnLst/>
            <a:rect l="l" t="t" r="r" b="b"/>
            <a:pathLst>
              <a:path w="448309" h="3175">
                <a:moveTo>
                  <a:pt x="0" y="0"/>
                </a:moveTo>
                <a:lnTo>
                  <a:pt x="448055" y="304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74180" y="3429000"/>
            <a:ext cx="448309" cy="1905"/>
          </a:xfrm>
          <a:custGeom>
            <a:avLst/>
            <a:gdLst/>
            <a:ahLst/>
            <a:cxnLst/>
            <a:rect l="l" t="t" r="r" b="b"/>
            <a:pathLst>
              <a:path w="448309" h="1904">
                <a:moveTo>
                  <a:pt x="0" y="0"/>
                </a:moveTo>
                <a:lnTo>
                  <a:pt x="448055" y="15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74180" y="301599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74180" y="3060192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774180" y="310438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74180" y="314858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74180" y="31912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774180" y="323545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774180" y="327812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74180" y="3325367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74180" y="3369564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774180" y="341375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774180" y="3456432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74180" y="350062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74180" y="354330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74180" y="3589020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774180" y="3631691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774180" y="367588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74180" y="3718559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774180" y="37627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774180" y="380847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774180" y="385114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774180" y="389534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774180" y="393801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774180" y="398221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74180" y="4024884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774180" y="4072128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774180" y="4116323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774180" y="4160520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774180" y="4203191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774180" y="4247388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774180" y="4291584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774180" y="433577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774180" y="4378452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74180" y="442264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774180" y="4465320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774180" y="451104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774180" y="455523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774180" y="459790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774180" y="464210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774180" y="468477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774180" y="4728971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774180" y="477316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774180" y="4818888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774180" y="4863084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774180" y="490727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075676" y="301599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075676" y="3060192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075676" y="310438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075676" y="314858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075676" y="31912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075676" y="323545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075676" y="327812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075676" y="3325367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075676" y="3369564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075676" y="341375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075676" y="3456432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075676" y="350062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075676" y="354330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075676" y="3589020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075676" y="3631691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075676" y="367588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075676" y="3718559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075676" y="37627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075676" y="380847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075676" y="385114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075676" y="389534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075676" y="393801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075676" y="398221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075676" y="4024884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075676" y="4072128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075676" y="4116323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075676" y="4160520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075676" y="4203191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075676" y="4247388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75676" y="4291584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75676" y="433577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075676" y="4378452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075676" y="442264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075676" y="4465320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075676" y="4511040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075676" y="455523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075676" y="459790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075676" y="464210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075676" y="468477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075676" y="4728971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075676" y="477316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075676" y="4818888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075676" y="4863084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075676" y="490727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68240" y="2948939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968240" y="2993135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19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968240" y="3035807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68240" y="3080004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68240" y="312572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968240" y="316839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968240" y="3212592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968240" y="325526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968240" y="3299459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968240" y="33436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68240" y="3387852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68240" y="343052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968240" y="3477767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68240" y="3520440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968240" y="3566159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968240" y="3608832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68240" y="365302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68240" y="3695700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68240" y="3739896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68240" y="378256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68240" y="382828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968240" y="387248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968240" y="391515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68240" y="3959352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968240" y="400202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968240" y="404774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968240" y="409041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68240" y="413461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68240" y="4177284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68240" y="422452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968240" y="4268723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68240" y="4312920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68240" y="4355591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68240" y="4399788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968240" y="4442459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968240" y="4486655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968240" y="4530852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968240" y="4575047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968240" y="4617720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968240" y="4661915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68240" y="4706111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68240" y="475030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68240" y="4794503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68240" y="483717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 txBox="1"/>
          <p:nvPr/>
        </p:nvSpPr>
        <p:spPr>
          <a:xfrm>
            <a:off x="5293614" y="4292219"/>
            <a:ext cx="13398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IP</a:t>
            </a:r>
            <a:endParaRPr sz="90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5138165" y="4511294"/>
            <a:ext cx="40195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H</a:t>
            </a:r>
            <a:r>
              <a:rPr dirty="0" sz="900">
                <a:latin typeface="Arial"/>
                <a:cs typeface="Arial"/>
              </a:rPr>
              <a:t>eade</a:t>
            </a:r>
            <a:r>
              <a:rPr dirty="0" sz="90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5083302" y="4802885"/>
            <a:ext cx="675640" cy="1905"/>
          </a:xfrm>
          <a:custGeom>
            <a:avLst/>
            <a:gdLst/>
            <a:ahLst/>
            <a:cxnLst/>
            <a:rect l="l" t="t" r="r" b="b"/>
            <a:pathLst>
              <a:path w="675639" h="1904">
                <a:moveTo>
                  <a:pt x="0" y="0"/>
                </a:moveTo>
                <a:lnTo>
                  <a:pt x="675132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68240" y="4745735"/>
            <a:ext cx="125095" cy="113030"/>
          </a:xfrm>
          <a:custGeom>
            <a:avLst/>
            <a:gdLst/>
            <a:ahLst/>
            <a:cxnLst/>
            <a:rect l="l" t="t" r="r" b="b"/>
            <a:pathLst>
              <a:path w="125095" h="113029">
                <a:moveTo>
                  <a:pt x="124968" y="0"/>
                </a:moveTo>
                <a:lnTo>
                  <a:pt x="0" y="56387"/>
                </a:lnTo>
                <a:lnTo>
                  <a:pt x="124968" y="112775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747003" y="4745735"/>
            <a:ext cx="123825" cy="113030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4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68240" y="2880360"/>
            <a:ext cx="902335" cy="548640"/>
          </a:xfrm>
          <a:custGeom>
            <a:avLst/>
            <a:gdLst/>
            <a:ahLst/>
            <a:cxnLst/>
            <a:rect l="l" t="t" r="r" b="b"/>
            <a:pathLst>
              <a:path w="902335" h="548639">
                <a:moveTo>
                  <a:pt x="0" y="548639"/>
                </a:moveTo>
                <a:lnTo>
                  <a:pt x="902208" y="548639"/>
                </a:lnTo>
                <a:lnTo>
                  <a:pt x="90220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870447" y="2948939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870447" y="2993135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870447" y="3035807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870447" y="3080004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8" y="243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870447" y="31257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870447" y="316839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870447" y="3212592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870447" y="3255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870447" y="3299459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870447" y="334365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870447" y="3387852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870447" y="34305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870447" y="3477767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870447" y="3520440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870447" y="3566159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870447" y="360883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870447" y="36530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870447" y="3695700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870447" y="373989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870447" y="3782567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870447" y="3828288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870447" y="387248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870447" y="391515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870447" y="3959352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870447" y="40020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870447" y="404774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870447" y="409041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870447" y="413461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870447" y="417728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870447" y="42245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870447" y="42687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870447" y="4312920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870447" y="4355591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870447" y="439978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870447" y="4442459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870447" y="4486655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870447" y="45308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870447" y="4575047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870447" y="461772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4">
                <a:moveTo>
                  <a:pt x="0" y="0"/>
                </a:moveTo>
                <a:lnTo>
                  <a:pt x="3048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870447" y="4661915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870447" y="470611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870447" y="4750308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870447" y="479450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870447" y="4837176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/>
          <p:nvPr/>
        </p:nvSpPr>
        <p:spPr>
          <a:xfrm>
            <a:off x="6039739" y="4292219"/>
            <a:ext cx="401955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286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900" spc="-5">
                <a:latin typeface="Arial"/>
                <a:cs typeface="Arial"/>
              </a:rPr>
              <a:t>H</a:t>
            </a:r>
            <a:r>
              <a:rPr dirty="0" sz="900">
                <a:latin typeface="Arial"/>
                <a:cs typeface="Arial"/>
              </a:rPr>
              <a:t>eade</a:t>
            </a:r>
            <a:r>
              <a:rPr dirty="0" sz="90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5983985" y="4802885"/>
            <a:ext cx="675640" cy="1905"/>
          </a:xfrm>
          <a:custGeom>
            <a:avLst/>
            <a:gdLst/>
            <a:ahLst/>
            <a:cxnLst/>
            <a:rect l="l" t="t" r="r" b="b"/>
            <a:pathLst>
              <a:path w="675640" h="1904">
                <a:moveTo>
                  <a:pt x="0" y="0"/>
                </a:moveTo>
                <a:lnTo>
                  <a:pt x="675132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870447" y="4745735"/>
            <a:ext cx="125095" cy="113030"/>
          </a:xfrm>
          <a:custGeom>
            <a:avLst/>
            <a:gdLst/>
            <a:ahLst/>
            <a:cxnLst/>
            <a:rect l="l" t="t" r="r" b="b"/>
            <a:pathLst>
              <a:path w="125095" h="113029">
                <a:moveTo>
                  <a:pt x="124967" y="0"/>
                </a:moveTo>
                <a:lnTo>
                  <a:pt x="0" y="56387"/>
                </a:lnTo>
                <a:lnTo>
                  <a:pt x="124967" y="112775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649211" y="4745735"/>
            <a:ext cx="125095" cy="113030"/>
          </a:xfrm>
          <a:custGeom>
            <a:avLst/>
            <a:gdLst/>
            <a:ahLst/>
            <a:cxnLst/>
            <a:rect l="l" t="t" r="r" b="b"/>
            <a:pathLst>
              <a:path w="125095" h="113029">
                <a:moveTo>
                  <a:pt x="0" y="0"/>
                </a:moveTo>
                <a:lnTo>
                  <a:pt x="0" y="112775"/>
                </a:lnTo>
                <a:lnTo>
                  <a:pt x="124968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870447" y="2880360"/>
            <a:ext cx="904240" cy="548640"/>
          </a:xfrm>
          <a:custGeom>
            <a:avLst/>
            <a:gdLst/>
            <a:ahLst/>
            <a:cxnLst/>
            <a:rect l="l" t="t" r="r" b="b"/>
            <a:pathLst>
              <a:path w="904240" h="548639">
                <a:moveTo>
                  <a:pt x="0" y="548639"/>
                </a:moveTo>
                <a:lnTo>
                  <a:pt x="903731" y="548639"/>
                </a:lnTo>
                <a:lnTo>
                  <a:pt x="9037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8077200" y="28956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8077200" y="28956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8763000" y="3429000"/>
            <a:ext cx="0" cy="1524000"/>
          </a:xfrm>
          <a:custGeom>
            <a:avLst/>
            <a:gdLst/>
            <a:ahLst/>
            <a:cxn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8077961" y="4763261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5988" y="48006"/>
                </a:lnTo>
                <a:lnTo>
                  <a:pt x="622300" y="48006"/>
                </a:lnTo>
                <a:lnTo>
                  <a:pt x="622300" y="28193"/>
                </a:lnTo>
                <a:lnTo>
                  <a:pt x="665988" y="28193"/>
                </a:lnTo>
                <a:lnTo>
                  <a:pt x="609600" y="0"/>
                </a:lnTo>
                <a:close/>
              </a:path>
              <a:path w="68580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85800" h="76200">
                <a:moveTo>
                  <a:pt x="609600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09600" y="48006"/>
                </a:lnTo>
                <a:lnTo>
                  <a:pt x="609600" y="28193"/>
                </a:lnTo>
                <a:close/>
              </a:path>
              <a:path w="685800" h="76200">
                <a:moveTo>
                  <a:pt x="665988" y="28193"/>
                </a:moveTo>
                <a:lnTo>
                  <a:pt x="622300" y="28193"/>
                </a:lnTo>
                <a:lnTo>
                  <a:pt x="622300" y="48006"/>
                </a:lnTo>
                <a:lnTo>
                  <a:pt x="665988" y="48006"/>
                </a:lnTo>
                <a:lnTo>
                  <a:pt x="685800" y="38100"/>
                </a:lnTo>
                <a:lnTo>
                  <a:pt x="6659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8233409" y="4308729"/>
            <a:ext cx="38608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CRC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4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4" name="object 3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749805"/>
            <a:ext cx="6993890" cy="1337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b="1">
                <a:solidFill>
                  <a:srgbClr val="FF0000"/>
                </a:solidFill>
                <a:latin typeface="Tahoma"/>
                <a:cs typeface="Tahoma"/>
              </a:rPr>
              <a:t>Address in </a:t>
            </a:r>
            <a:r>
              <a:rPr dirty="0" sz="4400" spc="-5" b="1">
                <a:solidFill>
                  <a:srgbClr val="FF0000"/>
                </a:solidFill>
                <a:latin typeface="Tahoma"/>
                <a:cs typeface="Tahoma"/>
              </a:rPr>
              <a:t>Data Link</a:t>
            </a:r>
            <a:r>
              <a:rPr dirty="0" sz="4400" spc="-11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ts val="5255"/>
              </a:lnSpc>
            </a:pPr>
            <a:r>
              <a:rPr dirty="0" sz="4400" b="1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dirty="0" sz="4400" spc="-10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4400" spc="-5" b="1">
                <a:solidFill>
                  <a:srgbClr val="FF0000"/>
                </a:solidFill>
                <a:latin typeface="Tahoma"/>
                <a:cs typeface="Tahoma"/>
              </a:rPr>
              <a:t>Layer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2896" y="3008345"/>
            <a:ext cx="4185666" cy="11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2039" y="3045586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 h="0">
                <a:moveTo>
                  <a:pt x="0" y="0"/>
                </a:moveTo>
                <a:lnTo>
                  <a:pt x="4130040" y="0"/>
                </a:lnTo>
              </a:path>
            </a:pathLst>
          </a:custGeom>
          <a:ln w="5486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@Host</a:t>
            </a:r>
          </a:p>
        </p:txBody>
      </p:sp>
      <p:sp>
        <p:nvSpPr>
          <p:cNvPr id="3" name="object 3"/>
          <p:cNvSpPr/>
          <p:nvPr/>
        </p:nvSpPr>
        <p:spPr>
          <a:xfrm>
            <a:off x="1837944" y="1844039"/>
            <a:ext cx="3886200" cy="470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40552" y="836675"/>
            <a:ext cx="3169920" cy="273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74764" y="4436364"/>
            <a:ext cx="1810512" cy="1872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7517" y="1932177"/>
            <a:ext cx="5446395" cy="3369310"/>
          </a:xfrm>
          <a:custGeom>
            <a:avLst/>
            <a:gdLst/>
            <a:ahLst/>
            <a:cxnLst/>
            <a:rect l="l" t="t" r="r" b="b"/>
            <a:pathLst>
              <a:path w="5446395" h="3369310">
                <a:moveTo>
                  <a:pt x="3959859" y="345439"/>
                </a:moveTo>
                <a:lnTo>
                  <a:pt x="503936" y="345439"/>
                </a:lnTo>
                <a:lnTo>
                  <a:pt x="455412" y="347747"/>
                </a:lnTo>
                <a:lnTo>
                  <a:pt x="408192" y="354528"/>
                </a:lnTo>
                <a:lnTo>
                  <a:pt x="362486" y="365572"/>
                </a:lnTo>
                <a:lnTo>
                  <a:pt x="318506" y="380668"/>
                </a:lnTo>
                <a:lnTo>
                  <a:pt x="276464" y="399603"/>
                </a:lnTo>
                <a:lnTo>
                  <a:pt x="236569" y="422166"/>
                </a:lnTo>
                <a:lnTo>
                  <a:pt x="199035" y="448146"/>
                </a:lnTo>
                <a:lnTo>
                  <a:pt x="164072" y="477332"/>
                </a:lnTo>
                <a:lnTo>
                  <a:pt x="131892" y="509512"/>
                </a:lnTo>
                <a:lnTo>
                  <a:pt x="102706" y="544475"/>
                </a:lnTo>
                <a:lnTo>
                  <a:pt x="76726" y="582009"/>
                </a:lnTo>
                <a:lnTo>
                  <a:pt x="54163" y="621904"/>
                </a:lnTo>
                <a:lnTo>
                  <a:pt x="35228" y="663946"/>
                </a:lnTo>
                <a:lnTo>
                  <a:pt x="20132" y="707926"/>
                </a:lnTo>
                <a:lnTo>
                  <a:pt x="9088" y="753632"/>
                </a:lnTo>
                <a:lnTo>
                  <a:pt x="2307" y="800852"/>
                </a:lnTo>
                <a:lnTo>
                  <a:pt x="0" y="849376"/>
                </a:lnTo>
                <a:lnTo>
                  <a:pt x="0" y="2865120"/>
                </a:lnTo>
                <a:lnTo>
                  <a:pt x="2307" y="2913643"/>
                </a:lnTo>
                <a:lnTo>
                  <a:pt x="9088" y="2960863"/>
                </a:lnTo>
                <a:lnTo>
                  <a:pt x="20132" y="3006569"/>
                </a:lnTo>
                <a:lnTo>
                  <a:pt x="35228" y="3050549"/>
                </a:lnTo>
                <a:lnTo>
                  <a:pt x="54163" y="3092591"/>
                </a:lnTo>
                <a:lnTo>
                  <a:pt x="76726" y="3132486"/>
                </a:lnTo>
                <a:lnTo>
                  <a:pt x="102706" y="3170020"/>
                </a:lnTo>
                <a:lnTo>
                  <a:pt x="131892" y="3204983"/>
                </a:lnTo>
                <a:lnTo>
                  <a:pt x="164072" y="3237163"/>
                </a:lnTo>
                <a:lnTo>
                  <a:pt x="199035" y="3266349"/>
                </a:lnTo>
                <a:lnTo>
                  <a:pt x="236569" y="3292329"/>
                </a:lnTo>
                <a:lnTo>
                  <a:pt x="276464" y="3314892"/>
                </a:lnTo>
                <a:lnTo>
                  <a:pt x="318506" y="3333827"/>
                </a:lnTo>
                <a:lnTo>
                  <a:pt x="362486" y="3348923"/>
                </a:lnTo>
                <a:lnTo>
                  <a:pt x="408192" y="3359967"/>
                </a:lnTo>
                <a:lnTo>
                  <a:pt x="455412" y="3366748"/>
                </a:lnTo>
                <a:lnTo>
                  <a:pt x="503936" y="3369056"/>
                </a:lnTo>
                <a:lnTo>
                  <a:pt x="3959859" y="3369056"/>
                </a:lnTo>
                <a:lnTo>
                  <a:pt x="4008383" y="3366748"/>
                </a:lnTo>
                <a:lnTo>
                  <a:pt x="4055603" y="3359967"/>
                </a:lnTo>
                <a:lnTo>
                  <a:pt x="4101309" y="3348923"/>
                </a:lnTo>
                <a:lnTo>
                  <a:pt x="4145289" y="3333827"/>
                </a:lnTo>
                <a:lnTo>
                  <a:pt x="4187331" y="3314892"/>
                </a:lnTo>
                <a:lnTo>
                  <a:pt x="4227226" y="3292329"/>
                </a:lnTo>
                <a:lnTo>
                  <a:pt x="4264760" y="3266349"/>
                </a:lnTo>
                <a:lnTo>
                  <a:pt x="4299723" y="3237163"/>
                </a:lnTo>
                <a:lnTo>
                  <a:pt x="4331903" y="3204983"/>
                </a:lnTo>
                <a:lnTo>
                  <a:pt x="4361089" y="3170020"/>
                </a:lnTo>
                <a:lnTo>
                  <a:pt x="4387069" y="3132486"/>
                </a:lnTo>
                <a:lnTo>
                  <a:pt x="4409632" y="3092591"/>
                </a:lnTo>
                <a:lnTo>
                  <a:pt x="4428567" y="3050549"/>
                </a:lnTo>
                <a:lnTo>
                  <a:pt x="4443663" y="3006569"/>
                </a:lnTo>
                <a:lnTo>
                  <a:pt x="4454707" y="2960863"/>
                </a:lnTo>
                <a:lnTo>
                  <a:pt x="4461488" y="2913643"/>
                </a:lnTo>
                <a:lnTo>
                  <a:pt x="4463796" y="2865120"/>
                </a:lnTo>
                <a:lnTo>
                  <a:pt x="4463796" y="1605280"/>
                </a:lnTo>
                <a:lnTo>
                  <a:pt x="4926248" y="849376"/>
                </a:lnTo>
                <a:lnTo>
                  <a:pt x="4463796" y="849376"/>
                </a:lnTo>
                <a:lnTo>
                  <a:pt x="4461488" y="800852"/>
                </a:lnTo>
                <a:lnTo>
                  <a:pt x="4454707" y="753632"/>
                </a:lnTo>
                <a:lnTo>
                  <a:pt x="4443663" y="707926"/>
                </a:lnTo>
                <a:lnTo>
                  <a:pt x="4428567" y="663946"/>
                </a:lnTo>
                <a:lnTo>
                  <a:pt x="4409632" y="621904"/>
                </a:lnTo>
                <a:lnTo>
                  <a:pt x="4387069" y="582009"/>
                </a:lnTo>
                <a:lnTo>
                  <a:pt x="4361089" y="544475"/>
                </a:lnTo>
                <a:lnTo>
                  <a:pt x="4331903" y="509512"/>
                </a:lnTo>
                <a:lnTo>
                  <a:pt x="4299723" y="477332"/>
                </a:lnTo>
                <a:lnTo>
                  <a:pt x="4264760" y="448146"/>
                </a:lnTo>
                <a:lnTo>
                  <a:pt x="4227226" y="422166"/>
                </a:lnTo>
                <a:lnTo>
                  <a:pt x="4187331" y="399603"/>
                </a:lnTo>
                <a:lnTo>
                  <a:pt x="4145289" y="380668"/>
                </a:lnTo>
                <a:lnTo>
                  <a:pt x="4101309" y="365572"/>
                </a:lnTo>
                <a:lnTo>
                  <a:pt x="4055603" y="354528"/>
                </a:lnTo>
                <a:lnTo>
                  <a:pt x="4008383" y="347747"/>
                </a:lnTo>
                <a:lnTo>
                  <a:pt x="3959859" y="345439"/>
                </a:lnTo>
                <a:close/>
              </a:path>
              <a:path w="5446395" h="3369310">
                <a:moveTo>
                  <a:pt x="5445886" y="0"/>
                </a:moveTo>
                <a:lnTo>
                  <a:pt x="4463796" y="849376"/>
                </a:lnTo>
                <a:lnTo>
                  <a:pt x="4926248" y="849376"/>
                </a:lnTo>
                <a:lnTo>
                  <a:pt x="5445886" y="0"/>
                </a:lnTo>
                <a:close/>
              </a:path>
            </a:pathLst>
          </a:custGeom>
          <a:solidFill>
            <a:srgbClr val="C00000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7517" y="1932177"/>
            <a:ext cx="5446395" cy="3369310"/>
          </a:xfrm>
          <a:custGeom>
            <a:avLst/>
            <a:gdLst/>
            <a:ahLst/>
            <a:cxnLst/>
            <a:rect l="l" t="t" r="r" b="b"/>
            <a:pathLst>
              <a:path w="5446395" h="3369310">
                <a:moveTo>
                  <a:pt x="0" y="849376"/>
                </a:moveTo>
                <a:lnTo>
                  <a:pt x="2307" y="800852"/>
                </a:lnTo>
                <a:lnTo>
                  <a:pt x="9088" y="753632"/>
                </a:lnTo>
                <a:lnTo>
                  <a:pt x="20132" y="707926"/>
                </a:lnTo>
                <a:lnTo>
                  <a:pt x="35228" y="663946"/>
                </a:lnTo>
                <a:lnTo>
                  <a:pt x="54163" y="621904"/>
                </a:lnTo>
                <a:lnTo>
                  <a:pt x="76726" y="582009"/>
                </a:lnTo>
                <a:lnTo>
                  <a:pt x="102706" y="544475"/>
                </a:lnTo>
                <a:lnTo>
                  <a:pt x="131892" y="509512"/>
                </a:lnTo>
                <a:lnTo>
                  <a:pt x="164072" y="477332"/>
                </a:lnTo>
                <a:lnTo>
                  <a:pt x="199035" y="448146"/>
                </a:lnTo>
                <a:lnTo>
                  <a:pt x="236569" y="422166"/>
                </a:lnTo>
                <a:lnTo>
                  <a:pt x="276464" y="399603"/>
                </a:lnTo>
                <a:lnTo>
                  <a:pt x="318506" y="380668"/>
                </a:lnTo>
                <a:lnTo>
                  <a:pt x="362486" y="365572"/>
                </a:lnTo>
                <a:lnTo>
                  <a:pt x="408192" y="354528"/>
                </a:lnTo>
                <a:lnTo>
                  <a:pt x="455412" y="347747"/>
                </a:lnTo>
                <a:lnTo>
                  <a:pt x="503936" y="345439"/>
                </a:lnTo>
                <a:lnTo>
                  <a:pt x="2603881" y="345439"/>
                </a:lnTo>
                <a:lnTo>
                  <a:pt x="3719829" y="345439"/>
                </a:lnTo>
                <a:lnTo>
                  <a:pt x="3959859" y="345439"/>
                </a:lnTo>
                <a:lnTo>
                  <a:pt x="4008383" y="347747"/>
                </a:lnTo>
                <a:lnTo>
                  <a:pt x="4055603" y="354528"/>
                </a:lnTo>
                <a:lnTo>
                  <a:pt x="4101309" y="365572"/>
                </a:lnTo>
                <a:lnTo>
                  <a:pt x="4145289" y="380668"/>
                </a:lnTo>
                <a:lnTo>
                  <a:pt x="4187331" y="399603"/>
                </a:lnTo>
                <a:lnTo>
                  <a:pt x="4227226" y="422166"/>
                </a:lnTo>
                <a:lnTo>
                  <a:pt x="4264760" y="448146"/>
                </a:lnTo>
                <a:lnTo>
                  <a:pt x="4299723" y="477332"/>
                </a:lnTo>
                <a:lnTo>
                  <a:pt x="4331903" y="509512"/>
                </a:lnTo>
                <a:lnTo>
                  <a:pt x="4361089" y="544475"/>
                </a:lnTo>
                <a:lnTo>
                  <a:pt x="4387069" y="582009"/>
                </a:lnTo>
                <a:lnTo>
                  <a:pt x="4409632" y="621904"/>
                </a:lnTo>
                <a:lnTo>
                  <a:pt x="4428567" y="663946"/>
                </a:lnTo>
                <a:lnTo>
                  <a:pt x="4443663" y="707926"/>
                </a:lnTo>
                <a:lnTo>
                  <a:pt x="4454707" y="753632"/>
                </a:lnTo>
                <a:lnTo>
                  <a:pt x="4461488" y="800852"/>
                </a:lnTo>
                <a:lnTo>
                  <a:pt x="4463796" y="849376"/>
                </a:lnTo>
                <a:lnTo>
                  <a:pt x="5445886" y="0"/>
                </a:lnTo>
                <a:lnTo>
                  <a:pt x="4463796" y="1605280"/>
                </a:lnTo>
                <a:lnTo>
                  <a:pt x="4463796" y="2865120"/>
                </a:lnTo>
                <a:lnTo>
                  <a:pt x="4461488" y="2913643"/>
                </a:lnTo>
                <a:lnTo>
                  <a:pt x="4454707" y="2960863"/>
                </a:lnTo>
                <a:lnTo>
                  <a:pt x="4443663" y="3006569"/>
                </a:lnTo>
                <a:lnTo>
                  <a:pt x="4428567" y="3050549"/>
                </a:lnTo>
                <a:lnTo>
                  <a:pt x="4409632" y="3092591"/>
                </a:lnTo>
                <a:lnTo>
                  <a:pt x="4387069" y="3132486"/>
                </a:lnTo>
                <a:lnTo>
                  <a:pt x="4361089" y="3170020"/>
                </a:lnTo>
                <a:lnTo>
                  <a:pt x="4331903" y="3204983"/>
                </a:lnTo>
                <a:lnTo>
                  <a:pt x="4299723" y="3237163"/>
                </a:lnTo>
                <a:lnTo>
                  <a:pt x="4264760" y="3266349"/>
                </a:lnTo>
                <a:lnTo>
                  <a:pt x="4227226" y="3292329"/>
                </a:lnTo>
                <a:lnTo>
                  <a:pt x="4187331" y="3314892"/>
                </a:lnTo>
                <a:lnTo>
                  <a:pt x="4145289" y="3333827"/>
                </a:lnTo>
                <a:lnTo>
                  <a:pt x="4101309" y="3348923"/>
                </a:lnTo>
                <a:lnTo>
                  <a:pt x="4055603" y="3359967"/>
                </a:lnTo>
                <a:lnTo>
                  <a:pt x="4008383" y="3366748"/>
                </a:lnTo>
                <a:lnTo>
                  <a:pt x="3959859" y="3369056"/>
                </a:lnTo>
                <a:lnTo>
                  <a:pt x="3719829" y="3369056"/>
                </a:lnTo>
                <a:lnTo>
                  <a:pt x="2603881" y="3369056"/>
                </a:lnTo>
                <a:lnTo>
                  <a:pt x="503936" y="3369056"/>
                </a:lnTo>
                <a:lnTo>
                  <a:pt x="455412" y="3366748"/>
                </a:lnTo>
                <a:lnTo>
                  <a:pt x="408192" y="3359967"/>
                </a:lnTo>
                <a:lnTo>
                  <a:pt x="362486" y="3348923"/>
                </a:lnTo>
                <a:lnTo>
                  <a:pt x="318506" y="3333827"/>
                </a:lnTo>
                <a:lnTo>
                  <a:pt x="276464" y="3314892"/>
                </a:lnTo>
                <a:lnTo>
                  <a:pt x="236569" y="3292329"/>
                </a:lnTo>
                <a:lnTo>
                  <a:pt x="199035" y="3266349"/>
                </a:lnTo>
                <a:lnTo>
                  <a:pt x="164072" y="3237163"/>
                </a:lnTo>
                <a:lnTo>
                  <a:pt x="131892" y="3204983"/>
                </a:lnTo>
                <a:lnTo>
                  <a:pt x="102706" y="3170020"/>
                </a:lnTo>
                <a:lnTo>
                  <a:pt x="76726" y="3132486"/>
                </a:lnTo>
                <a:lnTo>
                  <a:pt x="54163" y="3092591"/>
                </a:lnTo>
                <a:lnTo>
                  <a:pt x="35228" y="3050549"/>
                </a:lnTo>
                <a:lnTo>
                  <a:pt x="20132" y="3006569"/>
                </a:lnTo>
                <a:lnTo>
                  <a:pt x="9088" y="2960863"/>
                </a:lnTo>
                <a:lnTo>
                  <a:pt x="2307" y="2913643"/>
                </a:lnTo>
                <a:lnTo>
                  <a:pt x="0" y="2865120"/>
                </a:lnTo>
                <a:lnTo>
                  <a:pt x="0" y="1605280"/>
                </a:lnTo>
                <a:lnTo>
                  <a:pt x="0" y="84937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8678" y="1485138"/>
            <a:ext cx="1511935" cy="721360"/>
          </a:xfrm>
          <a:custGeom>
            <a:avLst/>
            <a:gdLst/>
            <a:ahLst/>
            <a:cxnLst/>
            <a:rect l="l" t="t" r="r" b="b"/>
            <a:pathLst>
              <a:path w="1511934" h="721360">
                <a:moveTo>
                  <a:pt x="1391666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2" y="720851"/>
                </a:lnTo>
                <a:lnTo>
                  <a:pt x="1391666" y="720851"/>
                </a:lnTo>
                <a:lnTo>
                  <a:pt x="1438405" y="711402"/>
                </a:lnTo>
                <a:lnTo>
                  <a:pt x="1476597" y="685641"/>
                </a:lnTo>
                <a:lnTo>
                  <a:pt x="1502358" y="647449"/>
                </a:lnTo>
                <a:lnTo>
                  <a:pt x="1511807" y="600710"/>
                </a:lnTo>
                <a:lnTo>
                  <a:pt x="1511807" y="120141"/>
                </a:lnTo>
                <a:lnTo>
                  <a:pt x="1502358" y="73402"/>
                </a:lnTo>
                <a:lnTo>
                  <a:pt x="1476597" y="35210"/>
                </a:lnTo>
                <a:lnTo>
                  <a:pt x="1438405" y="9449"/>
                </a:lnTo>
                <a:lnTo>
                  <a:pt x="1391666" y="0"/>
                </a:lnTo>
                <a:close/>
              </a:path>
            </a:pathLst>
          </a:custGeom>
          <a:solidFill>
            <a:srgbClr val="C00000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8678" y="1485138"/>
            <a:ext cx="1511935" cy="721360"/>
          </a:xfrm>
          <a:custGeom>
            <a:avLst/>
            <a:gdLst/>
            <a:ahLst/>
            <a:cxnLst/>
            <a:rect l="l" t="t" r="r" b="b"/>
            <a:pathLst>
              <a:path w="1511934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1391666" y="0"/>
                </a:lnTo>
                <a:lnTo>
                  <a:pt x="1438405" y="9449"/>
                </a:lnTo>
                <a:lnTo>
                  <a:pt x="1476597" y="35210"/>
                </a:lnTo>
                <a:lnTo>
                  <a:pt x="1502358" y="73402"/>
                </a:lnTo>
                <a:lnTo>
                  <a:pt x="1511807" y="120141"/>
                </a:lnTo>
                <a:lnTo>
                  <a:pt x="1511807" y="600710"/>
                </a:lnTo>
                <a:lnTo>
                  <a:pt x="1502358" y="647449"/>
                </a:lnTo>
                <a:lnTo>
                  <a:pt x="1476597" y="685641"/>
                </a:lnTo>
                <a:lnTo>
                  <a:pt x="1438405" y="711402"/>
                </a:lnTo>
                <a:lnTo>
                  <a:pt x="1391666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@Router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840992"/>
            <a:ext cx="4200144" cy="49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02096" y="1844039"/>
            <a:ext cx="2862072" cy="216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9146" y="1989582"/>
            <a:ext cx="5015865" cy="3385185"/>
          </a:xfrm>
          <a:custGeom>
            <a:avLst/>
            <a:gdLst/>
            <a:ahLst/>
            <a:cxnLst/>
            <a:rect l="l" t="t" r="r" b="b"/>
            <a:pathLst>
              <a:path w="5015865" h="3385185">
                <a:moveTo>
                  <a:pt x="3828033" y="0"/>
                </a:moveTo>
                <a:lnTo>
                  <a:pt x="564134" y="0"/>
                </a:lnTo>
                <a:lnTo>
                  <a:pt x="515462" y="2070"/>
                </a:lnTo>
                <a:lnTo>
                  <a:pt x="467940" y="8170"/>
                </a:lnTo>
                <a:lnTo>
                  <a:pt x="421736" y="18130"/>
                </a:lnTo>
                <a:lnTo>
                  <a:pt x="377020" y="31779"/>
                </a:lnTo>
                <a:lnTo>
                  <a:pt x="333960" y="48950"/>
                </a:lnTo>
                <a:lnTo>
                  <a:pt x="292727" y="69471"/>
                </a:lnTo>
                <a:lnTo>
                  <a:pt x="253491" y="93175"/>
                </a:lnTo>
                <a:lnTo>
                  <a:pt x="216419" y="119891"/>
                </a:lnTo>
                <a:lnTo>
                  <a:pt x="181682" y="149450"/>
                </a:lnTo>
                <a:lnTo>
                  <a:pt x="149450" y="181682"/>
                </a:lnTo>
                <a:lnTo>
                  <a:pt x="119891" y="216419"/>
                </a:lnTo>
                <a:lnTo>
                  <a:pt x="93175" y="253491"/>
                </a:lnTo>
                <a:lnTo>
                  <a:pt x="69471" y="292727"/>
                </a:lnTo>
                <a:lnTo>
                  <a:pt x="48950" y="333960"/>
                </a:lnTo>
                <a:lnTo>
                  <a:pt x="31779" y="377020"/>
                </a:lnTo>
                <a:lnTo>
                  <a:pt x="18130" y="421736"/>
                </a:lnTo>
                <a:lnTo>
                  <a:pt x="8170" y="467940"/>
                </a:lnTo>
                <a:lnTo>
                  <a:pt x="2070" y="515462"/>
                </a:lnTo>
                <a:lnTo>
                  <a:pt x="0" y="564133"/>
                </a:lnTo>
                <a:lnTo>
                  <a:pt x="0" y="2820669"/>
                </a:lnTo>
                <a:lnTo>
                  <a:pt x="2070" y="2869341"/>
                </a:lnTo>
                <a:lnTo>
                  <a:pt x="8170" y="2916863"/>
                </a:lnTo>
                <a:lnTo>
                  <a:pt x="18130" y="2963067"/>
                </a:lnTo>
                <a:lnTo>
                  <a:pt x="31779" y="3007783"/>
                </a:lnTo>
                <a:lnTo>
                  <a:pt x="48950" y="3050843"/>
                </a:lnTo>
                <a:lnTo>
                  <a:pt x="69471" y="3092076"/>
                </a:lnTo>
                <a:lnTo>
                  <a:pt x="93175" y="3131312"/>
                </a:lnTo>
                <a:lnTo>
                  <a:pt x="119891" y="3168384"/>
                </a:lnTo>
                <a:lnTo>
                  <a:pt x="149450" y="3203121"/>
                </a:lnTo>
                <a:lnTo>
                  <a:pt x="181682" y="3235353"/>
                </a:lnTo>
                <a:lnTo>
                  <a:pt x="216419" y="3264912"/>
                </a:lnTo>
                <a:lnTo>
                  <a:pt x="253491" y="3291628"/>
                </a:lnTo>
                <a:lnTo>
                  <a:pt x="292727" y="3315332"/>
                </a:lnTo>
                <a:lnTo>
                  <a:pt x="333960" y="3335853"/>
                </a:lnTo>
                <a:lnTo>
                  <a:pt x="377020" y="3353024"/>
                </a:lnTo>
                <a:lnTo>
                  <a:pt x="421736" y="3366673"/>
                </a:lnTo>
                <a:lnTo>
                  <a:pt x="467940" y="3376633"/>
                </a:lnTo>
                <a:lnTo>
                  <a:pt x="515462" y="3382733"/>
                </a:lnTo>
                <a:lnTo>
                  <a:pt x="564134" y="3384804"/>
                </a:lnTo>
                <a:lnTo>
                  <a:pt x="3828033" y="3384804"/>
                </a:lnTo>
                <a:lnTo>
                  <a:pt x="3876705" y="3382733"/>
                </a:lnTo>
                <a:lnTo>
                  <a:pt x="3924227" y="3376633"/>
                </a:lnTo>
                <a:lnTo>
                  <a:pt x="3970431" y="3366673"/>
                </a:lnTo>
                <a:lnTo>
                  <a:pt x="4015147" y="3353024"/>
                </a:lnTo>
                <a:lnTo>
                  <a:pt x="4058207" y="3335853"/>
                </a:lnTo>
                <a:lnTo>
                  <a:pt x="4099440" y="3315332"/>
                </a:lnTo>
                <a:lnTo>
                  <a:pt x="4138676" y="3291628"/>
                </a:lnTo>
                <a:lnTo>
                  <a:pt x="4175748" y="3264912"/>
                </a:lnTo>
                <a:lnTo>
                  <a:pt x="4210485" y="3235353"/>
                </a:lnTo>
                <a:lnTo>
                  <a:pt x="4242717" y="3203121"/>
                </a:lnTo>
                <a:lnTo>
                  <a:pt x="4272276" y="3168384"/>
                </a:lnTo>
                <a:lnTo>
                  <a:pt x="4298992" y="3131312"/>
                </a:lnTo>
                <a:lnTo>
                  <a:pt x="4322696" y="3092076"/>
                </a:lnTo>
                <a:lnTo>
                  <a:pt x="4343217" y="3050843"/>
                </a:lnTo>
                <a:lnTo>
                  <a:pt x="4360388" y="3007783"/>
                </a:lnTo>
                <a:lnTo>
                  <a:pt x="4374037" y="2963067"/>
                </a:lnTo>
                <a:lnTo>
                  <a:pt x="4383997" y="2916863"/>
                </a:lnTo>
                <a:lnTo>
                  <a:pt x="4390097" y="2869341"/>
                </a:lnTo>
                <a:lnTo>
                  <a:pt x="4392168" y="2820669"/>
                </a:lnTo>
                <a:lnTo>
                  <a:pt x="4392168" y="1410334"/>
                </a:lnTo>
                <a:lnTo>
                  <a:pt x="4956263" y="564133"/>
                </a:lnTo>
                <a:lnTo>
                  <a:pt x="4392168" y="564133"/>
                </a:lnTo>
                <a:lnTo>
                  <a:pt x="4390097" y="515462"/>
                </a:lnTo>
                <a:lnTo>
                  <a:pt x="4383997" y="467940"/>
                </a:lnTo>
                <a:lnTo>
                  <a:pt x="4374037" y="421736"/>
                </a:lnTo>
                <a:lnTo>
                  <a:pt x="4360388" y="377020"/>
                </a:lnTo>
                <a:lnTo>
                  <a:pt x="4343217" y="333960"/>
                </a:lnTo>
                <a:lnTo>
                  <a:pt x="4322696" y="292727"/>
                </a:lnTo>
                <a:lnTo>
                  <a:pt x="4298992" y="253491"/>
                </a:lnTo>
                <a:lnTo>
                  <a:pt x="4272276" y="216419"/>
                </a:lnTo>
                <a:lnTo>
                  <a:pt x="4242717" y="181682"/>
                </a:lnTo>
                <a:lnTo>
                  <a:pt x="4210485" y="149450"/>
                </a:lnTo>
                <a:lnTo>
                  <a:pt x="4175748" y="119891"/>
                </a:lnTo>
                <a:lnTo>
                  <a:pt x="4138676" y="93175"/>
                </a:lnTo>
                <a:lnTo>
                  <a:pt x="4099440" y="69471"/>
                </a:lnTo>
                <a:lnTo>
                  <a:pt x="4058207" y="48950"/>
                </a:lnTo>
                <a:lnTo>
                  <a:pt x="4015147" y="31779"/>
                </a:lnTo>
                <a:lnTo>
                  <a:pt x="3970431" y="18130"/>
                </a:lnTo>
                <a:lnTo>
                  <a:pt x="3924227" y="8170"/>
                </a:lnTo>
                <a:lnTo>
                  <a:pt x="3876705" y="2070"/>
                </a:lnTo>
                <a:lnTo>
                  <a:pt x="3828033" y="0"/>
                </a:lnTo>
                <a:close/>
              </a:path>
              <a:path w="5015865" h="3385185">
                <a:moveTo>
                  <a:pt x="5015864" y="474725"/>
                </a:moveTo>
                <a:lnTo>
                  <a:pt x="4392168" y="564133"/>
                </a:lnTo>
                <a:lnTo>
                  <a:pt x="4956263" y="564133"/>
                </a:lnTo>
                <a:lnTo>
                  <a:pt x="5015864" y="474725"/>
                </a:lnTo>
                <a:close/>
              </a:path>
            </a:pathLst>
          </a:custGeom>
          <a:solidFill>
            <a:srgbClr val="C00000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9146" y="1989582"/>
            <a:ext cx="5015865" cy="3385185"/>
          </a:xfrm>
          <a:custGeom>
            <a:avLst/>
            <a:gdLst/>
            <a:ahLst/>
            <a:cxnLst/>
            <a:rect l="l" t="t" r="r" b="b"/>
            <a:pathLst>
              <a:path w="5015865" h="3385185">
                <a:moveTo>
                  <a:pt x="0" y="564133"/>
                </a:moveTo>
                <a:lnTo>
                  <a:pt x="2070" y="515462"/>
                </a:lnTo>
                <a:lnTo>
                  <a:pt x="8170" y="467940"/>
                </a:lnTo>
                <a:lnTo>
                  <a:pt x="18130" y="421736"/>
                </a:lnTo>
                <a:lnTo>
                  <a:pt x="31779" y="377020"/>
                </a:lnTo>
                <a:lnTo>
                  <a:pt x="48950" y="333960"/>
                </a:lnTo>
                <a:lnTo>
                  <a:pt x="69471" y="292727"/>
                </a:lnTo>
                <a:lnTo>
                  <a:pt x="93175" y="253491"/>
                </a:lnTo>
                <a:lnTo>
                  <a:pt x="119891" y="216419"/>
                </a:lnTo>
                <a:lnTo>
                  <a:pt x="149450" y="181682"/>
                </a:lnTo>
                <a:lnTo>
                  <a:pt x="181682" y="149450"/>
                </a:lnTo>
                <a:lnTo>
                  <a:pt x="216419" y="119891"/>
                </a:lnTo>
                <a:lnTo>
                  <a:pt x="253491" y="93175"/>
                </a:lnTo>
                <a:lnTo>
                  <a:pt x="292727" y="69471"/>
                </a:lnTo>
                <a:lnTo>
                  <a:pt x="333960" y="48950"/>
                </a:lnTo>
                <a:lnTo>
                  <a:pt x="377020" y="31779"/>
                </a:lnTo>
                <a:lnTo>
                  <a:pt x="421736" y="18130"/>
                </a:lnTo>
                <a:lnTo>
                  <a:pt x="467940" y="8170"/>
                </a:lnTo>
                <a:lnTo>
                  <a:pt x="515462" y="2070"/>
                </a:lnTo>
                <a:lnTo>
                  <a:pt x="564134" y="0"/>
                </a:lnTo>
                <a:lnTo>
                  <a:pt x="2562098" y="0"/>
                </a:lnTo>
                <a:lnTo>
                  <a:pt x="3660140" y="0"/>
                </a:lnTo>
                <a:lnTo>
                  <a:pt x="3828033" y="0"/>
                </a:lnTo>
                <a:lnTo>
                  <a:pt x="3876705" y="2070"/>
                </a:lnTo>
                <a:lnTo>
                  <a:pt x="3924227" y="8170"/>
                </a:lnTo>
                <a:lnTo>
                  <a:pt x="3970431" y="18130"/>
                </a:lnTo>
                <a:lnTo>
                  <a:pt x="4015147" y="31779"/>
                </a:lnTo>
                <a:lnTo>
                  <a:pt x="4058207" y="48950"/>
                </a:lnTo>
                <a:lnTo>
                  <a:pt x="4099440" y="69471"/>
                </a:lnTo>
                <a:lnTo>
                  <a:pt x="4138676" y="93175"/>
                </a:lnTo>
                <a:lnTo>
                  <a:pt x="4175748" y="119891"/>
                </a:lnTo>
                <a:lnTo>
                  <a:pt x="4210485" y="149450"/>
                </a:lnTo>
                <a:lnTo>
                  <a:pt x="4242717" y="181682"/>
                </a:lnTo>
                <a:lnTo>
                  <a:pt x="4272276" y="216419"/>
                </a:lnTo>
                <a:lnTo>
                  <a:pt x="4298992" y="253491"/>
                </a:lnTo>
                <a:lnTo>
                  <a:pt x="4322696" y="292727"/>
                </a:lnTo>
                <a:lnTo>
                  <a:pt x="4343217" y="333960"/>
                </a:lnTo>
                <a:lnTo>
                  <a:pt x="4360388" y="377020"/>
                </a:lnTo>
                <a:lnTo>
                  <a:pt x="4374037" y="421736"/>
                </a:lnTo>
                <a:lnTo>
                  <a:pt x="4383997" y="467940"/>
                </a:lnTo>
                <a:lnTo>
                  <a:pt x="4390097" y="515462"/>
                </a:lnTo>
                <a:lnTo>
                  <a:pt x="4392168" y="564133"/>
                </a:lnTo>
                <a:lnTo>
                  <a:pt x="5015864" y="474725"/>
                </a:lnTo>
                <a:lnTo>
                  <a:pt x="4392168" y="1410334"/>
                </a:lnTo>
                <a:lnTo>
                  <a:pt x="4392168" y="2820669"/>
                </a:lnTo>
                <a:lnTo>
                  <a:pt x="4390097" y="2869341"/>
                </a:lnTo>
                <a:lnTo>
                  <a:pt x="4383997" y="2916863"/>
                </a:lnTo>
                <a:lnTo>
                  <a:pt x="4374037" y="2963067"/>
                </a:lnTo>
                <a:lnTo>
                  <a:pt x="4360388" y="3007783"/>
                </a:lnTo>
                <a:lnTo>
                  <a:pt x="4343217" y="3050843"/>
                </a:lnTo>
                <a:lnTo>
                  <a:pt x="4322696" y="3092076"/>
                </a:lnTo>
                <a:lnTo>
                  <a:pt x="4298992" y="3131312"/>
                </a:lnTo>
                <a:lnTo>
                  <a:pt x="4272276" y="3168384"/>
                </a:lnTo>
                <a:lnTo>
                  <a:pt x="4242717" y="3203121"/>
                </a:lnTo>
                <a:lnTo>
                  <a:pt x="4210485" y="3235353"/>
                </a:lnTo>
                <a:lnTo>
                  <a:pt x="4175748" y="3264912"/>
                </a:lnTo>
                <a:lnTo>
                  <a:pt x="4138676" y="3291628"/>
                </a:lnTo>
                <a:lnTo>
                  <a:pt x="4099440" y="3315332"/>
                </a:lnTo>
                <a:lnTo>
                  <a:pt x="4058207" y="3335853"/>
                </a:lnTo>
                <a:lnTo>
                  <a:pt x="4015147" y="3353024"/>
                </a:lnTo>
                <a:lnTo>
                  <a:pt x="3970431" y="3366673"/>
                </a:lnTo>
                <a:lnTo>
                  <a:pt x="3924227" y="3376633"/>
                </a:lnTo>
                <a:lnTo>
                  <a:pt x="3876705" y="3382733"/>
                </a:lnTo>
                <a:lnTo>
                  <a:pt x="3828033" y="3384804"/>
                </a:lnTo>
                <a:lnTo>
                  <a:pt x="3660140" y="3384804"/>
                </a:lnTo>
                <a:lnTo>
                  <a:pt x="2562098" y="3384804"/>
                </a:lnTo>
                <a:lnTo>
                  <a:pt x="564134" y="3384804"/>
                </a:lnTo>
                <a:lnTo>
                  <a:pt x="515462" y="3382733"/>
                </a:lnTo>
                <a:lnTo>
                  <a:pt x="467940" y="3376633"/>
                </a:lnTo>
                <a:lnTo>
                  <a:pt x="421736" y="3366673"/>
                </a:lnTo>
                <a:lnTo>
                  <a:pt x="377020" y="3353024"/>
                </a:lnTo>
                <a:lnTo>
                  <a:pt x="333960" y="3335853"/>
                </a:lnTo>
                <a:lnTo>
                  <a:pt x="292727" y="3315332"/>
                </a:lnTo>
                <a:lnTo>
                  <a:pt x="253491" y="3291628"/>
                </a:lnTo>
                <a:lnTo>
                  <a:pt x="216419" y="3264912"/>
                </a:lnTo>
                <a:lnTo>
                  <a:pt x="181682" y="3235353"/>
                </a:lnTo>
                <a:lnTo>
                  <a:pt x="149450" y="3203121"/>
                </a:lnTo>
                <a:lnTo>
                  <a:pt x="119891" y="3168384"/>
                </a:lnTo>
                <a:lnTo>
                  <a:pt x="93175" y="3131312"/>
                </a:lnTo>
                <a:lnTo>
                  <a:pt x="69471" y="3092076"/>
                </a:lnTo>
                <a:lnTo>
                  <a:pt x="48950" y="3050843"/>
                </a:lnTo>
                <a:lnTo>
                  <a:pt x="31779" y="3007783"/>
                </a:lnTo>
                <a:lnTo>
                  <a:pt x="18130" y="2963067"/>
                </a:lnTo>
                <a:lnTo>
                  <a:pt x="8170" y="2916863"/>
                </a:lnTo>
                <a:lnTo>
                  <a:pt x="2070" y="2869341"/>
                </a:lnTo>
                <a:lnTo>
                  <a:pt x="0" y="2820669"/>
                </a:lnTo>
                <a:lnTo>
                  <a:pt x="0" y="1410334"/>
                </a:lnTo>
                <a:lnTo>
                  <a:pt x="0" y="564133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9014" y="2061210"/>
            <a:ext cx="1871980" cy="721360"/>
          </a:xfrm>
          <a:custGeom>
            <a:avLst/>
            <a:gdLst/>
            <a:ahLst/>
            <a:cxnLst/>
            <a:rect l="l" t="t" r="r" b="b"/>
            <a:pathLst>
              <a:path w="1871979" h="721360">
                <a:moveTo>
                  <a:pt x="1751329" y="0"/>
                </a:moveTo>
                <a:lnTo>
                  <a:pt x="120141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1" y="720851"/>
                </a:lnTo>
                <a:lnTo>
                  <a:pt x="1751329" y="720851"/>
                </a:lnTo>
                <a:lnTo>
                  <a:pt x="1798069" y="711402"/>
                </a:lnTo>
                <a:lnTo>
                  <a:pt x="1836261" y="685641"/>
                </a:lnTo>
                <a:lnTo>
                  <a:pt x="1862022" y="647449"/>
                </a:lnTo>
                <a:lnTo>
                  <a:pt x="1871471" y="600710"/>
                </a:lnTo>
                <a:lnTo>
                  <a:pt x="1871471" y="120141"/>
                </a:lnTo>
                <a:lnTo>
                  <a:pt x="1862022" y="73402"/>
                </a:lnTo>
                <a:lnTo>
                  <a:pt x="1836261" y="35210"/>
                </a:lnTo>
                <a:lnTo>
                  <a:pt x="1798069" y="9449"/>
                </a:lnTo>
                <a:lnTo>
                  <a:pt x="1751329" y="0"/>
                </a:lnTo>
                <a:close/>
              </a:path>
            </a:pathLst>
          </a:custGeom>
          <a:solidFill>
            <a:srgbClr val="C00000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9014" y="2061210"/>
            <a:ext cx="1871980" cy="721360"/>
          </a:xfrm>
          <a:custGeom>
            <a:avLst/>
            <a:gdLst/>
            <a:ahLst/>
            <a:cxnLst/>
            <a:rect l="l" t="t" r="r" b="b"/>
            <a:pathLst>
              <a:path w="187197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1751329" y="0"/>
                </a:lnTo>
                <a:lnTo>
                  <a:pt x="1798069" y="9449"/>
                </a:lnTo>
                <a:lnTo>
                  <a:pt x="1836261" y="35210"/>
                </a:lnTo>
                <a:lnTo>
                  <a:pt x="1862022" y="73402"/>
                </a:lnTo>
                <a:lnTo>
                  <a:pt x="1871471" y="120141"/>
                </a:lnTo>
                <a:lnTo>
                  <a:pt x="1871471" y="600710"/>
                </a:lnTo>
                <a:lnTo>
                  <a:pt x="1862022" y="647449"/>
                </a:lnTo>
                <a:lnTo>
                  <a:pt x="1836261" y="685641"/>
                </a:lnTo>
                <a:lnTo>
                  <a:pt x="1798069" y="711402"/>
                </a:lnTo>
                <a:lnTo>
                  <a:pt x="1751329" y="720851"/>
                </a:lnTo>
                <a:lnTo>
                  <a:pt x="120141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4186554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Internet</a:t>
            </a:r>
            <a:r>
              <a:rPr dirty="0" spc="-80"/>
              <a:t> </a:t>
            </a:r>
            <a:r>
              <a:rPr dirty="0" spc="-5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2053971"/>
            <a:ext cx="6399530" cy="2252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Current </a:t>
            </a:r>
            <a:r>
              <a:rPr dirty="0" sz="3200">
                <a:latin typeface="Wingdings"/>
                <a:cs typeface="Wingdings"/>
              </a:rPr>
              <a:t>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ahoma"/>
                <a:cs typeface="Tahoma"/>
              </a:rPr>
              <a:t>version </a:t>
            </a:r>
            <a:r>
              <a:rPr dirty="0" sz="3200">
                <a:latin typeface="Tahoma"/>
                <a:cs typeface="Tahoma"/>
              </a:rPr>
              <a:t>4</a:t>
            </a:r>
            <a:r>
              <a:rPr dirty="0" sz="3200" spc="1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(IPv4)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Data </a:t>
            </a:r>
            <a:r>
              <a:rPr dirty="0" sz="3200">
                <a:latin typeface="Tahoma"/>
                <a:cs typeface="Tahoma"/>
              </a:rPr>
              <a:t>packet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(Datagram)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Functions </a:t>
            </a:r>
            <a:r>
              <a:rPr dirty="0" sz="3200">
                <a:latin typeface="Wingdings"/>
                <a:cs typeface="Wingdings"/>
              </a:rPr>
              <a:t>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>
                <a:latin typeface="Tahoma"/>
                <a:cs typeface="Tahoma"/>
              </a:rPr>
              <a:t>Header </a:t>
            </a:r>
            <a:r>
              <a:rPr dirty="0" baseline="3472" sz="48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baseline="3472" sz="4800" spc="50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3472" sz="4800" spc="-7">
                <a:solidFill>
                  <a:srgbClr val="FF0000"/>
                </a:solidFill>
                <a:latin typeface="Tahoma"/>
                <a:cs typeface="Tahoma"/>
              </a:rPr>
              <a:t>Overhead</a:t>
            </a:r>
            <a:endParaRPr baseline="3472"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 spc="-5"/>
              <a:t>Datagram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764792" y="1844039"/>
            <a:ext cx="6248400" cy="158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8138" y="3400805"/>
            <a:ext cx="3599815" cy="144780"/>
          </a:xfrm>
          <a:custGeom>
            <a:avLst/>
            <a:gdLst/>
            <a:ahLst/>
            <a:cxnLst/>
            <a:rect l="l" t="t" r="r" b="b"/>
            <a:pathLst>
              <a:path w="3599815" h="144779">
                <a:moveTo>
                  <a:pt x="0" y="144779"/>
                </a:moveTo>
                <a:lnTo>
                  <a:pt x="3599688" y="144779"/>
                </a:lnTo>
                <a:lnTo>
                  <a:pt x="35996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8138" y="3400805"/>
            <a:ext cx="3599815" cy="144780"/>
          </a:xfrm>
          <a:custGeom>
            <a:avLst/>
            <a:gdLst/>
            <a:ahLst/>
            <a:cxnLst/>
            <a:rect l="l" t="t" r="r" b="b"/>
            <a:pathLst>
              <a:path w="3599815" h="144779">
                <a:moveTo>
                  <a:pt x="0" y="144779"/>
                </a:moveTo>
                <a:lnTo>
                  <a:pt x="3599688" y="144779"/>
                </a:lnTo>
                <a:lnTo>
                  <a:pt x="35996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9364" y="3345179"/>
            <a:ext cx="6248399" cy="3308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01331" y="1556765"/>
            <a:ext cx="164528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FF0000"/>
                </a:solidFill>
                <a:latin typeface="Tahoma"/>
                <a:cs typeface="Tahoma"/>
              </a:rPr>
              <a:t>Payload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4040" y="1964054"/>
            <a:ext cx="1312545" cy="817244"/>
          </a:xfrm>
          <a:custGeom>
            <a:avLst/>
            <a:gdLst/>
            <a:ahLst/>
            <a:cxnLst/>
            <a:rect l="l" t="t" r="r" b="b"/>
            <a:pathLst>
              <a:path w="1312545" h="817244">
                <a:moveTo>
                  <a:pt x="102997" y="652526"/>
                </a:moveTo>
                <a:lnTo>
                  <a:pt x="0" y="817245"/>
                </a:lnTo>
                <a:lnTo>
                  <a:pt x="193548" y="800735"/>
                </a:lnTo>
                <a:lnTo>
                  <a:pt x="172597" y="766445"/>
                </a:lnTo>
                <a:lnTo>
                  <a:pt x="138684" y="766445"/>
                </a:lnTo>
                <a:lnTo>
                  <a:pt x="108458" y="717042"/>
                </a:lnTo>
                <a:lnTo>
                  <a:pt x="133182" y="701932"/>
                </a:lnTo>
                <a:lnTo>
                  <a:pt x="102997" y="652526"/>
                </a:lnTo>
                <a:close/>
              </a:path>
              <a:path w="1312545" h="817244">
                <a:moveTo>
                  <a:pt x="133182" y="701932"/>
                </a:moveTo>
                <a:lnTo>
                  <a:pt x="108458" y="717042"/>
                </a:lnTo>
                <a:lnTo>
                  <a:pt x="138684" y="766445"/>
                </a:lnTo>
                <a:lnTo>
                  <a:pt x="163379" y="751356"/>
                </a:lnTo>
                <a:lnTo>
                  <a:pt x="133182" y="701932"/>
                </a:lnTo>
                <a:close/>
              </a:path>
              <a:path w="1312545" h="817244">
                <a:moveTo>
                  <a:pt x="163379" y="751356"/>
                </a:moveTo>
                <a:lnTo>
                  <a:pt x="138684" y="766445"/>
                </a:lnTo>
                <a:lnTo>
                  <a:pt x="172597" y="766445"/>
                </a:lnTo>
                <a:lnTo>
                  <a:pt x="163379" y="751356"/>
                </a:lnTo>
                <a:close/>
              </a:path>
              <a:path w="1312545" h="817244">
                <a:moveTo>
                  <a:pt x="1281811" y="0"/>
                </a:moveTo>
                <a:lnTo>
                  <a:pt x="133182" y="701932"/>
                </a:lnTo>
                <a:lnTo>
                  <a:pt x="163379" y="751356"/>
                </a:lnTo>
                <a:lnTo>
                  <a:pt x="1312037" y="49530"/>
                </a:lnTo>
                <a:lnTo>
                  <a:pt x="128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87011" y="2852927"/>
            <a:ext cx="1871980" cy="504825"/>
          </a:xfrm>
          <a:custGeom>
            <a:avLst/>
            <a:gdLst/>
            <a:ahLst/>
            <a:cxnLst/>
            <a:rect l="l" t="t" r="r" b="b"/>
            <a:pathLst>
              <a:path w="1871979" h="504825">
                <a:moveTo>
                  <a:pt x="0" y="504444"/>
                </a:moveTo>
                <a:lnTo>
                  <a:pt x="1871472" y="504444"/>
                </a:lnTo>
                <a:lnTo>
                  <a:pt x="1871472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18460" y="2636520"/>
            <a:ext cx="1511935" cy="937260"/>
          </a:xfrm>
          <a:custGeom>
            <a:avLst/>
            <a:gdLst/>
            <a:ahLst/>
            <a:cxnLst/>
            <a:rect l="l" t="t" r="r" b="b"/>
            <a:pathLst>
              <a:path w="1511935" h="937260">
                <a:moveTo>
                  <a:pt x="0" y="468629"/>
                </a:moveTo>
                <a:lnTo>
                  <a:pt x="8985" y="396152"/>
                </a:lnTo>
                <a:lnTo>
                  <a:pt x="35045" y="327176"/>
                </a:lnTo>
                <a:lnTo>
                  <a:pt x="76835" y="262534"/>
                </a:lnTo>
                <a:lnTo>
                  <a:pt x="103208" y="232099"/>
                </a:lnTo>
                <a:lnTo>
                  <a:pt x="133010" y="203060"/>
                </a:lnTo>
                <a:lnTo>
                  <a:pt x="166071" y="175522"/>
                </a:lnTo>
                <a:lnTo>
                  <a:pt x="202224" y="149588"/>
                </a:lnTo>
                <a:lnTo>
                  <a:pt x="241302" y="125362"/>
                </a:lnTo>
                <a:lnTo>
                  <a:pt x="283135" y="102949"/>
                </a:lnTo>
                <a:lnTo>
                  <a:pt x="327555" y="82454"/>
                </a:lnTo>
                <a:lnTo>
                  <a:pt x="374395" y="63979"/>
                </a:lnTo>
                <a:lnTo>
                  <a:pt x="423487" y="47630"/>
                </a:lnTo>
                <a:lnTo>
                  <a:pt x="474662" y="33510"/>
                </a:lnTo>
                <a:lnTo>
                  <a:pt x="527752" y="21724"/>
                </a:lnTo>
                <a:lnTo>
                  <a:pt x="582590" y="12376"/>
                </a:lnTo>
                <a:lnTo>
                  <a:pt x="639006" y="5570"/>
                </a:lnTo>
                <a:lnTo>
                  <a:pt x="696833" y="1409"/>
                </a:lnTo>
                <a:lnTo>
                  <a:pt x="755903" y="0"/>
                </a:lnTo>
                <a:lnTo>
                  <a:pt x="814974" y="1409"/>
                </a:lnTo>
                <a:lnTo>
                  <a:pt x="872801" y="5570"/>
                </a:lnTo>
                <a:lnTo>
                  <a:pt x="929217" y="12376"/>
                </a:lnTo>
                <a:lnTo>
                  <a:pt x="984055" y="21724"/>
                </a:lnTo>
                <a:lnTo>
                  <a:pt x="1037145" y="33510"/>
                </a:lnTo>
                <a:lnTo>
                  <a:pt x="1088320" y="47630"/>
                </a:lnTo>
                <a:lnTo>
                  <a:pt x="1137412" y="63979"/>
                </a:lnTo>
                <a:lnTo>
                  <a:pt x="1184252" y="82454"/>
                </a:lnTo>
                <a:lnTo>
                  <a:pt x="1228672" y="102949"/>
                </a:lnTo>
                <a:lnTo>
                  <a:pt x="1270505" y="125362"/>
                </a:lnTo>
                <a:lnTo>
                  <a:pt x="1309583" y="149588"/>
                </a:lnTo>
                <a:lnTo>
                  <a:pt x="1345736" y="175522"/>
                </a:lnTo>
                <a:lnTo>
                  <a:pt x="1378797" y="203060"/>
                </a:lnTo>
                <a:lnTo>
                  <a:pt x="1408599" y="232099"/>
                </a:lnTo>
                <a:lnTo>
                  <a:pt x="1434972" y="262534"/>
                </a:lnTo>
                <a:lnTo>
                  <a:pt x="1457749" y="294261"/>
                </a:lnTo>
                <a:lnTo>
                  <a:pt x="1491842" y="361174"/>
                </a:lnTo>
                <a:lnTo>
                  <a:pt x="1509533" y="432005"/>
                </a:lnTo>
                <a:lnTo>
                  <a:pt x="1511807" y="468629"/>
                </a:lnTo>
                <a:lnTo>
                  <a:pt x="1509533" y="505254"/>
                </a:lnTo>
                <a:lnTo>
                  <a:pt x="1491842" y="576085"/>
                </a:lnTo>
                <a:lnTo>
                  <a:pt x="1457749" y="642998"/>
                </a:lnTo>
                <a:lnTo>
                  <a:pt x="1434972" y="674725"/>
                </a:lnTo>
                <a:lnTo>
                  <a:pt x="1408599" y="705160"/>
                </a:lnTo>
                <a:lnTo>
                  <a:pt x="1378797" y="734199"/>
                </a:lnTo>
                <a:lnTo>
                  <a:pt x="1345736" y="761737"/>
                </a:lnTo>
                <a:lnTo>
                  <a:pt x="1309583" y="787671"/>
                </a:lnTo>
                <a:lnTo>
                  <a:pt x="1270505" y="811897"/>
                </a:lnTo>
                <a:lnTo>
                  <a:pt x="1228672" y="834310"/>
                </a:lnTo>
                <a:lnTo>
                  <a:pt x="1184252" y="854805"/>
                </a:lnTo>
                <a:lnTo>
                  <a:pt x="1137411" y="873280"/>
                </a:lnTo>
                <a:lnTo>
                  <a:pt x="1088320" y="889629"/>
                </a:lnTo>
                <a:lnTo>
                  <a:pt x="1037145" y="903749"/>
                </a:lnTo>
                <a:lnTo>
                  <a:pt x="984055" y="915535"/>
                </a:lnTo>
                <a:lnTo>
                  <a:pt x="929217" y="924883"/>
                </a:lnTo>
                <a:lnTo>
                  <a:pt x="872801" y="931689"/>
                </a:lnTo>
                <a:lnTo>
                  <a:pt x="814974" y="935850"/>
                </a:lnTo>
                <a:lnTo>
                  <a:pt x="755903" y="937259"/>
                </a:lnTo>
                <a:lnTo>
                  <a:pt x="696833" y="935850"/>
                </a:lnTo>
                <a:lnTo>
                  <a:pt x="639006" y="931689"/>
                </a:lnTo>
                <a:lnTo>
                  <a:pt x="582590" y="924883"/>
                </a:lnTo>
                <a:lnTo>
                  <a:pt x="527752" y="915535"/>
                </a:lnTo>
                <a:lnTo>
                  <a:pt x="474662" y="903749"/>
                </a:lnTo>
                <a:lnTo>
                  <a:pt x="423487" y="889629"/>
                </a:lnTo>
                <a:lnTo>
                  <a:pt x="374395" y="873280"/>
                </a:lnTo>
                <a:lnTo>
                  <a:pt x="327555" y="854805"/>
                </a:lnTo>
                <a:lnTo>
                  <a:pt x="283135" y="834310"/>
                </a:lnTo>
                <a:lnTo>
                  <a:pt x="241302" y="811897"/>
                </a:lnTo>
                <a:lnTo>
                  <a:pt x="202224" y="787671"/>
                </a:lnTo>
                <a:lnTo>
                  <a:pt x="166071" y="761737"/>
                </a:lnTo>
                <a:lnTo>
                  <a:pt x="133010" y="734199"/>
                </a:lnTo>
                <a:lnTo>
                  <a:pt x="103208" y="705160"/>
                </a:lnTo>
                <a:lnTo>
                  <a:pt x="76835" y="674725"/>
                </a:lnTo>
                <a:lnTo>
                  <a:pt x="54058" y="642998"/>
                </a:lnTo>
                <a:lnTo>
                  <a:pt x="19965" y="576085"/>
                </a:lnTo>
                <a:lnTo>
                  <a:pt x="2274" y="505254"/>
                </a:lnTo>
                <a:lnTo>
                  <a:pt x="0" y="468629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8267" y="2057019"/>
            <a:ext cx="199580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3333CC"/>
                </a:solidFill>
                <a:latin typeface="Tahoma"/>
                <a:cs typeface="Tahoma"/>
              </a:rPr>
              <a:t>Overhead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6814" y="2536317"/>
            <a:ext cx="1300480" cy="302260"/>
          </a:xfrm>
          <a:custGeom>
            <a:avLst/>
            <a:gdLst/>
            <a:ahLst/>
            <a:cxnLst/>
            <a:rect l="l" t="t" r="r" b="b"/>
            <a:pathLst>
              <a:path w="1300480" h="302260">
                <a:moveTo>
                  <a:pt x="1124075" y="244908"/>
                </a:moveTo>
                <a:lnTo>
                  <a:pt x="1114552" y="302006"/>
                </a:lnTo>
                <a:lnTo>
                  <a:pt x="1284925" y="249682"/>
                </a:lnTo>
                <a:lnTo>
                  <a:pt x="1152652" y="249682"/>
                </a:lnTo>
                <a:lnTo>
                  <a:pt x="1124075" y="244908"/>
                </a:lnTo>
                <a:close/>
              </a:path>
              <a:path w="1300480" h="302260">
                <a:moveTo>
                  <a:pt x="1133607" y="187759"/>
                </a:moveTo>
                <a:lnTo>
                  <a:pt x="1124075" y="244908"/>
                </a:lnTo>
                <a:lnTo>
                  <a:pt x="1152652" y="249682"/>
                </a:lnTo>
                <a:lnTo>
                  <a:pt x="1162177" y="192532"/>
                </a:lnTo>
                <a:lnTo>
                  <a:pt x="1133607" y="187759"/>
                </a:lnTo>
                <a:close/>
              </a:path>
              <a:path w="1300480" h="302260">
                <a:moveTo>
                  <a:pt x="1143127" y="130683"/>
                </a:moveTo>
                <a:lnTo>
                  <a:pt x="1133607" y="187759"/>
                </a:lnTo>
                <a:lnTo>
                  <a:pt x="1162177" y="192532"/>
                </a:lnTo>
                <a:lnTo>
                  <a:pt x="1152652" y="249682"/>
                </a:lnTo>
                <a:lnTo>
                  <a:pt x="1284925" y="249682"/>
                </a:lnTo>
                <a:lnTo>
                  <a:pt x="1300226" y="244983"/>
                </a:lnTo>
                <a:lnTo>
                  <a:pt x="1143127" y="130683"/>
                </a:lnTo>
                <a:close/>
              </a:path>
              <a:path w="1300480" h="302260">
                <a:moveTo>
                  <a:pt x="9652" y="0"/>
                </a:moveTo>
                <a:lnTo>
                  <a:pt x="0" y="57150"/>
                </a:lnTo>
                <a:lnTo>
                  <a:pt x="1124075" y="244908"/>
                </a:lnTo>
                <a:lnTo>
                  <a:pt x="1133607" y="187759"/>
                </a:lnTo>
                <a:lnTo>
                  <a:pt x="965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507619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Ethereal </a:t>
            </a:r>
            <a:r>
              <a:rPr dirty="0"/>
              <a:t>/</a:t>
            </a:r>
            <a:r>
              <a:rPr dirty="0" spc="-75"/>
              <a:t> </a:t>
            </a:r>
            <a:r>
              <a:rPr dirty="0"/>
              <a:t>Wireshark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927860"/>
            <a:ext cx="5903975" cy="472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280289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Raw</a:t>
            </a:r>
            <a:r>
              <a:rPr dirty="0" spc="-105"/>
              <a:t> </a:t>
            </a:r>
            <a:r>
              <a:rPr dirty="0" spc="-5"/>
              <a:t>Frame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2540507"/>
            <a:ext cx="8279892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1563" y="2324100"/>
            <a:ext cx="866140" cy="1224280"/>
          </a:xfrm>
          <a:custGeom>
            <a:avLst/>
            <a:gdLst/>
            <a:ahLst/>
            <a:cxnLst/>
            <a:rect l="l" t="t" r="r" b="b"/>
            <a:pathLst>
              <a:path w="866140" h="1224279">
                <a:moveTo>
                  <a:pt x="0" y="611886"/>
                </a:moveTo>
                <a:lnTo>
                  <a:pt x="1768" y="556190"/>
                </a:lnTo>
                <a:lnTo>
                  <a:pt x="6973" y="501895"/>
                </a:lnTo>
                <a:lnTo>
                  <a:pt x="15460" y="449218"/>
                </a:lnTo>
                <a:lnTo>
                  <a:pt x="27077" y="398374"/>
                </a:lnTo>
                <a:lnTo>
                  <a:pt x="41672" y="349579"/>
                </a:lnTo>
                <a:lnTo>
                  <a:pt x="59091" y="303050"/>
                </a:lnTo>
                <a:lnTo>
                  <a:pt x="79182" y="259001"/>
                </a:lnTo>
                <a:lnTo>
                  <a:pt x="101792" y="217650"/>
                </a:lnTo>
                <a:lnTo>
                  <a:pt x="126768" y="179212"/>
                </a:lnTo>
                <a:lnTo>
                  <a:pt x="153957" y="143904"/>
                </a:lnTo>
                <a:lnTo>
                  <a:pt x="183207" y="111940"/>
                </a:lnTo>
                <a:lnTo>
                  <a:pt x="214364" y="83537"/>
                </a:lnTo>
                <a:lnTo>
                  <a:pt x="247277" y="58912"/>
                </a:lnTo>
                <a:lnTo>
                  <a:pt x="281791" y="38279"/>
                </a:lnTo>
                <a:lnTo>
                  <a:pt x="317755" y="21856"/>
                </a:lnTo>
                <a:lnTo>
                  <a:pt x="355016" y="9857"/>
                </a:lnTo>
                <a:lnTo>
                  <a:pt x="393420" y="2500"/>
                </a:lnTo>
                <a:lnTo>
                  <a:pt x="432816" y="0"/>
                </a:lnTo>
                <a:lnTo>
                  <a:pt x="472211" y="2500"/>
                </a:lnTo>
                <a:lnTo>
                  <a:pt x="510615" y="9857"/>
                </a:lnTo>
                <a:lnTo>
                  <a:pt x="547876" y="21856"/>
                </a:lnTo>
                <a:lnTo>
                  <a:pt x="583840" y="38279"/>
                </a:lnTo>
                <a:lnTo>
                  <a:pt x="618354" y="58912"/>
                </a:lnTo>
                <a:lnTo>
                  <a:pt x="651267" y="83537"/>
                </a:lnTo>
                <a:lnTo>
                  <a:pt x="682424" y="111940"/>
                </a:lnTo>
                <a:lnTo>
                  <a:pt x="711674" y="143904"/>
                </a:lnTo>
                <a:lnTo>
                  <a:pt x="738863" y="179212"/>
                </a:lnTo>
                <a:lnTo>
                  <a:pt x="763839" y="217650"/>
                </a:lnTo>
                <a:lnTo>
                  <a:pt x="786449" y="259001"/>
                </a:lnTo>
                <a:lnTo>
                  <a:pt x="806540" y="303050"/>
                </a:lnTo>
                <a:lnTo>
                  <a:pt x="823959" y="349579"/>
                </a:lnTo>
                <a:lnTo>
                  <a:pt x="838554" y="398374"/>
                </a:lnTo>
                <a:lnTo>
                  <a:pt x="850171" y="449218"/>
                </a:lnTo>
                <a:lnTo>
                  <a:pt x="858658" y="501895"/>
                </a:lnTo>
                <a:lnTo>
                  <a:pt x="863863" y="556190"/>
                </a:lnTo>
                <a:lnTo>
                  <a:pt x="865632" y="611886"/>
                </a:lnTo>
                <a:lnTo>
                  <a:pt x="863863" y="667581"/>
                </a:lnTo>
                <a:lnTo>
                  <a:pt x="858658" y="721876"/>
                </a:lnTo>
                <a:lnTo>
                  <a:pt x="850171" y="774553"/>
                </a:lnTo>
                <a:lnTo>
                  <a:pt x="838554" y="825397"/>
                </a:lnTo>
                <a:lnTo>
                  <a:pt x="823959" y="874192"/>
                </a:lnTo>
                <a:lnTo>
                  <a:pt x="806540" y="920721"/>
                </a:lnTo>
                <a:lnTo>
                  <a:pt x="786449" y="964770"/>
                </a:lnTo>
                <a:lnTo>
                  <a:pt x="763839" y="1006121"/>
                </a:lnTo>
                <a:lnTo>
                  <a:pt x="738863" y="1044559"/>
                </a:lnTo>
                <a:lnTo>
                  <a:pt x="711674" y="1079867"/>
                </a:lnTo>
                <a:lnTo>
                  <a:pt x="682424" y="1111831"/>
                </a:lnTo>
                <a:lnTo>
                  <a:pt x="651267" y="1140234"/>
                </a:lnTo>
                <a:lnTo>
                  <a:pt x="618354" y="1164859"/>
                </a:lnTo>
                <a:lnTo>
                  <a:pt x="583840" y="1185492"/>
                </a:lnTo>
                <a:lnTo>
                  <a:pt x="547876" y="1201915"/>
                </a:lnTo>
                <a:lnTo>
                  <a:pt x="510615" y="1213914"/>
                </a:lnTo>
                <a:lnTo>
                  <a:pt x="472211" y="1221271"/>
                </a:lnTo>
                <a:lnTo>
                  <a:pt x="432816" y="1223772"/>
                </a:lnTo>
                <a:lnTo>
                  <a:pt x="393420" y="1221271"/>
                </a:lnTo>
                <a:lnTo>
                  <a:pt x="355016" y="1213914"/>
                </a:lnTo>
                <a:lnTo>
                  <a:pt x="317755" y="1201915"/>
                </a:lnTo>
                <a:lnTo>
                  <a:pt x="281791" y="1185492"/>
                </a:lnTo>
                <a:lnTo>
                  <a:pt x="247277" y="1164859"/>
                </a:lnTo>
                <a:lnTo>
                  <a:pt x="214364" y="1140234"/>
                </a:lnTo>
                <a:lnTo>
                  <a:pt x="183207" y="1111831"/>
                </a:lnTo>
                <a:lnTo>
                  <a:pt x="153957" y="1079867"/>
                </a:lnTo>
                <a:lnTo>
                  <a:pt x="126768" y="1044559"/>
                </a:lnTo>
                <a:lnTo>
                  <a:pt x="101792" y="1006121"/>
                </a:lnTo>
                <a:lnTo>
                  <a:pt x="79182" y="964770"/>
                </a:lnTo>
                <a:lnTo>
                  <a:pt x="59091" y="920721"/>
                </a:lnTo>
                <a:lnTo>
                  <a:pt x="41672" y="874192"/>
                </a:lnTo>
                <a:lnTo>
                  <a:pt x="27077" y="825397"/>
                </a:lnTo>
                <a:lnTo>
                  <a:pt x="15460" y="774553"/>
                </a:lnTo>
                <a:lnTo>
                  <a:pt x="6973" y="721876"/>
                </a:lnTo>
                <a:lnTo>
                  <a:pt x="1768" y="667581"/>
                </a:lnTo>
                <a:lnTo>
                  <a:pt x="0" y="611886"/>
                </a:lnTo>
                <a:close/>
              </a:path>
            </a:pathLst>
          </a:custGeom>
          <a:ln w="57912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604" y="3547871"/>
            <a:ext cx="228600" cy="864235"/>
          </a:xfrm>
          <a:custGeom>
            <a:avLst/>
            <a:gdLst/>
            <a:ahLst/>
            <a:cxnLst/>
            <a:rect l="l" t="t" r="r" b="b"/>
            <a:pathLst>
              <a:path w="228600" h="864235">
                <a:moveTo>
                  <a:pt x="152400" y="190500"/>
                </a:moveTo>
                <a:lnTo>
                  <a:pt x="76200" y="190500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500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49" y="190500"/>
                </a:lnTo>
                <a:lnTo>
                  <a:pt x="114300" y="0"/>
                </a:lnTo>
                <a:close/>
              </a:path>
              <a:path w="228600" h="864235">
                <a:moveTo>
                  <a:pt x="209549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209549" y="190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831" y="4340352"/>
            <a:ext cx="1452880" cy="457200"/>
          </a:xfrm>
          <a:prstGeom prst="rect">
            <a:avLst/>
          </a:prstGeom>
          <a:solidFill>
            <a:srgbClr val="800000"/>
          </a:solidFill>
        </p:spPr>
        <p:txBody>
          <a:bodyPr wrap="square" lIns="0" tIns="101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# of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4044" y="2324100"/>
            <a:ext cx="5760720" cy="1152525"/>
          </a:xfrm>
          <a:custGeom>
            <a:avLst/>
            <a:gdLst/>
            <a:ahLst/>
            <a:cxnLst/>
            <a:rect l="l" t="t" r="r" b="b"/>
            <a:pathLst>
              <a:path w="5760720" h="1152525">
                <a:moveTo>
                  <a:pt x="0" y="576072"/>
                </a:moveTo>
                <a:lnTo>
                  <a:pt x="8665" y="531055"/>
                </a:lnTo>
                <a:lnTo>
                  <a:pt x="34236" y="486985"/>
                </a:lnTo>
                <a:lnTo>
                  <a:pt x="60358" y="458194"/>
                </a:lnTo>
                <a:lnTo>
                  <a:pt x="93519" y="429920"/>
                </a:lnTo>
                <a:lnTo>
                  <a:pt x="133530" y="402199"/>
                </a:lnTo>
                <a:lnTo>
                  <a:pt x="180199" y="375070"/>
                </a:lnTo>
                <a:lnTo>
                  <a:pt x="233339" y="348570"/>
                </a:lnTo>
                <a:lnTo>
                  <a:pt x="292759" y="322739"/>
                </a:lnTo>
                <a:lnTo>
                  <a:pt x="358268" y="297613"/>
                </a:lnTo>
                <a:lnTo>
                  <a:pt x="429679" y="273230"/>
                </a:lnTo>
                <a:lnTo>
                  <a:pt x="467538" y="261330"/>
                </a:lnTo>
                <a:lnTo>
                  <a:pt x="506800" y="249629"/>
                </a:lnTo>
                <a:lnTo>
                  <a:pt x="547443" y="238134"/>
                </a:lnTo>
                <a:lnTo>
                  <a:pt x="589443" y="226848"/>
                </a:lnTo>
                <a:lnTo>
                  <a:pt x="632775" y="215777"/>
                </a:lnTo>
                <a:lnTo>
                  <a:pt x="677416" y="204924"/>
                </a:lnTo>
                <a:lnTo>
                  <a:pt x="723343" y="194296"/>
                </a:lnTo>
                <a:lnTo>
                  <a:pt x="770532" y="183896"/>
                </a:lnTo>
                <a:lnTo>
                  <a:pt x="818959" y="173729"/>
                </a:lnTo>
                <a:lnTo>
                  <a:pt x="868599" y="163801"/>
                </a:lnTo>
                <a:lnTo>
                  <a:pt x="919431" y="154115"/>
                </a:lnTo>
                <a:lnTo>
                  <a:pt x="971429" y="144677"/>
                </a:lnTo>
                <a:lnTo>
                  <a:pt x="1024571" y="135491"/>
                </a:lnTo>
                <a:lnTo>
                  <a:pt x="1078832" y="126563"/>
                </a:lnTo>
                <a:lnTo>
                  <a:pt x="1134188" y="117896"/>
                </a:lnTo>
                <a:lnTo>
                  <a:pt x="1190617" y="109495"/>
                </a:lnTo>
                <a:lnTo>
                  <a:pt x="1248093" y="101366"/>
                </a:lnTo>
                <a:lnTo>
                  <a:pt x="1306595" y="93514"/>
                </a:lnTo>
                <a:lnTo>
                  <a:pt x="1366097" y="85941"/>
                </a:lnTo>
                <a:lnTo>
                  <a:pt x="1426576" y="78655"/>
                </a:lnTo>
                <a:lnTo>
                  <a:pt x="1488009" y="71659"/>
                </a:lnTo>
                <a:lnTo>
                  <a:pt x="1550372" y="64957"/>
                </a:lnTo>
                <a:lnTo>
                  <a:pt x="1613640" y="58556"/>
                </a:lnTo>
                <a:lnTo>
                  <a:pt x="1677791" y="52459"/>
                </a:lnTo>
                <a:lnTo>
                  <a:pt x="1742800" y="46671"/>
                </a:lnTo>
                <a:lnTo>
                  <a:pt x="1808644" y="41197"/>
                </a:lnTo>
                <a:lnTo>
                  <a:pt x="1875299" y="36042"/>
                </a:lnTo>
                <a:lnTo>
                  <a:pt x="1942742" y="31211"/>
                </a:lnTo>
                <a:lnTo>
                  <a:pt x="2010948" y="26708"/>
                </a:lnTo>
                <a:lnTo>
                  <a:pt x="2079894" y="22538"/>
                </a:lnTo>
                <a:lnTo>
                  <a:pt x="2149557" y="18705"/>
                </a:lnTo>
                <a:lnTo>
                  <a:pt x="2219912" y="15215"/>
                </a:lnTo>
                <a:lnTo>
                  <a:pt x="2290936" y="12072"/>
                </a:lnTo>
                <a:lnTo>
                  <a:pt x="2362605" y="9281"/>
                </a:lnTo>
                <a:lnTo>
                  <a:pt x="2434896" y="6847"/>
                </a:lnTo>
                <a:lnTo>
                  <a:pt x="2507784" y="4775"/>
                </a:lnTo>
                <a:lnTo>
                  <a:pt x="2581246" y="3068"/>
                </a:lnTo>
                <a:lnTo>
                  <a:pt x="2655258" y="1733"/>
                </a:lnTo>
                <a:lnTo>
                  <a:pt x="2729797" y="773"/>
                </a:lnTo>
                <a:lnTo>
                  <a:pt x="2804839" y="194"/>
                </a:lnTo>
                <a:lnTo>
                  <a:pt x="2880360" y="0"/>
                </a:lnTo>
                <a:lnTo>
                  <a:pt x="2955880" y="194"/>
                </a:lnTo>
                <a:lnTo>
                  <a:pt x="3030922" y="773"/>
                </a:lnTo>
                <a:lnTo>
                  <a:pt x="3105461" y="1733"/>
                </a:lnTo>
                <a:lnTo>
                  <a:pt x="3179473" y="3068"/>
                </a:lnTo>
                <a:lnTo>
                  <a:pt x="3252935" y="4775"/>
                </a:lnTo>
                <a:lnTo>
                  <a:pt x="3325823" y="6847"/>
                </a:lnTo>
                <a:lnTo>
                  <a:pt x="3398114" y="9281"/>
                </a:lnTo>
                <a:lnTo>
                  <a:pt x="3469783" y="12072"/>
                </a:lnTo>
                <a:lnTo>
                  <a:pt x="3540807" y="15215"/>
                </a:lnTo>
                <a:lnTo>
                  <a:pt x="3611162" y="18705"/>
                </a:lnTo>
                <a:lnTo>
                  <a:pt x="3680825" y="22538"/>
                </a:lnTo>
                <a:lnTo>
                  <a:pt x="3749771" y="26708"/>
                </a:lnTo>
                <a:lnTo>
                  <a:pt x="3817977" y="31211"/>
                </a:lnTo>
                <a:lnTo>
                  <a:pt x="3885420" y="36042"/>
                </a:lnTo>
                <a:lnTo>
                  <a:pt x="3952075" y="41197"/>
                </a:lnTo>
                <a:lnTo>
                  <a:pt x="4017919" y="46671"/>
                </a:lnTo>
                <a:lnTo>
                  <a:pt x="4082928" y="52459"/>
                </a:lnTo>
                <a:lnTo>
                  <a:pt x="4147079" y="58556"/>
                </a:lnTo>
                <a:lnTo>
                  <a:pt x="4210347" y="64957"/>
                </a:lnTo>
                <a:lnTo>
                  <a:pt x="4272710" y="71659"/>
                </a:lnTo>
                <a:lnTo>
                  <a:pt x="4334143" y="78655"/>
                </a:lnTo>
                <a:lnTo>
                  <a:pt x="4394622" y="85941"/>
                </a:lnTo>
                <a:lnTo>
                  <a:pt x="4454124" y="93514"/>
                </a:lnTo>
                <a:lnTo>
                  <a:pt x="4512626" y="101366"/>
                </a:lnTo>
                <a:lnTo>
                  <a:pt x="4570102" y="109495"/>
                </a:lnTo>
                <a:lnTo>
                  <a:pt x="4626531" y="117896"/>
                </a:lnTo>
                <a:lnTo>
                  <a:pt x="4681887" y="126563"/>
                </a:lnTo>
                <a:lnTo>
                  <a:pt x="4736148" y="135491"/>
                </a:lnTo>
                <a:lnTo>
                  <a:pt x="4789290" y="144677"/>
                </a:lnTo>
                <a:lnTo>
                  <a:pt x="4841288" y="154115"/>
                </a:lnTo>
                <a:lnTo>
                  <a:pt x="4892120" y="163801"/>
                </a:lnTo>
                <a:lnTo>
                  <a:pt x="4941760" y="173729"/>
                </a:lnTo>
                <a:lnTo>
                  <a:pt x="4990187" y="183896"/>
                </a:lnTo>
                <a:lnTo>
                  <a:pt x="5037376" y="194296"/>
                </a:lnTo>
                <a:lnTo>
                  <a:pt x="5083303" y="204924"/>
                </a:lnTo>
                <a:lnTo>
                  <a:pt x="5127944" y="215777"/>
                </a:lnTo>
                <a:lnTo>
                  <a:pt x="5171276" y="226848"/>
                </a:lnTo>
                <a:lnTo>
                  <a:pt x="5213276" y="238134"/>
                </a:lnTo>
                <a:lnTo>
                  <a:pt x="5253919" y="249629"/>
                </a:lnTo>
                <a:lnTo>
                  <a:pt x="5293181" y="261330"/>
                </a:lnTo>
                <a:lnTo>
                  <a:pt x="5331040" y="273230"/>
                </a:lnTo>
                <a:lnTo>
                  <a:pt x="5367471" y="285326"/>
                </a:lnTo>
                <a:lnTo>
                  <a:pt x="5435955" y="310085"/>
                </a:lnTo>
                <a:lnTo>
                  <a:pt x="5498443" y="335569"/>
                </a:lnTo>
                <a:lnTo>
                  <a:pt x="5554747" y="361739"/>
                </a:lnTo>
                <a:lnTo>
                  <a:pt x="5604675" y="388558"/>
                </a:lnTo>
                <a:lnTo>
                  <a:pt x="5648039" y="415988"/>
                </a:lnTo>
                <a:lnTo>
                  <a:pt x="5684648" y="443990"/>
                </a:lnTo>
                <a:lnTo>
                  <a:pt x="5714314" y="472527"/>
                </a:lnTo>
                <a:lnTo>
                  <a:pt x="5745377" y="516253"/>
                </a:lnTo>
                <a:lnTo>
                  <a:pt x="5759749" y="560969"/>
                </a:lnTo>
                <a:lnTo>
                  <a:pt x="5760720" y="576072"/>
                </a:lnTo>
                <a:lnTo>
                  <a:pt x="5759749" y="591174"/>
                </a:lnTo>
                <a:lnTo>
                  <a:pt x="5745377" y="635890"/>
                </a:lnTo>
                <a:lnTo>
                  <a:pt x="5714314" y="679616"/>
                </a:lnTo>
                <a:lnTo>
                  <a:pt x="5684648" y="708153"/>
                </a:lnTo>
                <a:lnTo>
                  <a:pt x="5648039" y="736155"/>
                </a:lnTo>
                <a:lnTo>
                  <a:pt x="5604675" y="763585"/>
                </a:lnTo>
                <a:lnTo>
                  <a:pt x="5554747" y="790404"/>
                </a:lnTo>
                <a:lnTo>
                  <a:pt x="5498443" y="816574"/>
                </a:lnTo>
                <a:lnTo>
                  <a:pt x="5435955" y="842058"/>
                </a:lnTo>
                <a:lnTo>
                  <a:pt x="5367471" y="866817"/>
                </a:lnTo>
                <a:lnTo>
                  <a:pt x="5331040" y="878913"/>
                </a:lnTo>
                <a:lnTo>
                  <a:pt x="5293181" y="890813"/>
                </a:lnTo>
                <a:lnTo>
                  <a:pt x="5253919" y="902514"/>
                </a:lnTo>
                <a:lnTo>
                  <a:pt x="5213276" y="914009"/>
                </a:lnTo>
                <a:lnTo>
                  <a:pt x="5171276" y="925295"/>
                </a:lnTo>
                <a:lnTo>
                  <a:pt x="5127944" y="936366"/>
                </a:lnTo>
                <a:lnTo>
                  <a:pt x="5083303" y="947219"/>
                </a:lnTo>
                <a:lnTo>
                  <a:pt x="5037376" y="957847"/>
                </a:lnTo>
                <a:lnTo>
                  <a:pt x="4990187" y="968247"/>
                </a:lnTo>
                <a:lnTo>
                  <a:pt x="4941760" y="978414"/>
                </a:lnTo>
                <a:lnTo>
                  <a:pt x="4892120" y="988342"/>
                </a:lnTo>
                <a:lnTo>
                  <a:pt x="4841288" y="998028"/>
                </a:lnTo>
                <a:lnTo>
                  <a:pt x="4789290" y="1007466"/>
                </a:lnTo>
                <a:lnTo>
                  <a:pt x="4736148" y="1016652"/>
                </a:lnTo>
                <a:lnTo>
                  <a:pt x="4681887" y="1025580"/>
                </a:lnTo>
                <a:lnTo>
                  <a:pt x="4626531" y="1034247"/>
                </a:lnTo>
                <a:lnTo>
                  <a:pt x="4570102" y="1042648"/>
                </a:lnTo>
                <a:lnTo>
                  <a:pt x="4512626" y="1050777"/>
                </a:lnTo>
                <a:lnTo>
                  <a:pt x="4454124" y="1058629"/>
                </a:lnTo>
                <a:lnTo>
                  <a:pt x="4394622" y="1066202"/>
                </a:lnTo>
                <a:lnTo>
                  <a:pt x="4334143" y="1073488"/>
                </a:lnTo>
                <a:lnTo>
                  <a:pt x="4272710" y="1080484"/>
                </a:lnTo>
                <a:lnTo>
                  <a:pt x="4210347" y="1087186"/>
                </a:lnTo>
                <a:lnTo>
                  <a:pt x="4147079" y="1093587"/>
                </a:lnTo>
                <a:lnTo>
                  <a:pt x="4082928" y="1099684"/>
                </a:lnTo>
                <a:lnTo>
                  <a:pt x="4017919" y="1105472"/>
                </a:lnTo>
                <a:lnTo>
                  <a:pt x="3952075" y="1110946"/>
                </a:lnTo>
                <a:lnTo>
                  <a:pt x="3885420" y="1116101"/>
                </a:lnTo>
                <a:lnTo>
                  <a:pt x="3817977" y="1120932"/>
                </a:lnTo>
                <a:lnTo>
                  <a:pt x="3749771" y="1125435"/>
                </a:lnTo>
                <a:lnTo>
                  <a:pt x="3680825" y="1129605"/>
                </a:lnTo>
                <a:lnTo>
                  <a:pt x="3611162" y="1133438"/>
                </a:lnTo>
                <a:lnTo>
                  <a:pt x="3540807" y="1136928"/>
                </a:lnTo>
                <a:lnTo>
                  <a:pt x="3469783" y="1140071"/>
                </a:lnTo>
                <a:lnTo>
                  <a:pt x="3398114" y="1142862"/>
                </a:lnTo>
                <a:lnTo>
                  <a:pt x="3325823" y="1145296"/>
                </a:lnTo>
                <a:lnTo>
                  <a:pt x="3252935" y="1147368"/>
                </a:lnTo>
                <a:lnTo>
                  <a:pt x="3179473" y="1149075"/>
                </a:lnTo>
                <a:lnTo>
                  <a:pt x="3105461" y="1150410"/>
                </a:lnTo>
                <a:lnTo>
                  <a:pt x="3030922" y="1151370"/>
                </a:lnTo>
                <a:lnTo>
                  <a:pt x="2955880" y="1151949"/>
                </a:lnTo>
                <a:lnTo>
                  <a:pt x="2880360" y="1152144"/>
                </a:lnTo>
                <a:lnTo>
                  <a:pt x="2804839" y="1151949"/>
                </a:lnTo>
                <a:lnTo>
                  <a:pt x="2729797" y="1151370"/>
                </a:lnTo>
                <a:lnTo>
                  <a:pt x="2655258" y="1150410"/>
                </a:lnTo>
                <a:lnTo>
                  <a:pt x="2581246" y="1149075"/>
                </a:lnTo>
                <a:lnTo>
                  <a:pt x="2507784" y="1147368"/>
                </a:lnTo>
                <a:lnTo>
                  <a:pt x="2434896" y="1145296"/>
                </a:lnTo>
                <a:lnTo>
                  <a:pt x="2362605" y="1142862"/>
                </a:lnTo>
                <a:lnTo>
                  <a:pt x="2290936" y="1140071"/>
                </a:lnTo>
                <a:lnTo>
                  <a:pt x="2219912" y="1136928"/>
                </a:lnTo>
                <a:lnTo>
                  <a:pt x="2149557" y="1133438"/>
                </a:lnTo>
                <a:lnTo>
                  <a:pt x="2079894" y="1129605"/>
                </a:lnTo>
                <a:lnTo>
                  <a:pt x="2010948" y="1125435"/>
                </a:lnTo>
                <a:lnTo>
                  <a:pt x="1942742" y="1120932"/>
                </a:lnTo>
                <a:lnTo>
                  <a:pt x="1875299" y="1116101"/>
                </a:lnTo>
                <a:lnTo>
                  <a:pt x="1808644" y="1110946"/>
                </a:lnTo>
                <a:lnTo>
                  <a:pt x="1742800" y="1105472"/>
                </a:lnTo>
                <a:lnTo>
                  <a:pt x="1677791" y="1099684"/>
                </a:lnTo>
                <a:lnTo>
                  <a:pt x="1613640" y="1093587"/>
                </a:lnTo>
                <a:lnTo>
                  <a:pt x="1550372" y="1087186"/>
                </a:lnTo>
                <a:lnTo>
                  <a:pt x="1488009" y="1080484"/>
                </a:lnTo>
                <a:lnTo>
                  <a:pt x="1426576" y="1073488"/>
                </a:lnTo>
                <a:lnTo>
                  <a:pt x="1366097" y="1066202"/>
                </a:lnTo>
                <a:lnTo>
                  <a:pt x="1306595" y="1058629"/>
                </a:lnTo>
                <a:lnTo>
                  <a:pt x="1248093" y="1050777"/>
                </a:lnTo>
                <a:lnTo>
                  <a:pt x="1190617" y="1042648"/>
                </a:lnTo>
                <a:lnTo>
                  <a:pt x="1134188" y="1034247"/>
                </a:lnTo>
                <a:lnTo>
                  <a:pt x="1078832" y="1025580"/>
                </a:lnTo>
                <a:lnTo>
                  <a:pt x="1024571" y="1016652"/>
                </a:lnTo>
                <a:lnTo>
                  <a:pt x="971429" y="1007466"/>
                </a:lnTo>
                <a:lnTo>
                  <a:pt x="919431" y="998028"/>
                </a:lnTo>
                <a:lnTo>
                  <a:pt x="868599" y="988342"/>
                </a:lnTo>
                <a:lnTo>
                  <a:pt x="818959" y="978414"/>
                </a:lnTo>
                <a:lnTo>
                  <a:pt x="770532" y="968247"/>
                </a:lnTo>
                <a:lnTo>
                  <a:pt x="723343" y="957847"/>
                </a:lnTo>
                <a:lnTo>
                  <a:pt x="677416" y="947219"/>
                </a:lnTo>
                <a:lnTo>
                  <a:pt x="632775" y="936366"/>
                </a:lnTo>
                <a:lnTo>
                  <a:pt x="589443" y="925295"/>
                </a:lnTo>
                <a:lnTo>
                  <a:pt x="547443" y="914009"/>
                </a:lnTo>
                <a:lnTo>
                  <a:pt x="506800" y="902514"/>
                </a:lnTo>
                <a:lnTo>
                  <a:pt x="467538" y="890813"/>
                </a:lnTo>
                <a:lnTo>
                  <a:pt x="429679" y="878913"/>
                </a:lnTo>
                <a:lnTo>
                  <a:pt x="393248" y="866817"/>
                </a:lnTo>
                <a:lnTo>
                  <a:pt x="324764" y="842058"/>
                </a:lnTo>
                <a:lnTo>
                  <a:pt x="262276" y="816574"/>
                </a:lnTo>
                <a:lnTo>
                  <a:pt x="205972" y="790404"/>
                </a:lnTo>
                <a:lnTo>
                  <a:pt x="156044" y="763585"/>
                </a:lnTo>
                <a:lnTo>
                  <a:pt x="112680" y="736155"/>
                </a:lnTo>
                <a:lnTo>
                  <a:pt x="76071" y="708153"/>
                </a:lnTo>
                <a:lnTo>
                  <a:pt x="46405" y="679616"/>
                </a:lnTo>
                <a:lnTo>
                  <a:pt x="15342" y="635890"/>
                </a:lnTo>
                <a:lnTo>
                  <a:pt x="970" y="591174"/>
                </a:lnTo>
                <a:lnTo>
                  <a:pt x="0" y="576072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98035" y="3476244"/>
            <a:ext cx="228600" cy="864235"/>
          </a:xfrm>
          <a:custGeom>
            <a:avLst/>
            <a:gdLst/>
            <a:ahLst/>
            <a:cxnLst/>
            <a:rect l="l" t="t" r="r" b="b"/>
            <a:pathLst>
              <a:path w="228600" h="864235">
                <a:moveTo>
                  <a:pt x="152400" y="190499"/>
                </a:moveTo>
                <a:lnTo>
                  <a:pt x="76200" y="190499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499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864235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60420" y="4300728"/>
            <a:ext cx="1719580" cy="475615"/>
          </a:xfrm>
          <a:prstGeom prst="rect">
            <a:avLst/>
          </a:prstGeom>
          <a:solidFill>
            <a:srgbClr val="3333CC"/>
          </a:solidFill>
        </p:spPr>
        <p:txBody>
          <a:bodyPr wrap="square" lIns="0" tIns="14604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14"/>
              </a:spcBef>
            </a:pPr>
            <a:r>
              <a:rPr dirty="0" sz="2400" spc="-15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31507" y="2324100"/>
            <a:ext cx="2232660" cy="1224280"/>
          </a:xfrm>
          <a:custGeom>
            <a:avLst/>
            <a:gdLst/>
            <a:ahLst/>
            <a:cxnLst/>
            <a:rect l="l" t="t" r="r" b="b"/>
            <a:pathLst>
              <a:path w="2232659" h="1224279">
                <a:moveTo>
                  <a:pt x="0" y="611886"/>
                </a:moveTo>
                <a:lnTo>
                  <a:pt x="6549" y="545212"/>
                </a:lnTo>
                <a:lnTo>
                  <a:pt x="25745" y="480618"/>
                </a:lnTo>
                <a:lnTo>
                  <a:pt x="56906" y="418478"/>
                </a:lnTo>
                <a:lnTo>
                  <a:pt x="99351" y="359164"/>
                </a:lnTo>
                <a:lnTo>
                  <a:pt x="152400" y="303050"/>
                </a:lnTo>
                <a:lnTo>
                  <a:pt x="182688" y="276309"/>
                </a:lnTo>
                <a:lnTo>
                  <a:pt x="215371" y="250509"/>
                </a:lnTo>
                <a:lnTo>
                  <a:pt x="250365" y="225694"/>
                </a:lnTo>
                <a:lnTo>
                  <a:pt x="287585" y="201913"/>
                </a:lnTo>
                <a:lnTo>
                  <a:pt x="326945" y="179212"/>
                </a:lnTo>
                <a:lnTo>
                  <a:pt x="368360" y="157638"/>
                </a:lnTo>
                <a:lnTo>
                  <a:pt x="411746" y="137236"/>
                </a:lnTo>
                <a:lnTo>
                  <a:pt x="457017" y="118055"/>
                </a:lnTo>
                <a:lnTo>
                  <a:pt x="504087" y="100139"/>
                </a:lnTo>
                <a:lnTo>
                  <a:pt x="552873" y="83537"/>
                </a:lnTo>
                <a:lnTo>
                  <a:pt x="603288" y="68295"/>
                </a:lnTo>
                <a:lnTo>
                  <a:pt x="655248" y="54459"/>
                </a:lnTo>
                <a:lnTo>
                  <a:pt x="708668" y="42076"/>
                </a:lnTo>
                <a:lnTo>
                  <a:pt x="763463" y="31193"/>
                </a:lnTo>
                <a:lnTo>
                  <a:pt x="819546" y="21856"/>
                </a:lnTo>
                <a:lnTo>
                  <a:pt x="876835" y="14112"/>
                </a:lnTo>
                <a:lnTo>
                  <a:pt x="935242" y="8008"/>
                </a:lnTo>
                <a:lnTo>
                  <a:pt x="994684" y="3590"/>
                </a:lnTo>
                <a:lnTo>
                  <a:pt x="1055075" y="905"/>
                </a:lnTo>
                <a:lnTo>
                  <a:pt x="1116330" y="0"/>
                </a:lnTo>
                <a:lnTo>
                  <a:pt x="1177584" y="905"/>
                </a:lnTo>
                <a:lnTo>
                  <a:pt x="1237975" y="3590"/>
                </a:lnTo>
                <a:lnTo>
                  <a:pt x="1297417" y="8008"/>
                </a:lnTo>
                <a:lnTo>
                  <a:pt x="1355824" y="14112"/>
                </a:lnTo>
                <a:lnTo>
                  <a:pt x="1413113" y="21856"/>
                </a:lnTo>
                <a:lnTo>
                  <a:pt x="1469196" y="31193"/>
                </a:lnTo>
                <a:lnTo>
                  <a:pt x="1523991" y="42076"/>
                </a:lnTo>
                <a:lnTo>
                  <a:pt x="1577411" y="54459"/>
                </a:lnTo>
                <a:lnTo>
                  <a:pt x="1629371" y="68295"/>
                </a:lnTo>
                <a:lnTo>
                  <a:pt x="1679786" y="83537"/>
                </a:lnTo>
                <a:lnTo>
                  <a:pt x="1728572" y="100139"/>
                </a:lnTo>
                <a:lnTo>
                  <a:pt x="1775642" y="118055"/>
                </a:lnTo>
                <a:lnTo>
                  <a:pt x="1820913" y="137236"/>
                </a:lnTo>
                <a:lnTo>
                  <a:pt x="1864299" y="157638"/>
                </a:lnTo>
                <a:lnTo>
                  <a:pt x="1905714" y="179212"/>
                </a:lnTo>
                <a:lnTo>
                  <a:pt x="1945074" y="201913"/>
                </a:lnTo>
                <a:lnTo>
                  <a:pt x="1982294" y="225694"/>
                </a:lnTo>
                <a:lnTo>
                  <a:pt x="2017288" y="250509"/>
                </a:lnTo>
                <a:lnTo>
                  <a:pt x="2049971" y="276309"/>
                </a:lnTo>
                <a:lnTo>
                  <a:pt x="2080260" y="303050"/>
                </a:lnTo>
                <a:lnTo>
                  <a:pt x="2108067" y="330683"/>
                </a:lnTo>
                <a:lnTo>
                  <a:pt x="2155899" y="388444"/>
                </a:lnTo>
                <a:lnTo>
                  <a:pt x="2192787" y="449218"/>
                </a:lnTo>
                <a:lnTo>
                  <a:pt x="2218050" y="512632"/>
                </a:lnTo>
                <a:lnTo>
                  <a:pt x="2231008" y="578312"/>
                </a:lnTo>
                <a:lnTo>
                  <a:pt x="2232660" y="611886"/>
                </a:lnTo>
                <a:lnTo>
                  <a:pt x="2231008" y="645459"/>
                </a:lnTo>
                <a:lnTo>
                  <a:pt x="2218050" y="711139"/>
                </a:lnTo>
                <a:lnTo>
                  <a:pt x="2192787" y="774553"/>
                </a:lnTo>
                <a:lnTo>
                  <a:pt x="2155899" y="835327"/>
                </a:lnTo>
                <a:lnTo>
                  <a:pt x="2108067" y="893088"/>
                </a:lnTo>
                <a:lnTo>
                  <a:pt x="2080259" y="920721"/>
                </a:lnTo>
                <a:lnTo>
                  <a:pt x="2049971" y="947462"/>
                </a:lnTo>
                <a:lnTo>
                  <a:pt x="2017288" y="973262"/>
                </a:lnTo>
                <a:lnTo>
                  <a:pt x="1982294" y="998077"/>
                </a:lnTo>
                <a:lnTo>
                  <a:pt x="1945074" y="1021858"/>
                </a:lnTo>
                <a:lnTo>
                  <a:pt x="1905714" y="1044559"/>
                </a:lnTo>
                <a:lnTo>
                  <a:pt x="1864299" y="1066133"/>
                </a:lnTo>
                <a:lnTo>
                  <a:pt x="1820913" y="1086535"/>
                </a:lnTo>
                <a:lnTo>
                  <a:pt x="1775642" y="1105716"/>
                </a:lnTo>
                <a:lnTo>
                  <a:pt x="1728572" y="1123632"/>
                </a:lnTo>
                <a:lnTo>
                  <a:pt x="1679786" y="1140234"/>
                </a:lnTo>
                <a:lnTo>
                  <a:pt x="1629371" y="1155476"/>
                </a:lnTo>
                <a:lnTo>
                  <a:pt x="1577411" y="1169312"/>
                </a:lnTo>
                <a:lnTo>
                  <a:pt x="1523991" y="1181695"/>
                </a:lnTo>
                <a:lnTo>
                  <a:pt x="1469196" y="1192578"/>
                </a:lnTo>
                <a:lnTo>
                  <a:pt x="1413113" y="1201915"/>
                </a:lnTo>
                <a:lnTo>
                  <a:pt x="1355824" y="1209659"/>
                </a:lnTo>
                <a:lnTo>
                  <a:pt x="1297417" y="1215763"/>
                </a:lnTo>
                <a:lnTo>
                  <a:pt x="1237975" y="1220181"/>
                </a:lnTo>
                <a:lnTo>
                  <a:pt x="1177584" y="1222866"/>
                </a:lnTo>
                <a:lnTo>
                  <a:pt x="1116330" y="1223772"/>
                </a:lnTo>
                <a:lnTo>
                  <a:pt x="1055075" y="1222866"/>
                </a:lnTo>
                <a:lnTo>
                  <a:pt x="994684" y="1220181"/>
                </a:lnTo>
                <a:lnTo>
                  <a:pt x="935242" y="1215763"/>
                </a:lnTo>
                <a:lnTo>
                  <a:pt x="876835" y="1209659"/>
                </a:lnTo>
                <a:lnTo>
                  <a:pt x="819546" y="1201915"/>
                </a:lnTo>
                <a:lnTo>
                  <a:pt x="763463" y="1192578"/>
                </a:lnTo>
                <a:lnTo>
                  <a:pt x="708668" y="1181695"/>
                </a:lnTo>
                <a:lnTo>
                  <a:pt x="655248" y="1169312"/>
                </a:lnTo>
                <a:lnTo>
                  <a:pt x="603288" y="1155476"/>
                </a:lnTo>
                <a:lnTo>
                  <a:pt x="552873" y="1140234"/>
                </a:lnTo>
                <a:lnTo>
                  <a:pt x="504087" y="1123632"/>
                </a:lnTo>
                <a:lnTo>
                  <a:pt x="457017" y="1105716"/>
                </a:lnTo>
                <a:lnTo>
                  <a:pt x="411746" y="1086535"/>
                </a:lnTo>
                <a:lnTo>
                  <a:pt x="368360" y="1066133"/>
                </a:lnTo>
                <a:lnTo>
                  <a:pt x="326945" y="1044559"/>
                </a:lnTo>
                <a:lnTo>
                  <a:pt x="287585" y="1021858"/>
                </a:lnTo>
                <a:lnTo>
                  <a:pt x="250365" y="998077"/>
                </a:lnTo>
                <a:lnTo>
                  <a:pt x="215371" y="973262"/>
                </a:lnTo>
                <a:lnTo>
                  <a:pt x="182688" y="947462"/>
                </a:lnTo>
                <a:lnTo>
                  <a:pt x="152399" y="920721"/>
                </a:lnTo>
                <a:lnTo>
                  <a:pt x="124592" y="893088"/>
                </a:lnTo>
                <a:lnTo>
                  <a:pt x="76760" y="835327"/>
                </a:lnTo>
                <a:lnTo>
                  <a:pt x="39872" y="774553"/>
                </a:lnTo>
                <a:lnTo>
                  <a:pt x="14609" y="711139"/>
                </a:lnTo>
                <a:lnTo>
                  <a:pt x="1651" y="645459"/>
                </a:lnTo>
                <a:lnTo>
                  <a:pt x="0" y="611886"/>
                </a:lnTo>
                <a:close/>
              </a:path>
            </a:pathLst>
          </a:custGeom>
          <a:ln w="5791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69352" y="3476244"/>
            <a:ext cx="228600" cy="864235"/>
          </a:xfrm>
          <a:custGeom>
            <a:avLst/>
            <a:gdLst/>
            <a:ahLst/>
            <a:cxnLst/>
            <a:rect l="l" t="t" r="r" b="b"/>
            <a:pathLst>
              <a:path w="228600" h="864235">
                <a:moveTo>
                  <a:pt x="152400" y="190499"/>
                </a:moveTo>
                <a:lnTo>
                  <a:pt x="76200" y="190499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499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864235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16368" y="4300728"/>
            <a:ext cx="803275" cy="475615"/>
          </a:xfrm>
          <a:prstGeom prst="rect">
            <a:avLst/>
          </a:prstGeom>
          <a:solidFill>
            <a:srgbClr val="006600"/>
          </a:solidFill>
        </p:spPr>
        <p:txBody>
          <a:bodyPr wrap="square" lIns="0" tIns="14604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14"/>
              </a:spcBef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Ascii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Switching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2061590"/>
            <a:ext cx="3390265" cy="107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Packet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Switching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Circuit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Switching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585724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Ethernet</a:t>
            </a:r>
            <a:r>
              <a:rPr dirty="0" spc="-65"/>
              <a:t> </a:t>
            </a:r>
            <a:r>
              <a:rPr dirty="0" spc="-5"/>
              <a:t>Header/Trailer</a:t>
            </a:r>
          </a:p>
        </p:txBody>
      </p:sp>
      <p:sp>
        <p:nvSpPr>
          <p:cNvPr id="3" name="object 3"/>
          <p:cNvSpPr/>
          <p:nvPr/>
        </p:nvSpPr>
        <p:spPr>
          <a:xfrm>
            <a:off x="1711451" y="3787140"/>
            <a:ext cx="7109459" cy="233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06879" y="3782567"/>
            <a:ext cx="7118984" cy="2344420"/>
          </a:xfrm>
          <a:custGeom>
            <a:avLst/>
            <a:gdLst/>
            <a:ahLst/>
            <a:cxnLst/>
            <a:rect l="l" t="t" r="r" b="b"/>
            <a:pathLst>
              <a:path w="7118984" h="2344420">
                <a:moveTo>
                  <a:pt x="0" y="2343911"/>
                </a:moveTo>
                <a:lnTo>
                  <a:pt x="7118604" y="2343911"/>
                </a:lnTo>
                <a:lnTo>
                  <a:pt x="7118604" y="0"/>
                </a:lnTo>
                <a:lnTo>
                  <a:pt x="0" y="0"/>
                </a:lnTo>
                <a:lnTo>
                  <a:pt x="0" y="23439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120" y="3787140"/>
            <a:ext cx="1338580" cy="832485"/>
          </a:xfrm>
          <a:custGeom>
            <a:avLst/>
            <a:gdLst/>
            <a:ahLst/>
            <a:cxnLst/>
            <a:rect l="l" t="t" r="r" b="b"/>
            <a:pathLst>
              <a:path w="1338580" h="832485">
                <a:moveTo>
                  <a:pt x="0" y="832104"/>
                </a:moveTo>
                <a:lnTo>
                  <a:pt x="1338072" y="832104"/>
                </a:lnTo>
                <a:lnTo>
                  <a:pt x="1338072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" y="3787140"/>
            <a:ext cx="1338580" cy="832485"/>
          </a:xfrm>
          <a:custGeom>
            <a:avLst/>
            <a:gdLst/>
            <a:ahLst/>
            <a:cxnLst/>
            <a:rect l="l" t="t" r="r" b="b"/>
            <a:pathLst>
              <a:path w="1338580" h="832485">
                <a:moveTo>
                  <a:pt x="0" y="832104"/>
                </a:moveTo>
                <a:lnTo>
                  <a:pt x="1338072" y="832104"/>
                </a:lnTo>
                <a:lnTo>
                  <a:pt x="1338072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ln w="9144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3547" y="3782567"/>
            <a:ext cx="1347470" cy="84137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ts val="2745"/>
              </a:lnSpc>
              <a:spcBef>
                <a:spcPts val="395"/>
              </a:spcBef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Ethernet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745"/>
              </a:lnSpc>
            </a:pP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6530" y="4556378"/>
            <a:ext cx="696595" cy="887730"/>
          </a:xfrm>
          <a:custGeom>
            <a:avLst/>
            <a:gdLst/>
            <a:ahLst/>
            <a:cxnLst/>
            <a:rect l="l" t="t" r="r" b="b"/>
            <a:pathLst>
              <a:path w="696594" h="887729">
                <a:moveTo>
                  <a:pt x="526514" y="729528"/>
                </a:moveTo>
                <a:lnTo>
                  <a:pt x="466089" y="776097"/>
                </a:lnTo>
                <a:lnTo>
                  <a:pt x="696213" y="887349"/>
                </a:lnTo>
                <a:lnTo>
                  <a:pt x="671268" y="759714"/>
                </a:lnTo>
                <a:lnTo>
                  <a:pt x="549782" y="759714"/>
                </a:lnTo>
                <a:lnTo>
                  <a:pt x="526514" y="729528"/>
                </a:lnTo>
                <a:close/>
              </a:path>
              <a:path w="696594" h="887729">
                <a:moveTo>
                  <a:pt x="586838" y="683037"/>
                </a:moveTo>
                <a:lnTo>
                  <a:pt x="526514" y="729528"/>
                </a:lnTo>
                <a:lnTo>
                  <a:pt x="549782" y="759714"/>
                </a:lnTo>
                <a:lnTo>
                  <a:pt x="610107" y="713232"/>
                </a:lnTo>
                <a:lnTo>
                  <a:pt x="586838" y="683037"/>
                </a:lnTo>
                <a:close/>
              </a:path>
              <a:path w="696594" h="887729">
                <a:moveTo>
                  <a:pt x="647192" y="636524"/>
                </a:moveTo>
                <a:lnTo>
                  <a:pt x="586838" y="683037"/>
                </a:lnTo>
                <a:lnTo>
                  <a:pt x="610107" y="713232"/>
                </a:lnTo>
                <a:lnTo>
                  <a:pt x="549782" y="759714"/>
                </a:lnTo>
                <a:lnTo>
                  <a:pt x="671268" y="759714"/>
                </a:lnTo>
                <a:lnTo>
                  <a:pt x="647192" y="636524"/>
                </a:lnTo>
                <a:close/>
              </a:path>
              <a:path w="696594" h="887729">
                <a:moveTo>
                  <a:pt x="60451" y="0"/>
                </a:moveTo>
                <a:lnTo>
                  <a:pt x="0" y="46482"/>
                </a:lnTo>
                <a:lnTo>
                  <a:pt x="526514" y="729528"/>
                </a:lnTo>
                <a:lnTo>
                  <a:pt x="586838" y="683037"/>
                </a:lnTo>
                <a:lnTo>
                  <a:pt x="6045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8333" y="2844545"/>
            <a:ext cx="1455420" cy="6350"/>
          </a:xfrm>
          <a:custGeom>
            <a:avLst/>
            <a:gdLst/>
            <a:ahLst/>
            <a:cxnLst/>
            <a:rect l="l" t="t" r="r" b="b"/>
            <a:pathLst>
              <a:path w="1455420" h="6350">
                <a:moveTo>
                  <a:pt x="0" y="0"/>
                </a:moveTo>
                <a:lnTo>
                  <a:pt x="1455420" y="6095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2416" y="2807207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2323" y="2813304"/>
            <a:ext cx="113030" cy="73660"/>
          </a:xfrm>
          <a:custGeom>
            <a:avLst/>
            <a:gdLst/>
            <a:ahLst/>
            <a:cxnLst/>
            <a:rect l="l" t="t" r="r" b="b"/>
            <a:pathLst>
              <a:path w="113030" h="73660">
                <a:moveTo>
                  <a:pt x="0" y="0"/>
                </a:moveTo>
                <a:lnTo>
                  <a:pt x="0" y="73151"/>
                </a:lnTo>
                <a:lnTo>
                  <a:pt x="112775" y="38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58461" y="2843022"/>
            <a:ext cx="344805" cy="1905"/>
          </a:xfrm>
          <a:custGeom>
            <a:avLst/>
            <a:gdLst/>
            <a:ahLst/>
            <a:cxnLst/>
            <a:rect l="l" t="t" r="r" b="b"/>
            <a:pathLst>
              <a:path w="344804" h="1905">
                <a:moveTo>
                  <a:pt x="0" y="0"/>
                </a:moveTo>
                <a:lnTo>
                  <a:pt x="344424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52544" y="2805683"/>
            <a:ext cx="116205" cy="73660"/>
          </a:xfrm>
          <a:custGeom>
            <a:avLst/>
            <a:gdLst/>
            <a:ahLst/>
            <a:cxnLst/>
            <a:rect l="l" t="t" r="r" b="b"/>
            <a:pathLst>
              <a:path w="116204" h="73660">
                <a:moveTo>
                  <a:pt x="115823" y="0"/>
                </a:moveTo>
                <a:lnTo>
                  <a:pt x="0" y="36575"/>
                </a:lnTo>
                <a:lnTo>
                  <a:pt x="115823" y="7315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91455" y="2805683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8333" y="3237738"/>
            <a:ext cx="3655060" cy="1905"/>
          </a:xfrm>
          <a:custGeom>
            <a:avLst/>
            <a:gdLst/>
            <a:ahLst/>
            <a:cxnLst/>
            <a:rect l="l" t="t" r="r" b="b"/>
            <a:pathLst>
              <a:path w="3655060" h="1905">
                <a:moveTo>
                  <a:pt x="0" y="0"/>
                </a:moveTo>
                <a:lnTo>
                  <a:pt x="3654552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2416" y="3200400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1455" y="3200400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425822" y="2549900"/>
            <a:ext cx="405765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0485">
              <a:lnSpc>
                <a:spcPct val="103800"/>
              </a:lnSpc>
            </a:pPr>
            <a:r>
              <a:rPr dirty="0" sz="900" spc="-5">
                <a:latin typeface="Arial"/>
                <a:cs typeface="Arial"/>
              </a:rPr>
              <a:t>Type  2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Bytes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1601" y="3075685"/>
            <a:ext cx="864869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Ethernet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2416" y="235610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2416" y="238353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42416" y="241249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42416" y="243992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42416" y="246887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2416" y="2496311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42416" y="2525267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2416" y="2552700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42416" y="258165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42416" y="2610611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42416" y="26380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42416" y="266700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2416" y="26944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2416" y="27233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2416" y="275082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2416" y="2779776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42416" y="280720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2416" y="283463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42416" y="286359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42416" y="289102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42416" y="2919983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42416" y="294741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42416" y="297637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42416" y="300380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42416" y="303123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42416" y="3061716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42416" y="308914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42416" y="3118104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42416" y="31455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42416" y="3174492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42416" y="3201923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42416" y="3230879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42416" y="3258311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99004" y="235610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99004" y="238353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99004" y="24124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99004" y="243992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99004" y="246887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99004" y="2496311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99004" y="252374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99004" y="2552700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99004" y="258165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99004" y="2610611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99004" y="26380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99004" y="2665476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99004" y="2694432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99004" y="27218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99004" y="275082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99004" y="2779776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99004" y="2807207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99004" y="283463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99004" y="286207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99004" y="289102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99004" y="2918460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4">
                <a:moveTo>
                  <a:pt x="0" y="0"/>
                </a:moveTo>
                <a:lnTo>
                  <a:pt x="3047" y="1066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352544" y="200406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52544" y="20314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52544" y="206044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52544" y="208787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52544" y="2115311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52544" y="214426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52544" y="2171700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52544" y="220065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52544" y="222808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52544" y="22570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52544" y="228447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52544" y="23134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52544" y="234238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52544" y="2371344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52544" y="2398776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52544" y="2426207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52544" y="24551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52544" y="248259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52544" y="2511551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52544" y="2538983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52544" y="256793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352544" y="259537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52544" y="2624327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52544" y="265176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52544" y="267919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52544" y="270662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52544" y="273557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52544" y="27630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4">
                <a:moveTo>
                  <a:pt x="0" y="0"/>
                </a:moveTo>
                <a:lnTo>
                  <a:pt x="3047" y="167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52544" y="279196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52544" y="2820923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52544" y="2849879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52544" y="2877311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52544" y="2906267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42416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42416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318260" y="2004060"/>
            <a:ext cx="277495" cy="352425"/>
          </a:xfrm>
          <a:custGeom>
            <a:avLst/>
            <a:gdLst/>
            <a:ahLst/>
            <a:cxnLst/>
            <a:rect l="l" t="t" r="r" b="b"/>
            <a:pathLst>
              <a:path w="277494" h="352425">
                <a:moveTo>
                  <a:pt x="0" y="352044"/>
                </a:moveTo>
                <a:lnTo>
                  <a:pt x="277368" y="352044"/>
                </a:lnTo>
                <a:lnTo>
                  <a:pt x="27736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318260" y="2004060"/>
            <a:ext cx="277495" cy="352425"/>
          </a:xfrm>
          <a:custGeom>
            <a:avLst/>
            <a:gdLst/>
            <a:ahLst/>
            <a:cxnLst/>
            <a:rect l="l" t="t" r="r" b="b"/>
            <a:pathLst>
              <a:path w="277494" h="352425">
                <a:moveTo>
                  <a:pt x="0" y="352044"/>
                </a:moveTo>
                <a:lnTo>
                  <a:pt x="277368" y="352044"/>
                </a:lnTo>
                <a:lnTo>
                  <a:pt x="27736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595627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595627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871472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71472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147316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147316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1098905" y="2107438"/>
            <a:ext cx="1261745" cy="73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1940" algn="l"/>
                <a:tab pos="565150" algn="l"/>
                <a:tab pos="834390" algn="l"/>
                <a:tab pos="1114425" algn="l"/>
              </a:tabLst>
            </a:pPr>
            <a:r>
              <a:rPr dirty="0" sz="900" spc="-5">
                <a:latin typeface="Arial"/>
                <a:cs typeface="Arial"/>
              </a:rPr>
              <a:t>00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0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24</a:t>
            </a:r>
            <a:r>
              <a:rPr dirty="0" sz="900">
                <a:latin typeface="Arial"/>
                <a:cs typeface="Arial"/>
              </a:rPr>
              <a:t>	A</a:t>
            </a:r>
            <a:r>
              <a:rPr dirty="0" sz="900" spc="-5">
                <a:latin typeface="Arial"/>
                <a:cs typeface="Arial"/>
              </a:rPr>
              <a:t>6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F</a:t>
            </a:r>
            <a:r>
              <a:rPr dirty="0" sz="900" spc="-5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323850" marR="52069" indent="21590">
              <a:lnSpc>
                <a:spcPct val="103699"/>
              </a:lnSpc>
            </a:pPr>
            <a:r>
              <a:rPr dirty="0" sz="900">
                <a:latin typeface="Arial"/>
                <a:cs typeface="Arial"/>
              </a:rPr>
              <a:t>Destination  Physical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Address  (First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6-byte)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423160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423160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699004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699004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74848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74848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250692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250692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26535" y="2004060"/>
            <a:ext cx="277495" cy="352425"/>
          </a:xfrm>
          <a:custGeom>
            <a:avLst/>
            <a:gdLst/>
            <a:ahLst/>
            <a:cxnLst/>
            <a:rect l="l" t="t" r="r" b="b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26535" y="2004060"/>
            <a:ext cx="277495" cy="352425"/>
          </a:xfrm>
          <a:custGeom>
            <a:avLst/>
            <a:gdLst/>
            <a:ahLst/>
            <a:cxnLst/>
            <a:rect l="l" t="t" r="r" b="b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03903" y="2004060"/>
            <a:ext cx="273050" cy="352425"/>
          </a:xfrm>
          <a:custGeom>
            <a:avLst/>
            <a:gdLst/>
            <a:ahLst/>
            <a:cxnLst/>
            <a:rect l="l" t="t" r="r" b="b"/>
            <a:pathLst>
              <a:path w="273050" h="352425">
                <a:moveTo>
                  <a:pt x="0" y="352044"/>
                </a:moveTo>
                <a:lnTo>
                  <a:pt x="272796" y="352044"/>
                </a:lnTo>
                <a:lnTo>
                  <a:pt x="2727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03903" y="2004060"/>
            <a:ext cx="273050" cy="352425"/>
          </a:xfrm>
          <a:custGeom>
            <a:avLst/>
            <a:gdLst/>
            <a:ahLst/>
            <a:cxnLst/>
            <a:rect l="l" t="t" r="r" b="b"/>
            <a:pathLst>
              <a:path w="273050" h="352425">
                <a:moveTo>
                  <a:pt x="0" y="352044"/>
                </a:moveTo>
                <a:lnTo>
                  <a:pt x="272796" y="352044"/>
                </a:lnTo>
                <a:lnTo>
                  <a:pt x="2727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76700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76700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352544" y="2004060"/>
            <a:ext cx="277495" cy="352425"/>
          </a:xfrm>
          <a:custGeom>
            <a:avLst/>
            <a:gdLst/>
            <a:ahLst/>
            <a:cxnLst/>
            <a:rect l="l" t="t" r="r" b="b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629911" y="2004060"/>
            <a:ext cx="276225" cy="352425"/>
          </a:xfrm>
          <a:custGeom>
            <a:avLst/>
            <a:gdLst/>
            <a:ahLst/>
            <a:cxnLst/>
            <a:rect l="l" t="t" r="r" b="b"/>
            <a:pathLst>
              <a:path w="276225" h="352425">
                <a:moveTo>
                  <a:pt x="0" y="352044"/>
                </a:moveTo>
                <a:lnTo>
                  <a:pt x="275843" y="352044"/>
                </a:lnTo>
                <a:lnTo>
                  <a:pt x="27584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133850" y="2107438"/>
            <a:ext cx="70612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9560" algn="l"/>
                <a:tab pos="565150" algn="l"/>
              </a:tabLst>
            </a:pPr>
            <a:r>
              <a:rPr dirty="0" sz="900" spc="-5">
                <a:latin typeface="Arial"/>
                <a:cs typeface="Arial"/>
              </a:rPr>
              <a:t>59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08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803398" y="2844545"/>
            <a:ext cx="1454150" cy="6350"/>
          </a:xfrm>
          <a:custGeom>
            <a:avLst/>
            <a:gdLst/>
            <a:ahLst/>
            <a:cxnLst/>
            <a:rect l="l" t="t" r="r" b="b"/>
            <a:pathLst>
              <a:path w="1454150" h="6350">
                <a:moveTo>
                  <a:pt x="0" y="0"/>
                </a:moveTo>
                <a:lnTo>
                  <a:pt x="1453896" y="6095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699004" y="2807207"/>
            <a:ext cx="113030" cy="71755"/>
          </a:xfrm>
          <a:custGeom>
            <a:avLst/>
            <a:gdLst/>
            <a:ahLst/>
            <a:cxnLst/>
            <a:rect l="l" t="t" r="r" b="b"/>
            <a:pathLst>
              <a:path w="113030" h="71755">
                <a:moveTo>
                  <a:pt x="112775" y="0"/>
                </a:moveTo>
                <a:lnTo>
                  <a:pt x="0" y="35813"/>
                </a:lnTo>
                <a:lnTo>
                  <a:pt x="112775" y="7162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47388" y="2813304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8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2477770" y="2107438"/>
            <a:ext cx="1538605" cy="73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0830" algn="l"/>
                <a:tab pos="559435" algn="l"/>
                <a:tab pos="842010" algn="l"/>
                <a:tab pos="1111250" algn="l"/>
                <a:tab pos="1391285" algn="l"/>
              </a:tabLst>
            </a:pPr>
            <a:r>
              <a:rPr dirty="0" sz="900" spc="-5">
                <a:latin typeface="Arial"/>
                <a:cs typeface="Arial"/>
              </a:rPr>
              <a:t>44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00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0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24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6</a:t>
            </a:r>
            <a:r>
              <a:rPr dirty="0" sz="900">
                <a:latin typeface="Arial"/>
                <a:cs typeface="Arial"/>
              </a:rPr>
              <a:t>	F6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98805" marR="53975" indent="276225">
              <a:lnSpc>
                <a:spcPct val="103699"/>
              </a:lnSpc>
            </a:pPr>
            <a:r>
              <a:rPr dirty="0" sz="900">
                <a:latin typeface="Arial"/>
                <a:cs typeface="Arial"/>
              </a:rPr>
              <a:t>Source  Physical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Address  (Second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6-byte)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666738" y="3237738"/>
            <a:ext cx="986155" cy="1905"/>
          </a:xfrm>
          <a:custGeom>
            <a:avLst/>
            <a:gdLst/>
            <a:ahLst/>
            <a:cxnLst/>
            <a:rect l="l" t="t" r="r" b="b"/>
            <a:pathLst>
              <a:path w="986154" h="1905">
                <a:moveTo>
                  <a:pt x="0" y="0"/>
                </a:moveTo>
                <a:lnTo>
                  <a:pt x="986027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62343" y="3200400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642859" y="3200400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7018401" y="2997453"/>
            <a:ext cx="2673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D</a:t>
            </a:r>
            <a:r>
              <a:rPr dirty="0" sz="900">
                <a:latin typeface="Arial"/>
                <a:cs typeface="Arial"/>
              </a:rPr>
              <a:t>at</a:t>
            </a:r>
            <a:r>
              <a:rPr dirty="0" sz="900" spc="-5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929628" y="1915667"/>
            <a:ext cx="90170" cy="527685"/>
          </a:xfrm>
          <a:custGeom>
            <a:avLst/>
            <a:gdLst/>
            <a:ahLst/>
            <a:cxnLst/>
            <a:rect l="l" t="t" r="r" b="b"/>
            <a:pathLst>
              <a:path w="90170" h="527685">
                <a:moveTo>
                  <a:pt x="89916" y="0"/>
                </a:moveTo>
                <a:lnTo>
                  <a:pt x="0" y="263652"/>
                </a:lnTo>
                <a:lnTo>
                  <a:pt x="7620" y="266954"/>
                </a:lnTo>
                <a:lnTo>
                  <a:pt x="16001" y="271907"/>
                </a:lnTo>
                <a:lnTo>
                  <a:pt x="26035" y="278511"/>
                </a:lnTo>
                <a:lnTo>
                  <a:pt x="38607" y="286766"/>
                </a:lnTo>
                <a:lnTo>
                  <a:pt x="51307" y="296672"/>
                </a:lnTo>
                <a:lnTo>
                  <a:pt x="63880" y="307340"/>
                </a:lnTo>
                <a:lnTo>
                  <a:pt x="76453" y="318897"/>
                </a:lnTo>
                <a:lnTo>
                  <a:pt x="89916" y="329565"/>
                </a:lnTo>
                <a:lnTo>
                  <a:pt x="0" y="5273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066788" y="1915667"/>
            <a:ext cx="91440" cy="527685"/>
          </a:xfrm>
          <a:custGeom>
            <a:avLst/>
            <a:gdLst/>
            <a:ahLst/>
            <a:cxnLst/>
            <a:rect l="l" t="t" r="r" b="b"/>
            <a:pathLst>
              <a:path w="91440" h="527685">
                <a:moveTo>
                  <a:pt x="91439" y="0"/>
                </a:moveTo>
                <a:lnTo>
                  <a:pt x="0" y="263652"/>
                </a:lnTo>
                <a:lnTo>
                  <a:pt x="7746" y="266954"/>
                </a:lnTo>
                <a:lnTo>
                  <a:pt x="17144" y="271907"/>
                </a:lnTo>
                <a:lnTo>
                  <a:pt x="52958" y="296672"/>
                </a:lnTo>
                <a:lnTo>
                  <a:pt x="91439" y="329565"/>
                </a:lnTo>
                <a:lnTo>
                  <a:pt x="0" y="5273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562343" y="2004060"/>
            <a:ext cx="411480" cy="1905"/>
          </a:xfrm>
          <a:custGeom>
            <a:avLst/>
            <a:gdLst/>
            <a:ahLst/>
            <a:cxnLst/>
            <a:rect l="l" t="t" r="r" b="b"/>
            <a:pathLst>
              <a:path w="411479" h="1905">
                <a:moveTo>
                  <a:pt x="0" y="0"/>
                </a:moveTo>
                <a:lnTo>
                  <a:pt x="411479" y="15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62343" y="2356104"/>
            <a:ext cx="411480" cy="1905"/>
          </a:xfrm>
          <a:custGeom>
            <a:avLst/>
            <a:gdLst/>
            <a:ahLst/>
            <a:cxnLst/>
            <a:rect l="l" t="t" r="r" b="b"/>
            <a:pathLst>
              <a:path w="411479" h="1905">
                <a:moveTo>
                  <a:pt x="0" y="0"/>
                </a:moveTo>
                <a:lnTo>
                  <a:pt x="411479" y="15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112507" y="2004060"/>
            <a:ext cx="645160" cy="352425"/>
          </a:xfrm>
          <a:custGeom>
            <a:avLst/>
            <a:gdLst/>
            <a:ahLst/>
            <a:cxnLst/>
            <a:rect l="l" t="t" r="r" b="b"/>
            <a:pathLst>
              <a:path w="645159" h="352425">
                <a:moveTo>
                  <a:pt x="0" y="352044"/>
                </a:moveTo>
                <a:lnTo>
                  <a:pt x="644651" y="352044"/>
                </a:lnTo>
                <a:lnTo>
                  <a:pt x="64465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62343" y="2090927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62343" y="211988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62343" y="2147316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62343" y="217627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62343" y="2203704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562343" y="2232660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62343" y="226009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62343" y="2290572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62343" y="2318004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562343" y="234543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562343" y="237439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562343" y="2401823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62343" y="242925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562343" y="2458211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62343" y="248564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62343" y="251460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562343" y="254203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562343" y="2570988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562343" y="259842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562343" y="2627376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562343" y="2654807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62343" y="268223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62343" y="2711195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62343" y="2738627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562343" y="276758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562343" y="279653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562343" y="2825495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62343" y="2852927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562343" y="2881883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562343" y="2909316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562343" y="2938272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62343" y="296570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562343" y="2993135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562343" y="3020567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4" h="17144">
                <a:moveTo>
                  <a:pt x="0" y="0"/>
                </a:moveTo>
                <a:lnTo>
                  <a:pt x="1524" y="1676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562343" y="304952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562343" y="307847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62343" y="3105911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562343" y="3134867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562343" y="3162300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562343" y="319125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562343" y="3218688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562343" y="324764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562343" y="3276600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562343" y="330403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757159" y="2090927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757159" y="211988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757159" y="2147316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757159" y="217627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757159" y="2203704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757159" y="2232660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757159" y="226009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757159" y="2290572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757159" y="2318004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757159" y="234543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757159" y="237439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757159" y="2401823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757159" y="242925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757159" y="2458211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757159" y="248564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757159" y="251460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57159" y="254203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57159" y="2570988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757159" y="259842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757159" y="2627376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757159" y="2654807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757159" y="268223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757159" y="2711195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757159" y="2738627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757159" y="276758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757159" y="279653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757159" y="2825495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757159" y="2852927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757159" y="2881883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57159" y="2909316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757159" y="2938272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757159" y="296570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757159" y="2993135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757159" y="3020567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4" h="17144">
                <a:moveTo>
                  <a:pt x="0" y="0"/>
                </a:moveTo>
                <a:lnTo>
                  <a:pt x="1524" y="1676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757159" y="3049523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757159" y="307847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757159" y="3105911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757159" y="3134867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757159" y="3162300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757159" y="319125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757159" y="3218688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757159" y="324764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757159" y="3276600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757159" y="330403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905755" y="204825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905755" y="2077211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905755" y="210464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905755" y="2132076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05755" y="216103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05755" y="2188464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905755" y="221742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05755" y="2244851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905755" y="2273807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905755" y="230123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05755" y="232867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05755" y="2357627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05755" y="2388107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05755" y="241553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05755" y="244297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905755" y="2470404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905755" y="2499360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05755" y="252679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905755" y="2555748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905755" y="258317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905755" y="2612135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05755" y="2641092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05755" y="2668523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05755" y="2695955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905755" y="2723388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05755" y="2752344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05755" y="2779776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05755" y="280873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905755" y="2836164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905755" y="2866644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905755" y="2894076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905755" y="2923032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905755" y="295046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905755" y="2979420"/>
            <a:ext cx="1905" cy="12700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05755" y="3006851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05755" y="3034283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05755" y="306323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05755" y="309067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905755" y="3118104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4" h="17144">
                <a:moveTo>
                  <a:pt x="0" y="0"/>
                </a:moveTo>
                <a:lnTo>
                  <a:pt x="1524" y="167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905755" y="314706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05755" y="3176016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05755" y="3203448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905755" y="3232404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05755" y="325983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 txBox="1"/>
          <p:nvPr/>
        </p:nvSpPr>
        <p:spPr>
          <a:xfrm>
            <a:off x="5059426" y="2908680"/>
            <a:ext cx="40195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778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IP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900" spc="-5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5010150" y="3237738"/>
            <a:ext cx="620395" cy="1905"/>
          </a:xfrm>
          <a:custGeom>
            <a:avLst/>
            <a:gdLst/>
            <a:ahLst/>
            <a:cxnLst/>
            <a:rect l="l" t="t" r="r" b="b"/>
            <a:pathLst>
              <a:path w="620395" h="1905">
                <a:moveTo>
                  <a:pt x="0" y="0"/>
                </a:moveTo>
                <a:lnTo>
                  <a:pt x="620267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905755" y="3200400"/>
            <a:ext cx="113030" cy="73660"/>
          </a:xfrm>
          <a:custGeom>
            <a:avLst/>
            <a:gdLst/>
            <a:ahLst/>
            <a:cxnLst/>
            <a:rect l="l" t="t" r="r" b="b"/>
            <a:pathLst>
              <a:path w="113029" h="73660">
                <a:moveTo>
                  <a:pt x="112776" y="0"/>
                </a:moveTo>
                <a:lnTo>
                  <a:pt x="0" y="36575"/>
                </a:lnTo>
                <a:lnTo>
                  <a:pt x="112776" y="73151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618988" y="3200400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905755" y="2004060"/>
            <a:ext cx="828040" cy="352425"/>
          </a:xfrm>
          <a:custGeom>
            <a:avLst/>
            <a:gdLst/>
            <a:ahLst/>
            <a:cxnLst/>
            <a:rect l="l" t="t" r="r" b="b"/>
            <a:pathLst>
              <a:path w="828039" h="352425">
                <a:moveTo>
                  <a:pt x="0" y="352044"/>
                </a:moveTo>
                <a:lnTo>
                  <a:pt x="827531" y="352044"/>
                </a:lnTo>
                <a:lnTo>
                  <a:pt x="82753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733288" y="204825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733288" y="2077211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733288" y="21046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733288" y="213207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733288" y="216103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733288" y="218846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733288" y="2217420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733288" y="2244851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733288" y="2273807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733288" y="230123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733288" y="232867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733288" y="2357627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733288" y="2388107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733288" y="241553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733288" y="244297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733288" y="247040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733288" y="249936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733288" y="25267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733288" y="255574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733288" y="258317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733288" y="261213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733288" y="26410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733288" y="2668523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733288" y="269595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733288" y="272338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733288" y="275234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733288" y="277977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733288" y="280873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733288" y="283616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733288" y="2866644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733288" y="2894076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733288" y="2923032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733288" y="29504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733288" y="297942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733288" y="3006851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733288" y="3034283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733288" y="3063239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733288" y="309067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733288" y="311810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4">
                <a:moveTo>
                  <a:pt x="0" y="0"/>
                </a:moveTo>
                <a:lnTo>
                  <a:pt x="3048" y="167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733288" y="3147060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733288" y="317601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733288" y="320344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733288" y="323240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733288" y="32598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 txBox="1"/>
          <p:nvPr/>
        </p:nvSpPr>
        <p:spPr>
          <a:xfrm>
            <a:off x="5887339" y="2908680"/>
            <a:ext cx="40195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255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900" spc="-5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5837682" y="3237738"/>
            <a:ext cx="619125" cy="1905"/>
          </a:xfrm>
          <a:custGeom>
            <a:avLst/>
            <a:gdLst/>
            <a:ahLst/>
            <a:cxnLst/>
            <a:rect l="l" t="t" r="r" b="b"/>
            <a:pathLst>
              <a:path w="619125" h="1905">
                <a:moveTo>
                  <a:pt x="0" y="0"/>
                </a:moveTo>
                <a:lnTo>
                  <a:pt x="618743" y="152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733288" y="3200400"/>
            <a:ext cx="114300" cy="73660"/>
          </a:xfrm>
          <a:custGeom>
            <a:avLst/>
            <a:gdLst/>
            <a:ahLst/>
            <a:cxnLst/>
            <a:rect l="l" t="t" r="r" b="b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446520" y="3200400"/>
            <a:ext cx="116205" cy="73660"/>
          </a:xfrm>
          <a:custGeom>
            <a:avLst/>
            <a:gdLst/>
            <a:ahLst/>
            <a:cxnLst/>
            <a:rect l="l" t="t" r="r" b="b"/>
            <a:pathLst>
              <a:path w="116204" h="73660">
                <a:moveTo>
                  <a:pt x="0" y="0"/>
                </a:moveTo>
                <a:lnTo>
                  <a:pt x="0" y="73151"/>
                </a:lnTo>
                <a:lnTo>
                  <a:pt x="115824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733288" y="2004060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09" h="352425">
                <a:moveTo>
                  <a:pt x="0" y="352044"/>
                </a:moveTo>
                <a:lnTo>
                  <a:pt x="829056" y="352044"/>
                </a:lnTo>
                <a:lnTo>
                  <a:pt x="82905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758683" y="2013204"/>
            <a:ext cx="629920" cy="342900"/>
          </a:xfrm>
          <a:custGeom>
            <a:avLst/>
            <a:gdLst/>
            <a:ahLst/>
            <a:cxnLst/>
            <a:rect l="l" t="t" r="r" b="b"/>
            <a:pathLst>
              <a:path w="629920" h="342900">
                <a:moveTo>
                  <a:pt x="0" y="342900"/>
                </a:moveTo>
                <a:lnTo>
                  <a:pt x="629412" y="342900"/>
                </a:lnTo>
                <a:lnTo>
                  <a:pt x="62941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758683" y="2013204"/>
            <a:ext cx="629920" cy="342900"/>
          </a:xfrm>
          <a:custGeom>
            <a:avLst/>
            <a:gdLst/>
            <a:ahLst/>
            <a:cxnLst/>
            <a:rect l="l" t="t" r="r" b="b"/>
            <a:pathLst>
              <a:path w="629920" h="342900">
                <a:moveTo>
                  <a:pt x="0" y="342900"/>
                </a:moveTo>
                <a:lnTo>
                  <a:pt x="629412" y="342900"/>
                </a:lnTo>
                <a:lnTo>
                  <a:pt x="62941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8388095" y="2356104"/>
            <a:ext cx="0" cy="978535"/>
          </a:xfrm>
          <a:custGeom>
            <a:avLst/>
            <a:gdLst/>
            <a:ahLst/>
            <a:cxnLst/>
            <a:rect l="l" t="t" r="r" b="b"/>
            <a:pathLst>
              <a:path w="0" h="978535">
                <a:moveTo>
                  <a:pt x="0" y="0"/>
                </a:moveTo>
                <a:lnTo>
                  <a:pt x="0" y="978408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759445" y="3198114"/>
            <a:ext cx="629920" cy="76200"/>
          </a:xfrm>
          <a:custGeom>
            <a:avLst/>
            <a:gdLst/>
            <a:ahLst/>
            <a:cxnLst/>
            <a:rect l="l" t="t" r="r" b="b"/>
            <a:pathLst>
              <a:path w="6299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629920" h="76200">
                <a:moveTo>
                  <a:pt x="553211" y="0"/>
                </a:moveTo>
                <a:lnTo>
                  <a:pt x="553211" y="76200"/>
                </a:lnTo>
                <a:lnTo>
                  <a:pt x="609599" y="48006"/>
                </a:lnTo>
                <a:lnTo>
                  <a:pt x="565911" y="48006"/>
                </a:lnTo>
                <a:lnTo>
                  <a:pt x="565911" y="28194"/>
                </a:lnTo>
                <a:lnTo>
                  <a:pt x="609600" y="28194"/>
                </a:lnTo>
                <a:lnTo>
                  <a:pt x="553211" y="0"/>
                </a:lnTo>
                <a:close/>
              </a:path>
              <a:path w="62992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629920" h="76200">
                <a:moveTo>
                  <a:pt x="553211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553211" y="48006"/>
                </a:lnTo>
                <a:lnTo>
                  <a:pt x="553211" y="28194"/>
                </a:lnTo>
                <a:close/>
              </a:path>
              <a:path w="629920" h="76200">
                <a:moveTo>
                  <a:pt x="609600" y="28194"/>
                </a:moveTo>
                <a:lnTo>
                  <a:pt x="565911" y="28194"/>
                </a:lnTo>
                <a:lnTo>
                  <a:pt x="565911" y="48006"/>
                </a:lnTo>
                <a:lnTo>
                  <a:pt x="609599" y="48006"/>
                </a:lnTo>
                <a:lnTo>
                  <a:pt x="629411" y="38100"/>
                </a:lnTo>
                <a:lnTo>
                  <a:pt x="60960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 txBox="1"/>
          <p:nvPr/>
        </p:nvSpPr>
        <p:spPr>
          <a:xfrm>
            <a:off x="7907273" y="2934080"/>
            <a:ext cx="3854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Times New Roman"/>
                <a:cs typeface="Times New Roman"/>
              </a:rPr>
              <a:t>CRC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4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bytes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179831" y="5300471"/>
            <a:ext cx="1338580" cy="832485"/>
          </a:xfrm>
          <a:custGeom>
            <a:avLst/>
            <a:gdLst/>
            <a:ahLst/>
            <a:cxnLst/>
            <a:rect l="l" t="t" r="r" b="b"/>
            <a:pathLst>
              <a:path w="1338580" h="832485">
                <a:moveTo>
                  <a:pt x="0" y="832103"/>
                </a:moveTo>
                <a:lnTo>
                  <a:pt x="1338072" y="832103"/>
                </a:lnTo>
                <a:lnTo>
                  <a:pt x="133807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79831" y="5300471"/>
            <a:ext cx="1338580" cy="832485"/>
          </a:xfrm>
          <a:custGeom>
            <a:avLst/>
            <a:gdLst/>
            <a:ahLst/>
            <a:cxnLst/>
            <a:rect l="l" t="t" r="r" b="b"/>
            <a:pathLst>
              <a:path w="1338580" h="832485">
                <a:moveTo>
                  <a:pt x="0" y="832103"/>
                </a:moveTo>
                <a:lnTo>
                  <a:pt x="1338072" y="832103"/>
                </a:lnTo>
                <a:lnTo>
                  <a:pt x="133807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 txBox="1"/>
          <p:nvPr/>
        </p:nvSpPr>
        <p:spPr>
          <a:xfrm>
            <a:off x="175260" y="5295900"/>
            <a:ext cx="1347470" cy="84137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ts val="2740"/>
              </a:lnSpc>
              <a:spcBef>
                <a:spcPts val="395"/>
              </a:spcBef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Ethernet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740"/>
              </a:lnSpc>
            </a:pP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Trailer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1420113" y="5853988"/>
            <a:ext cx="1659889" cy="275590"/>
          </a:xfrm>
          <a:custGeom>
            <a:avLst/>
            <a:gdLst/>
            <a:ahLst/>
            <a:cxnLst/>
            <a:rect l="l" t="t" r="r" b="b"/>
            <a:pathLst>
              <a:path w="1659889" h="275589">
                <a:moveTo>
                  <a:pt x="1428834" y="75918"/>
                </a:moveTo>
                <a:lnTo>
                  <a:pt x="0" y="199478"/>
                </a:lnTo>
                <a:lnTo>
                  <a:pt x="6604" y="275399"/>
                </a:lnTo>
                <a:lnTo>
                  <a:pt x="1435396" y="151832"/>
                </a:lnTo>
                <a:lnTo>
                  <a:pt x="1428834" y="75918"/>
                </a:lnTo>
                <a:close/>
              </a:path>
              <a:path w="1659889" h="275589">
                <a:moveTo>
                  <a:pt x="1605516" y="72631"/>
                </a:moveTo>
                <a:lnTo>
                  <a:pt x="1466850" y="72631"/>
                </a:lnTo>
                <a:lnTo>
                  <a:pt x="1473327" y="148551"/>
                </a:lnTo>
                <a:lnTo>
                  <a:pt x="1435396" y="151832"/>
                </a:lnTo>
                <a:lnTo>
                  <a:pt x="1441958" y="227749"/>
                </a:lnTo>
                <a:lnTo>
                  <a:pt x="1659890" y="94183"/>
                </a:lnTo>
                <a:lnTo>
                  <a:pt x="1605516" y="72631"/>
                </a:lnTo>
                <a:close/>
              </a:path>
              <a:path w="1659889" h="275589">
                <a:moveTo>
                  <a:pt x="1466850" y="72631"/>
                </a:moveTo>
                <a:lnTo>
                  <a:pt x="1428834" y="75918"/>
                </a:lnTo>
                <a:lnTo>
                  <a:pt x="1435396" y="151832"/>
                </a:lnTo>
                <a:lnTo>
                  <a:pt x="1473327" y="148551"/>
                </a:lnTo>
                <a:lnTo>
                  <a:pt x="1466850" y="72631"/>
                </a:lnTo>
                <a:close/>
              </a:path>
              <a:path w="1659889" h="275589">
                <a:moveTo>
                  <a:pt x="1422273" y="0"/>
                </a:moveTo>
                <a:lnTo>
                  <a:pt x="1428834" y="75918"/>
                </a:lnTo>
                <a:lnTo>
                  <a:pt x="1466850" y="72631"/>
                </a:lnTo>
                <a:lnTo>
                  <a:pt x="1605516" y="72631"/>
                </a:lnTo>
                <a:lnTo>
                  <a:pt x="1422273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009138" y="5804153"/>
            <a:ext cx="2087880" cy="216535"/>
          </a:xfrm>
          <a:custGeom>
            <a:avLst/>
            <a:gdLst/>
            <a:ahLst/>
            <a:cxnLst/>
            <a:rect l="l" t="t" r="r" b="b"/>
            <a:pathLst>
              <a:path w="2087879" h="216535">
                <a:moveTo>
                  <a:pt x="0" y="108204"/>
                </a:moveTo>
                <a:lnTo>
                  <a:pt x="44197" y="76955"/>
                </a:lnTo>
                <a:lnTo>
                  <a:pt x="97021" y="62590"/>
                </a:lnTo>
                <a:lnTo>
                  <a:pt x="168178" y="49288"/>
                </a:lnTo>
                <a:lnTo>
                  <a:pt x="210126" y="43088"/>
                </a:lnTo>
                <a:lnTo>
                  <a:pt x="256051" y="37216"/>
                </a:lnTo>
                <a:lnTo>
                  <a:pt x="305752" y="31694"/>
                </a:lnTo>
                <a:lnTo>
                  <a:pt x="359027" y="26542"/>
                </a:lnTo>
                <a:lnTo>
                  <a:pt x="415674" y="21782"/>
                </a:lnTo>
                <a:lnTo>
                  <a:pt x="475491" y="17433"/>
                </a:lnTo>
                <a:lnTo>
                  <a:pt x="538277" y="13518"/>
                </a:lnTo>
                <a:lnTo>
                  <a:pt x="603829" y="10057"/>
                </a:lnTo>
                <a:lnTo>
                  <a:pt x="671946" y="7071"/>
                </a:lnTo>
                <a:lnTo>
                  <a:pt x="742426" y="4581"/>
                </a:lnTo>
                <a:lnTo>
                  <a:pt x="815067" y="2608"/>
                </a:lnTo>
                <a:lnTo>
                  <a:pt x="889667" y="1173"/>
                </a:lnTo>
                <a:lnTo>
                  <a:pt x="966026" y="296"/>
                </a:lnTo>
                <a:lnTo>
                  <a:pt x="1043939" y="0"/>
                </a:lnTo>
                <a:lnTo>
                  <a:pt x="1121853" y="296"/>
                </a:lnTo>
                <a:lnTo>
                  <a:pt x="1198212" y="1173"/>
                </a:lnTo>
                <a:lnTo>
                  <a:pt x="1272812" y="2608"/>
                </a:lnTo>
                <a:lnTo>
                  <a:pt x="1345453" y="4581"/>
                </a:lnTo>
                <a:lnTo>
                  <a:pt x="1415933" y="7071"/>
                </a:lnTo>
                <a:lnTo>
                  <a:pt x="1484050" y="10057"/>
                </a:lnTo>
                <a:lnTo>
                  <a:pt x="1549602" y="13518"/>
                </a:lnTo>
                <a:lnTo>
                  <a:pt x="1612388" y="17433"/>
                </a:lnTo>
                <a:lnTo>
                  <a:pt x="1672205" y="21782"/>
                </a:lnTo>
                <a:lnTo>
                  <a:pt x="1728852" y="26542"/>
                </a:lnTo>
                <a:lnTo>
                  <a:pt x="1782127" y="31694"/>
                </a:lnTo>
                <a:lnTo>
                  <a:pt x="1831828" y="37216"/>
                </a:lnTo>
                <a:lnTo>
                  <a:pt x="1877753" y="43088"/>
                </a:lnTo>
                <a:lnTo>
                  <a:pt x="1919701" y="49288"/>
                </a:lnTo>
                <a:lnTo>
                  <a:pt x="1957470" y="55796"/>
                </a:lnTo>
                <a:lnTo>
                  <a:pt x="2019662" y="69650"/>
                </a:lnTo>
                <a:lnTo>
                  <a:pt x="2062716" y="84484"/>
                </a:lnTo>
                <a:lnTo>
                  <a:pt x="2087879" y="108204"/>
                </a:lnTo>
                <a:lnTo>
                  <a:pt x="2085016" y="116278"/>
                </a:lnTo>
                <a:lnTo>
                  <a:pt x="2043682" y="139452"/>
                </a:lnTo>
                <a:lnTo>
                  <a:pt x="1990858" y="153817"/>
                </a:lnTo>
                <a:lnTo>
                  <a:pt x="1919701" y="167119"/>
                </a:lnTo>
                <a:lnTo>
                  <a:pt x="1877753" y="173319"/>
                </a:lnTo>
                <a:lnTo>
                  <a:pt x="1831828" y="179191"/>
                </a:lnTo>
                <a:lnTo>
                  <a:pt x="1782127" y="184713"/>
                </a:lnTo>
                <a:lnTo>
                  <a:pt x="1728852" y="189865"/>
                </a:lnTo>
                <a:lnTo>
                  <a:pt x="1672205" y="194625"/>
                </a:lnTo>
                <a:lnTo>
                  <a:pt x="1612388" y="198974"/>
                </a:lnTo>
                <a:lnTo>
                  <a:pt x="1549602" y="202889"/>
                </a:lnTo>
                <a:lnTo>
                  <a:pt x="1484050" y="206350"/>
                </a:lnTo>
                <a:lnTo>
                  <a:pt x="1415933" y="209336"/>
                </a:lnTo>
                <a:lnTo>
                  <a:pt x="1345453" y="211826"/>
                </a:lnTo>
                <a:lnTo>
                  <a:pt x="1272812" y="213799"/>
                </a:lnTo>
                <a:lnTo>
                  <a:pt x="1198212" y="215234"/>
                </a:lnTo>
                <a:lnTo>
                  <a:pt x="1121853" y="216111"/>
                </a:lnTo>
                <a:lnTo>
                  <a:pt x="1043939" y="216408"/>
                </a:lnTo>
                <a:lnTo>
                  <a:pt x="966026" y="216111"/>
                </a:lnTo>
                <a:lnTo>
                  <a:pt x="889667" y="215234"/>
                </a:lnTo>
                <a:lnTo>
                  <a:pt x="815067" y="213799"/>
                </a:lnTo>
                <a:lnTo>
                  <a:pt x="742426" y="211826"/>
                </a:lnTo>
                <a:lnTo>
                  <a:pt x="671946" y="209336"/>
                </a:lnTo>
                <a:lnTo>
                  <a:pt x="603829" y="206350"/>
                </a:lnTo>
                <a:lnTo>
                  <a:pt x="538277" y="202889"/>
                </a:lnTo>
                <a:lnTo>
                  <a:pt x="475491" y="198974"/>
                </a:lnTo>
                <a:lnTo>
                  <a:pt x="415674" y="194625"/>
                </a:lnTo>
                <a:lnTo>
                  <a:pt x="359027" y="189865"/>
                </a:lnTo>
                <a:lnTo>
                  <a:pt x="305752" y="184713"/>
                </a:lnTo>
                <a:lnTo>
                  <a:pt x="256051" y="179191"/>
                </a:lnTo>
                <a:lnTo>
                  <a:pt x="210126" y="173319"/>
                </a:lnTo>
                <a:lnTo>
                  <a:pt x="168178" y="167119"/>
                </a:lnTo>
                <a:lnTo>
                  <a:pt x="130409" y="160611"/>
                </a:lnTo>
                <a:lnTo>
                  <a:pt x="68217" y="146757"/>
                </a:lnTo>
                <a:lnTo>
                  <a:pt x="25163" y="131923"/>
                </a:lnTo>
                <a:lnTo>
                  <a:pt x="0" y="108204"/>
                </a:lnTo>
                <a:close/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>
                <a:solidFill>
                  <a:srgbClr val="1C1C1C"/>
                </a:solidFill>
              </a:rPr>
              <a:t>23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68" y="4402834"/>
            <a:ext cx="8496300" cy="233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r" marR="10033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31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248729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90"/>
              <a:t> </a:t>
            </a:r>
            <a:r>
              <a:rPr dirty="0" spc="-5"/>
              <a:t>Header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4402834"/>
            <a:ext cx="8496300" cy="233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68240" y="883919"/>
            <a:ext cx="3960875" cy="3049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5229" y="58422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144018"/>
                </a:moveTo>
                <a:lnTo>
                  <a:pt x="35670" y="95446"/>
                </a:lnTo>
                <a:lnTo>
                  <a:pt x="95260" y="66811"/>
                </a:lnTo>
                <a:lnTo>
                  <a:pt x="134420" y="53941"/>
                </a:lnTo>
                <a:lnTo>
                  <a:pt x="179212" y="42181"/>
                </a:lnTo>
                <a:lnTo>
                  <a:pt x="229177" y="31638"/>
                </a:lnTo>
                <a:lnTo>
                  <a:pt x="283855" y="22421"/>
                </a:lnTo>
                <a:lnTo>
                  <a:pt x="342788" y="14637"/>
                </a:lnTo>
                <a:lnTo>
                  <a:pt x="405517" y="8395"/>
                </a:lnTo>
                <a:lnTo>
                  <a:pt x="471582" y="3803"/>
                </a:lnTo>
                <a:lnTo>
                  <a:pt x="540525" y="968"/>
                </a:lnTo>
                <a:lnTo>
                  <a:pt x="611886" y="0"/>
                </a:lnTo>
                <a:lnTo>
                  <a:pt x="683246" y="968"/>
                </a:lnTo>
                <a:lnTo>
                  <a:pt x="752189" y="3803"/>
                </a:lnTo>
                <a:lnTo>
                  <a:pt x="818254" y="8395"/>
                </a:lnTo>
                <a:lnTo>
                  <a:pt x="880983" y="14637"/>
                </a:lnTo>
                <a:lnTo>
                  <a:pt x="939916" y="22421"/>
                </a:lnTo>
                <a:lnTo>
                  <a:pt x="994594" y="31638"/>
                </a:lnTo>
                <a:lnTo>
                  <a:pt x="1044559" y="42181"/>
                </a:lnTo>
                <a:lnTo>
                  <a:pt x="1089351" y="53941"/>
                </a:lnTo>
                <a:lnTo>
                  <a:pt x="1128511" y="66811"/>
                </a:lnTo>
                <a:lnTo>
                  <a:pt x="1188101" y="95446"/>
                </a:lnTo>
                <a:lnTo>
                  <a:pt x="1219655" y="127222"/>
                </a:lnTo>
                <a:lnTo>
                  <a:pt x="1223772" y="144018"/>
                </a:lnTo>
                <a:lnTo>
                  <a:pt x="1219655" y="160813"/>
                </a:lnTo>
                <a:lnTo>
                  <a:pt x="1188101" y="192589"/>
                </a:lnTo>
                <a:lnTo>
                  <a:pt x="1128511" y="221224"/>
                </a:lnTo>
                <a:lnTo>
                  <a:pt x="1089351" y="234094"/>
                </a:lnTo>
                <a:lnTo>
                  <a:pt x="1044559" y="245854"/>
                </a:lnTo>
                <a:lnTo>
                  <a:pt x="994594" y="256397"/>
                </a:lnTo>
                <a:lnTo>
                  <a:pt x="939916" y="265614"/>
                </a:lnTo>
                <a:lnTo>
                  <a:pt x="880983" y="273398"/>
                </a:lnTo>
                <a:lnTo>
                  <a:pt x="818254" y="279640"/>
                </a:lnTo>
                <a:lnTo>
                  <a:pt x="752189" y="284232"/>
                </a:lnTo>
                <a:lnTo>
                  <a:pt x="683246" y="287067"/>
                </a:lnTo>
                <a:lnTo>
                  <a:pt x="611886" y="288036"/>
                </a:lnTo>
                <a:lnTo>
                  <a:pt x="540525" y="287067"/>
                </a:lnTo>
                <a:lnTo>
                  <a:pt x="471582" y="284232"/>
                </a:lnTo>
                <a:lnTo>
                  <a:pt x="405517" y="279640"/>
                </a:lnTo>
                <a:lnTo>
                  <a:pt x="342788" y="273398"/>
                </a:lnTo>
                <a:lnTo>
                  <a:pt x="283855" y="265614"/>
                </a:lnTo>
                <a:lnTo>
                  <a:pt x="229177" y="256397"/>
                </a:lnTo>
                <a:lnTo>
                  <a:pt x="179212" y="245854"/>
                </a:lnTo>
                <a:lnTo>
                  <a:pt x="134420" y="234094"/>
                </a:lnTo>
                <a:lnTo>
                  <a:pt x="95260" y="221224"/>
                </a:lnTo>
                <a:lnTo>
                  <a:pt x="35670" y="192589"/>
                </a:lnTo>
                <a:lnTo>
                  <a:pt x="4116" y="160813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5639" y="3633978"/>
            <a:ext cx="1104900" cy="2171065"/>
          </a:xfrm>
          <a:custGeom>
            <a:avLst/>
            <a:gdLst/>
            <a:ahLst/>
            <a:cxnLst/>
            <a:rect l="l" t="t" r="r" b="b"/>
            <a:pathLst>
              <a:path w="1104900" h="2171065">
                <a:moveTo>
                  <a:pt x="1001271" y="2028488"/>
                </a:moveTo>
                <a:lnTo>
                  <a:pt x="949451" y="2054390"/>
                </a:lnTo>
                <a:lnTo>
                  <a:pt x="1104900" y="2170938"/>
                </a:lnTo>
                <a:lnTo>
                  <a:pt x="1104900" y="2054390"/>
                </a:lnTo>
                <a:lnTo>
                  <a:pt x="1014222" y="2054390"/>
                </a:lnTo>
                <a:lnTo>
                  <a:pt x="1001271" y="2028488"/>
                </a:lnTo>
                <a:close/>
              </a:path>
              <a:path w="1104900" h="2171065">
                <a:moveTo>
                  <a:pt x="1053085" y="2002590"/>
                </a:moveTo>
                <a:lnTo>
                  <a:pt x="1001271" y="2028488"/>
                </a:lnTo>
                <a:lnTo>
                  <a:pt x="1014222" y="2054390"/>
                </a:lnTo>
                <a:lnTo>
                  <a:pt x="1066038" y="2028494"/>
                </a:lnTo>
                <a:lnTo>
                  <a:pt x="1053085" y="2002590"/>
                </a:lnTo>
                <a:close/>
              </a:path>
              <a:path w="1104900" h="2171065">
                <a:moveTo>
                  <a:pt x="1104900" y="1976691"/>
                </a:moveTo>
                <a:lnTo>
                  <a:pt x="1053085" y="2002590"/>
                </a:lnTo>
                <a:lnTo>
                  <a:pt x="1066038" y="2028494"/>
                </a:lnTo>
                <a:lnTo>
                  <a:pt x="1014222" y="2054390"/>
                </a:lnTo>
                <a:lnTo>
                  <a:pt x="1104900" y="2054390"/>
                </a:lnTo>
                <a:lnTo>
                  <a:pt x="1104900" y="1976691"/>
                </a:lnTo>
                <a:close/>
              </a:path>
              <a:path w="1104900" h="2171065">
                <a:moveTo>
                  <a:pt x="51815" y="0"/>
                </a:moveTo>
                <a:lnTo>
                  <a:pt x="0" y="25908"/>
                </a:lnTo>
                <a:lnTo>
                  <a:pt x="1001271" y="2028488"/>
                </a:lnTo>
                <a:lnTo>
                  <a:pt x="1053085" y="2002590"/>
                </a:lnTo>
                <a:lnTo>
                  <a:pt x="518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9223" y="3212592"/>
            <a:ext cx="2635250" cy="4572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01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Source IP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6483" y="1917192"/>
            <a:ext cx="3229610" cy="457200"/>
          </a:xfrm>
          <a:custGeom>
            <a:avLst/>
            <a:gdLst/>
            <a:ahLst/>
            <a:cxnLst/>
            <a:rect l="l" t="t" r="r" b="b"/>
            <a:pathLst>
              <a:path w="3229610" h="457200">
                <a:moveTo>
                  <a:pt x="0" y="457200"/>
                </a:moveTo>
                <a:lnTo>
                  <a:pt x="3229355" y="457200"/>
                </a:lnTo>
                <a:lnTo>
                  <a:pt x="322935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24527" y="2347595"/>
            <a:ext cx="389255" cy="3494404"/>
          </a:xfrm>
          <a:custGeom>
            <a:avLst/>
            <a:gdLst/>
            <a:ahLst/>
            <a:cxnLst/>
            <a:rect l="l" t="t" r="r" b="b"/>
            <a:pathLst>
              <a:path w="389254" h="3494404">
                <a:moveTo>
                  <a:pt x="273717" y="3323133"/>
                </a:moveTo>
                <a:lnTo>
                  <a:pt x="216026" y="3327895"/>
                </a:lnTo>
                <a:lnTo>
                  <a:pt x="316864" y="3493896"/>
                </a:lnTo>
                <a:lnTo>
                  <a:pt x="373744" y="3351987"/>
                </a:lnTo>
                <a:lnTo>
                  <a:pt x="276098" y="3351987"/>
                </a:lnTo>
                <a:lnTo>
                  <a:pt x="273717" y="3323133"/>
                </a:lnTo>
                <a:close/>
              </a:path>
              <a:path w="389254" h="3494404">
                <a:moveTo>
                  <a:pt x="331376" y="3318374"/>
                </a:moveTo>
                <a:lnTo>
                  <a:pt x="273717" y="3323133"/>
                </a:lnTo>
                <a:lnTo>
                  <a:pt x="276098" y="3351987"/>
                </a:lnTo>
                <a:lnTo>
                  <a:pt x="333756" y="3347224"/>
                </a:lnTo>
                <a:lnTo>
                  <a:pt x="331376" y="3318374"/>
                </a:lnTo>
                <a:close/>
              </a:path>
              <a:path w="389254" h="3494404">
                <a:moveTo>
                  <a:pt x="389127" y="3313607"/>
                </a:moveTo>
                <a:lnTo>
                  <a:pt x="331376" y="3318374"/>
                </a:lnTo>
                <a:lnTo>
                  <a:pt x="333756" y="3347224"/>
                </a:lnTo>
                <a:lnTo>
                  <a:pt x="276098" y="3351987"/>
                </a:lnTo>
                <a:lnTo>
                  <a:pt x="373744" y="3351987"/>
                </a:lnTo>
                <a:lnTo>
                  <a:pt x="389127" y="3313607"/>
                </a:lnTo>
                <a:close/>
              </a:path>
              <a:path w="389254" h="3494404">
                <a:moveTo>
                  <a:pt x="57658" y="0"/>
                </a:moveTo>
                <a:lnTo>
                  <a:pt x="0" y="4825"/>
                </a:lnTo>
                <a:lnTo>
                  <a:pt x="273717" y="3323133"/>
                </a:lnTo>
                <a:lnTo>
                  <a:pt x="331376" y="3318374"/>
                </a:lnTo>
                <a:lnTo>
                  <a:pt x="5765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27270" y="5842253"/>
            <a:ext cx="647700" cy="288290"/>
          </a:xfrm>
          <a:custGeom>
            <a:avLst/>
            <a:gdLst/>
            <a:ahLst/>
            <a:cxnLst/>
            <a:rect l="l" t="t" r="r" b="b"/>
            <a:pathLst>
              <a:path w="647700" h="288289">
                <a:moveTo>
                  <a:pt x="0" y="144018"/>
                </a:moveTo>
                <a:lnTo>
                  <a:pt x="25455" y="87959"/>
                </a:lnTo>
                <a:lnTo>
                  <a:pt x="55319" y="63495"/>
                </a:lnTo>
                <a:lnTo>
                  <a:pt x="94868" y="42181"/>
                </a:lnTo>
                <a:lnTo>
                  <a:pt x="142800" y="24595"/>
                </a:lnTo>
                <a:lnTo>
                  <a:pt x="197810" y="11317"/>
                </a:lnTo>
                <a:lnTo>
                  <a:pt x="258594" y="2925"/>
                </a:lnTo>
                <a:lnTo>
                  <a:pt x="323850" y="0"/>
                </a:lnTo>
                <a:lnTo>
                  <a:pt x="389105" y="2925"/>
                </a:lnTo>
                <a:lnTo>
                  <a:pt x="449889" y="11317"/>
                </a:lnTo>
                <a:lnTo>
                  <a:pt x="504899" y="24595"/>
                </a:lnTo>
                <a:lnTo>
                  <a:pt x="552830" y="42181"/>
                </a:lnTo>
                <a:lnTo>
                  <a:pt x="592380" y="63495"/>
                </a:lnTo>
                <a:lnTo>
                  <a:pt x="622244" y="87959"/>
                </a:lnTo>
                <a:lnTo>
                  <a:pt x="647700" y="144018"/>
                </a:lnTo>
                <a:lnTo>
                  <a:pt x="641118" y="173042"/>
                </a:lnTo>
                <a:lnTo>
                  <a:pt x="592380" y="224540"/>
                </a:lnTo>
                <a:lnTo>
                  <a:pt x="552830" y="245854"/>
                </a:lnTo>
                <a:lnTo>
                  <a:pt x="504899" y="263440"/>
                </a:lnTo>
                <a:lnTo>
                  <a:pt x="449889" y="276718"/>
                </a:lnTo>
                <a:lnTo>
                  <a:pt x="389105" y="285110"/>
                </a:lnTo>
                <a:lnTo>
                  <a:pt x="323850" y="288036"/>
                </a:lnTo>
                <a:lnTo>
                  <a:pt x="258594" y="285110"/>
                </a:lnTo>
                <a:lnTo>
                  <a:pt x="197810" y="276718"/>
                </a:lnTo>
                <a:lnTo>
                  <a:pt x="142800" y="263440"/>
                </a:lnTo>
                <a:lnTo>
                  <a:pt x="94869" y="245854"/>
                </a:lnTo>
                <a:lnTo>
                  <a:pt x="55319" y="224540"/>
                </a:lnTo>
                <a:lnTo>
                  <a:pt x="25455" y="200076"/>
                </a:lnTo>
                <a:lnTo>
                  <a:pt x="0" y="144018"/>
                </a:lnTo>
                <a:close/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9546" y="5987034"/>
            <a:ext cx="647700" cy="288290"/>
          </a:xfrm>
          <a:custGeom>
            <a:avLst/>
            <a:gdLst/>
            <a:ahLst/>
            <a:cxnLst/>
            <a:rect l="l" t="t" r="r" b="b"/>
            <a:pathLst>
              <a:path w="647700" h="288289">
                <a:moveTo>
                  <a:pt x="0" y="144017"/>
                </a:moveTo>
                <a:lnTo>
                  <a:pt x="25450" y="87959"/>
                </a:lnTo>
                <a:lnTo>
                  <a:pt x="55309" y="63495"/>
                </a:lnTo>
                <a:lnTo>
                  <a:pt x="94854" y="42181"/>
                </a:lnTo>
                <a:lnTo>
                  <a:pt x="142783" y="24595"/>
                </a:lnTo>
                <a:lnTo>
                  <a:pt x="197794" y="11317"/>
                </a:lnTo>
                <a:lnTo>
                  <a:pt x="258583" y="2925"/>
                </a:lnTo>
                <a:lnTo>
                  <a:pt x="323850" y="0"/>
                </a:lnTo>
                <a:lnTo>
                  <a:pt x="389105" y="2925"/>
                </a:lnTo>
                <a:lnTo>
                  <a:pt x="449889" y="11317"/>
                </a:lnTo>
                <a:lnTo>
                  <a:pt x="504899" y="24595"/>
                </a:lnTo>
                <a:lnTo>
                  <a:pt x="552831" y="42181"/>
                </a:lnTo>
                <a:lnTo>
                  <a:pt x="592380" y="63495"/>
                </a:lnTo>
                <a:lnTo>
                  <a:pt x="622244" y="87959"/>
                </a:lnTo>
                <a:lnTo>
                  <a:pt x="647700" y="144017"/>
                </a:lnTo>
                <a:lnTo>
                  <a:pt x="641118" y="173042"/>
                </a:lnTo>
                <a:lnTo>
                  <a:pt x="592380" y="224540"/>
                </a:lnTo>
                <a:lnTo>
                  <a:pt x="552831" y="245854"/>
                </a:lnTo>
                <a:lnTo>
                  <a:pt x="504899" y="263440"/>
                </a:lnTo>
                <a:lnTo>
                  <a:pt x="449889" y="276718"/>
                </a:lnTo>
                <a:lnTo>
                  <a:pt x="389105" y="285110"/>
                </a:lnTo>
                <a:lnTo>
                  <a:pt x="323850" y="288035"/>
                </a:lnTo>
                <a:lnTo>
                  <a:pt x="258583" y="285110"/>
                </a:lnTo>
                <a:lnTo>
                  <a:pt x="197794" y="276718"/>
                </a:lnTo>
                <a:lnTo>
                  <a:pt x="142783" y="263440"/>
                </a:lnTo>
                <a:lnTo>
                  <a:pt x="94854" y="245854"/>
                </a:lnTo>
                <a:lnTo>
                  <a:pt x="55309" y="224540"/>
                </a:lnTo>
                <a:lnTo>
                  <a:pt x="25450" y="200076"/>
                </a:lnTo>
                <a:lnTo>
                  <a:pt x="0" y="144017"/>
                </a:lnTo>
                <a:close/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7280" y="4072128"/>
            <a:ext cx="1713230" cy="367665"/>
          </a:xfrm>
          <a:custGeom>
            <a:avLst/>
            <a:gdLst/>
            <a:ahLst/>
            <a:cxnLst/>
            <a:rect l="l" t="t" r="r" b="b"/>
            <a:pathLst>
              <a:path w="1713230" h="367664">
                <a:moveTo>
                  <a:pt x="0" y="367284"/>
                </a:moveTo>
                <a:lnTo>
                  <a:pt x="1712976" y="367284"/>
                </a:lnTo>
                <a:lnTo>
                  <a:pt x="1712976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0176" y="2350007"/>
            <a:ext cx="2150745" cy="365760"/>
          </a:xfrm>
          <a:custGeom>
            <a:avLst/>
            <a:gdLst/>
            <a:ahLst/>
            <a:cxnLst/>
            <a:rect l="l" t="t" r="r" b="b"/>
            <a:pathLst>
              <a:path w="2150745" h="365760">
                <a:moveTo>
                  <a:pt x="0" y="365760"/>
                </a:moveTo>
                <a:lnTo>
                  <a:pt x="2150364" y="365760"/>
                </a:lnTo>
                <a:lnTo>
                  <a:pt x="2150364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64970" y="1927225"/>
            <a:ext cx="3071495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Destination IP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algn="ctr" marL="90170">
              <a:lnSpc>
                <a:spcPct val="100000"/>
              </a:lnSpc>
              <a:spcBef>
                <a:spcPts val="59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158.108.135.137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0516" y="3646932"/>
            <a:ext cx="1729739" cy="441959"/>
          </a:xfrm>
          <a:custGeom>
            <a:avLst/>
            <a:gdLst/>
            <a:ahLst/>
            <a:cxnLst/>
            <a:rect l="l" t="t" r="r" b="b"/>
            <a:pathLst>
              <a:path w="1729739" h="441960">
                <a:moveTo>
                  <a:pt x="0" y="441959"/>
                </a:moveTo>
                <a:lnTo>
                  <a:pt x="1729739" y="441959"/>
                </a:lnTo>
                <a:lnTo>
                  <a:pt x="1729739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60170" y="3657219"/>
            <a:ext cx="1569720" cy="715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9e 6c 02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endParaRPr sz="2300">
              <a:latin typeface="Tahoma"/>
              <a:cs typeface="Tahoma"/>
            </a:endParaRPr>
          </a:p>
          <a:p>
            <a:pPr marL="27940">
              <a:lnSpc>
                <a:spcPct val="100000"/>
              </a:lnSpc>
              <a:spcBef>
                <a:spcPts val="655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800" spc="5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8.1</a:t>
            </a:r>
            <a:r>
              <a:rPr dirty="0" sz="1800" spc="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8.2.</a:t>
            </a: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294132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TCP</a:t>
            </a:r>
            <a:r>
              <a:rPr dirty="0" spc="-70"/>
              <a:t> </a:t>
            </a:r>
            <a:r>
              <a:rPr dirty="0" spc="-5"/>
              <a:t>Header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4204715"/>
            <a:ext cx="8267700" cy="2010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3964" y="1126236"/>
            <a:ext cx="4491228" cy="274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8592" y="2632455"/>
            <a:ext cx="658495" cy="2957830"/>
          </a:xfrm>
          <a:custGeom>
            <a:avLst/>
            <a:gdLst/>
            <a:ahLst/>
            <a:cxnLst/>
            <a:rect l="l" t="t" r="r" b="b"/>
            <a:pathLst>
              <a:path w="658495" h="2957829">
                <a:moveTo>
                  <a:pt x="544227" y="2792655"/>
                </a:moveTo>
                <a:lnTo>
                  <a:pt x="487425" y="2803779"/>
                </a:lnTo>
                <a:lnTo>
                  <a:pt x="606044" y="2957576"/>
                </a:lnTo>
                <a:lnTo>
                  <a:pt x="643926" y="2821051"/>
                </a:lnTo>
                <a:lnTo>
                  <a:pt x="549782" y="2821051"/>
                </a:lnTo>
                <a:lnTo>
                  <a:pt x="544227" y="2792655"/>
                </a:lnTo>
                <a:close/>
              </a:path>
              <a:path w="658495" h="2957829">
                <a:moveTo>
                  <a:pt x="601129" y="2781512"/>
                </a:moveTo>
                <a:lnTo>
                  <a:pt x="544227" y="2792655"/>
                </a:lnTo>
                <a:lnTo>
                  <a:pt x="549782" y="2821051"/>
                </a:lnTo>
                <a:lnTo>
                  <a:pt x="606679" y="2809875"/>
                </a:lnTo>
                <a:lnTo>
                  <a:pt x="601129" y="2781512"/>
                </a:lnTo>
                <a:close/>
              </a:path>
              <a:path w="658495" h="2957829">
                <a:moveTo>
                  <a:pt x="657986" y="2770378"/>
                </a:moveTo>
                <a:lnTo>
                  <a:pt x="601129" y="2781512"/>
                </a:lnTo>
                <a:lnTo>
                  <a:pt x="606679" y="2809875"/>
                </a:lnTo>
                <a:lnTo>
                  <a:pt x="549782" y="2821051"/>
                </a:lnTo>
                <a:lnTo>
                  <a:pt x="643926" y="2821051"/>
                </a:lnTo>
                <a:lnTo>
                  <a:pt x="657986" y="2770378"/>
                </a:lnTo>
                <a:close/>
              </a:path>
              <a:path w="658495" h="2957829">
                <a:moveTo>
                  <a:pt x="56895" y="0"/>
                </a:moveTo>
                <a:lnTo>
                  <a:pt x="0" y="11176"/>
                </a:lnTo>
                <a:lnTo>
                  <a:pt x="544227" y="2792655"/>
                </a:lnTo>
                <a:lnTo>
                  <a:pt x="601129" y="2781512"/>
                </a:lnTo>
                <a:lnTo>
                  <a:pt x="568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1975" y="2205227"/>
            <a:ext cx="1774189" cy="4572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95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dirty="0" sz="2400" spc="-20">
                <a:solidFill>
                  <a:srgbClr val="FFFFFF"/>
                </a:solidFill>
                <a:latin typeface="Tahoma"/>
                <a:cs typeface="Tahoma"/>
              </a:rPr>
              <a:t>TCP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14388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 spc="-5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65" y="2262123"/>
            <a:ext cx="6448425" cy="394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Version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Header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Length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unit: 4-byte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word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Normally: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5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Type of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prioritize,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routing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Datagram </a:t>
            </a:r>
            <a:r>
              <a:rPr dirty="0" sz="3200">
                <a:latin typeface="Tahoma"/>
                <a:cs typeface="Tahoma"/>
              </a:rPr>
              <a:t>Length (data +</a:t>
            </a:r>
            <a:r>
              <a:rPr dirty="0" sz="3200" spc="-5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header)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Size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limitation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0708" y="2421635"/>
            <a:ext cx="4823460" cy="240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6229" y="2407157"/>
            <a:ext cx="4852670" cy="2430780"/>
          </a:xfrm>
          <a:custGeom>
            <a:avLst/>
            <a:gdLst/>
            <a:ahLst/>
            <a:cxnLst/>
            <a:rect l="l" t="t" r="r" b="b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6690" y="2350770"/>
            <a:ext cx="5148071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96690" y="2350770"/>
            <a:ext cx="5148580" cy="502920"/>
          </a:xfrm>
          <a:custGeom>
            <a:avLst/>
            <a:gdLst/>
            <a:ahLst/>
            <a:cxnLst/>
            <a:rect l="l" t="t" r="r" b="b"/>
            <a:pathLst>
              <a:path w="5148580" h="502919">
                <a:moveTo>
                  <a:pt x="0" y="502920"/>
                </a:moveTo>
                <a:lnTo>
                  <a:pt x="5148071" y="502920"/>
                </a:lnTo>
                <a:lnTo>
                  <a:pt x="514807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14388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 spc="-5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65" y="2310891"/>
            <a:ext cx="3530600" cy="210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Fragmentation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ID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Break/Group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Flag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Offset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Control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0708" y="2421635"/>
            <a:ext cx="4823460" cy="240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6229" y="2407157"/>
            <a:ext cx="4852670" cy="2430780"/>
          </a:xfrm>
          <a:custGeom>
            <a:avLst/>
            <a:gdLst/>
            <a:ahLst/>
            <a:cxnLst/>
            <a:rect l="l" t="t" r="r" b="b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5061" y="2782061"/>
            <a:ext cx="5219699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5061" y="2782061"/>
            <a:ext cx="5219700" cy="431800"/>
          </a:xfrm>
          <a:custGeom>
            <a:avLst/>
            <a:gdLst/>
            <a:ahLst/>
            <a:cxnLst/>
            <a:rect l="l" t="t" r="r" b="b"/>
            <a:pathLst>
              <a:path w="5219700" h="431800">
                <a:moveTo>
                  <a:pt x="0" y="431291"/>
                </a:moveTo>
                <a:lnTo>
                  <a:pt x="5219699" y="431291"/>
                </a:lnTo>
                <a:lnTo>
                  <a:pt x="52196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48071" y="2276855"/>
            <a:ext cx="2447925" cy="4572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88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dirty="0" sz="2400" spc="-5" b="1">
                <a:solidFill>
                  <a:srgbClr val="FFFFFF"/>
                </a:solidFill>
                <a:latin typeface="Tahoma"/>
                <a:cs typeface="Tahoma"/>
              </a:rPr>
              <a:t>Fragmentation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Fragmentation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76755" y="1812035"/>
            <a:ext cx="6624828" cy="412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2066" y="5741670"/>
            <a:ext cx="1696211" cy="720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2066" y="5741670"/>
            <a:ext cx="1696720" cy="72136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88900" marR="81915" indent="196850">
              <a:lnSpc>
                <a:spcPct val="100000"/>
              </a:lnSpc>
              <a:spcBef>
                <a:spcPts val="35"/>
              </a:spcBef>
            </a:pPr>
            <a:r>
              <a:rPr dirty="0" sz="2000" spc="-5" b="1">
                <a:solidFill>
                  <a:srgbClr val="006600"/>
                </a:solidFill>
                <a:latin typeface="Tahoma"/>
                <a:cs typeface="Tahoma"/>
              </a:rPr>
              <a:t>Ethernet  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1,500</a:t>
            </a:r>
            <a:r>
              <a:rPr dirty="0" sz="2000" spc="-9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6690" y="5735573"/>
            <a:ext cx="1696212" cy="719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96690" y="5735573"/>
            <a:ext cx="1696720" cy="71945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ts val="2280"/>
              </a:lnSpc>
              <a:spcBef>
                <a:spcPts val="270"/>
              </a:spcBef>
            </a:pPr>
            <a:r>
              <a:rPr dirty="0" sz="2000" spc="-5" b="1">
                <a:solidFill>
                  <a:srgbClr val="006600"/>
                </a:solidFill>
                <a:latin typeface="Tahoma"/>
                <a:cs typeface="Tahoma"/>
              </a:rPr>
              <a:t>FDDI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ts val="2280"/>
              </a:lnSpc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4,352</a:t>
            </a:r>
            <a:r>
              <a:rPr dirty="0" sz="2000" spc="-7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164" y="5734811"/>
            <a:ext cx="1850136" cy="710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164" y="5734811"/>
            <a:ext cx="1850389" cy="7105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80"/>
              </a:spcBef>
            </a:pPr>
            <a:r>
              <a:rPr dirty="0" sz="2000" spc="-5" b="1">
                <a:solidFill>
                  <a:srgbClr val="006600"/>
                </a:solidFill>
                <a:latin typeface="Tahoma"/>
                <a:cs typeface="Tahoma"/>
              </a:rPr>
              <a:t>Token</a:t>
            </a:r>
            <a:r>
              <a:rPr dirty="0" sz="2000" spc="-100" b="1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6600"/>
                </a:solidFill>
                <a:latin typeface="Tahoma"/>
                <a:cs typeface="Tahoma"/>
              </a:rPr>
              <a:t>Ring</a:t>
            </a:r>
            <a:endParaRPr sz="2000">
              <a:latin typeface="Tahoma"/>
              <a:cs typeface="Tahoma"/>
            </a:endParaRPr>
          </a:p>
          <a:p>
            <a:pPr algn="ctr" marL="1905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17,756</a:t>
            </a:r>
            <a:r>
              <a:rPr dirty="0" sz="2000" spc="-7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8228" y="2602992"/>
            <a:ext cx="1078992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48228" y="2602992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21223" y="3179064"/>
            <a:ext cx="1078991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21223" y="3179064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8744" y="3108960"/>
            <a:ext cx="864235" cy="358140"/>
          </a:xfrm>
          <a:custGeom>
            <a:avLst/>
            <a:gdLst/>
            <a:ahLst/>
            <a:cxnLst/>
            <a:rect l="l" t="t" r="r" b="b"/>
            <a:pathLst>
              <a:path w="864235" h="358139">
                <a:moveTo>
                  <a:pt x="0" y="0"/>
                </a:moveTo>
                <a:lnTo>
                  <a:pt x="864107" y="358139"/>
                </a:lnTo>
              </a:path>
            </a:pathLst>
          </a:custGeom>
          <a:ln w="57911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19700" y="3179064"/>
            <a:ext cx="1078991" cy="1008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9700" y="3179064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1171" y="3179064"/>
            <a:ext cx="1078992" cy="1008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91171" y="3179064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27064" y="3467100"/>
            <a:ext cx="864235" cy="1905"/>
          </a:xfrm>
          <a:custGeom>
            <a:avLst/>
            <a:gdLst/>
            <a:ahLst/>
            <a:cxnLst/>
            <a:rect l="l" t="t" r="r" b="b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75232" y="2485644"/>
            <a:ext cx="1078992" cy="1008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5232" y="2485644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55748" y="2846832"/>
            <a:ext cx="864235" cy="71755"/>
          </a:xfrm>
          <a:custGeom>
            <a:avLst/>
            <a:gdLst/>
            <a:ahLst/>
            <a:cxnLst/>
            <a:rect l="l" t="t" r="r" b="b"/>
            <a:pathLst>
              <a:path w="864235" h="71755">
                <a:moveTo>
                  <a:pt x="0" y="0"/>
                </a:moveTo>
                <a:lnTo>
                  <a:pt x="864107" y="71627"/>
                </a:lnTo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8228" y="2602992"/>
            <a:ext cx="1078992" cy="1008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8228" y="2602992"/>
            <a:ext cx="1079500" cy="1009015"/>
          </a:xfrm>
          <a:custGeom>
            <a:avLst/>
            <a:gdLst/>
            <a:ahLst/>
            <a:cxnLst/>
            <a:rect l="l" t="t" r="r" b="b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ln w="5791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60743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pc="-5"/>
              <a:t>Fragmentation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55748" y="1988820"/>
            <a:ext cx="3601212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5748" y="1988820"/>
            <a:ext cx="3601720" cy="502920"/>
          </a:xfrm>
          <a:custGeom>
            <a:avLst/>
            <a:gdLst/>
            <a:ahLst/>
            <a:cxnLst/>
            <a:rect l="l" t="t" r="r" b="b"/>
            <a:pathLst>
              <a:path w="3601720" h="502919">
                <a:moveTo>
                  <a:pt x="0" y="502920"/>
                </a:moveTo>
                <a:lnTo>
                  <a:pt x="3601212" y="502920"/>
                </a:lnTo>
                <a:lnTo>
                  <a:pt x="360121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185" y="2076577"/>
            <a:ext cx="192532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66"/>
                </a:solidFill>
                <a:latin typeface="Tahoma"/>
                <a:cs typeface="Tahoma"/>
              </a:rPr>
              <a:t>Application</a:t>
            </a:r>
            <a:r>
              <a:rPr dirty="0" sz="1800" spc="-65" b="1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FFFF66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3267" y="2636520"/>
            <a:ext cx="79248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3267" y="2636520"/>
            <a:ext cx="792480" cy="502920"/>
          </a:xfrm>
          <a:custGeom>
            <a:avLst/>
            <a:gdLst/>
            <a:ahLst/>
            <a:cxnLst/>
            <a:rect l="l" t="t" r="r" b="b"/>
            <a:pathLst>
              <a:path w="792480" h="502919">
                <a:moveTo>
                  <a:pt x="0" y="502920"/>
                </a:moveTo>
                <a:lnTo>
                  <a:pt x="792480" y="502920"/>
                </a:lnTo>
                <a:lnTo>
                  <a:pt x="79248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26514" y="2644902"/>
            <a:ext cx="668655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H</a:t>
            </a:r>
            <a:r>
              <a:rPr dirty="0" sz="1600" spc="-10">
                <a:latin typeface="Tahoma"/>
                <a:cs typeface="Tahoma"/>
              </a:rPr>
              <a:t>ea</a:t>
            </a:r>
            <a:r>
              <a:rPr dirty="0" sz="1600">
                <a:latin typeface="Tahoma"/>
                <a:cs typeface="Tahoma"/>
              </a:rPr>
              <a:t>d</a:t>
            </a:r>
            <a:r>
              <a:rPr dirty="0" sz="1600" spc="-1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3267" y="3285744"/>
            <a:ext cx="792480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3267" y="3285744"/>
            <a:ext cx="792480" cy="502920"/>
          </a:xfrm>
          <a:custGeom>
            <a:avLst/>
            <a:gdLst/>
            <a:ahLst/>
            <a:cxnLst/>
            <a:rect l="l" t="t" r="r" b="b"/>
            <a:pathLst>
              <a:path w="792480" h="502920">
                <a:moveTo>
                  <a:pt x="0" y="502920"/>
                </a:moveTo>
                <a:lnTo>
                  <a:pt x="792480" y="502920"/>
                </a:lnTo>
                <a:lnTo>
                  <a:pt x="79248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26514" y="3294379"/>
            <a:ext cx="668655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H</a:t>
            </a:r>
            <a:r>
              <a:rPr dirty="0" sz="1600" spc="-10">
                <a:latin typeface="Tahoma"/>
                <a:cs typeface="Tahoma"/>
              </a:rPr>
              <a:t>ea</a:t>
            </a:r>
            <a:r>
              <a:rPr dirty="0" sz="1600">
                <a:latin typeface="Tahoma"/>
                <a:cs typeface="Tahoma"/>
              </a:rPr>
              <a:t>d</a:t>
            </a:r>
            <a:r>
              <a:rPr dirty="0" sz="1600" spc="-1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7648" y="2421635"/>
            <a:ext cx="76200" cy="215265"/>
          </a:xfrm>
          <a:custGeom>
            <a:avLst/>
            <a:gdLst/>
            <a:ahLst/>
            <a:cxnLst/>
            <a:rect l="l" t="t" r="r" b="b"/>
            <a:pathLst>
              <a:path w="76200" h="215264">
                <a:moveTo>
                  <a:pt x="31750" y="138684"/>
                </a:moveTo>
                <a:lnTo>
                  <a:pt x="0" y="138684"/>
                </a:lnTo>
                <a:lnTo>
                  <a:pt x="38100" y="214884"/>
                </a:lnTo>
                <a:lnTo>
                  <a:pt x="69850" y="151384"/>
                </a:lnTo>
                <a:lnTo>
                  <a:pt x="31750" y="151384"/>
                </a:lnTo>
                <a:lnTo>
                  <a:pt x="31750" y="138684"/>
                </a:lnTo>
                <a:close/>
              </a:path>
              <a:path w="76200" h="215264">
                <a:moveTo>
                  <a:pt x="44450" y="0"/>
                </a:moveTo>
                <a:lnTo>
                  <a:pt x="31750" y="0"/>
                </a:lnTo>
                <a:lnTo>
                  <a:pt x="31750" y="151384"/>
                </a:lnTo>
                <a:lnTo>
                  <a:pt x="44450" y="151384"/>
                </a:lnTo>
                <a:lnTo>
                  <a:pt x="44450" y="0"/>
                </a:lnTo>
                <a:close/>
              </a:path>
              <a:path w="76200" h="215264">
                <a:moveTo>
                  <a:pt x="76200" y="138684"/>
                </a:moveTo>
                <a:lnTo>
                  <a:pt x="44450" y="138684"/>
                </a:lnTo>
                <a:lnTo>
                  <a:pt x="44450" y="151384"/>
                </a:lnTo>
                <a:lnTo>
                  <a:pt x="69850" y="151384"/>
                </a:lnTo>
                <a:lnTo>
                  <a:pt x="76200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55748" y="2636520"/>
            <a:ext cx="1799844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55748" y="2636520"/>
            <a:ext cx="1800225" cy="502920"/>
          </a:xfrm>
          <a:custGeom>
            <a:avLst/>
            <a:gdLst/>
            <a:ahLst/>
            <a:cxnLst/>
            <a:rect l="l" t="t" r="r" b="b"/>
            <a:pathLst>
              <a:path w="1800225" h="502919">
                <a:moveTo>
                  <a:pt x="0" y="502920"/>
                </a:moveTo>
                <a:lnTo>
                  <a:pt x="1799844" y="502920"/>
                </a:lnTo>
                <a:lnTo>
                  <a:pt x="17998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54857" y="2724658"/>
            <a:ext cx="802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">
                <a:latin typeface="Tahoma"/>
                <a:cs typeface="Tahoma"/>
              </a:rPr>
              <a:t>P</a:t>
            </a:r>
            <a:r>
              <a:rPr dirty="0" sz="1800" spc="-1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yl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7491" y="2493264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6935" y="3933444"/>
            <a:ext cx="790956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16935" y="3933444"/>
            <a:ext cx="791210" cy="502920"/>
          </a:xfrm>
          <a:custGeom>
            <a:avLst/>
            <a:gdLst/>
            <a:ahLst/>
            <a:cxnLst/>
            <a:rect l="l" t="t" r="r" b="b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79166" y="3942079"/>
            <a:ext cx="668020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25"/>
              </a:lnSpc>
            </a:pPr>
            <a:r>
              <a:rPr dirty="0" sz="1600" spc="-1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7891" y="3933444"/>
            <a:ext cx="647700" cy="502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7891" y="3933444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20">
                <a:moveTo>
                  <a:pt x="0" y="502919"/>
                </a:moveTo>
                <a:lnTo>
                  <a:pt x="647700" y="502919"/>
                </a:lnTo>
                <a:lnTo>
                  <a:pt x="6477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08221" y="3940047"/>
            <a:ext cx="447675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3020">
              <a:lnSpc>
                <a:spcPts val="1960"/>
              </a:lnSpc>
            </a:pPr>
            <a:r>
              <a:rPr dirty="0" sz="1800" spc="-15">
                <a:latin typeface="Tahoma"/>
                <a:cs typeface="Tahoma"/>
              </a:rPr>
              <a:t>Pay  </a:t>
            </a:r>
            <a:r>
              <a:rPr dirty="0" sz="1800">
                <a:latin typeface="Tahoma"/>
                <a:cs typeface="Tahoma"/>
              </a:rPr>
              <a:t>l</a:t>
            </a:r>
            <a:r>
              <a:rPr dirty="0" sz="1800" spc="-10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7491" y="3140964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31750" y="716280"/>
                </a:moveTo>
                <a:lnTo>
                  <a:pt x="0" y="716280"/>
                </a:lnTo>
                <a:lnTo>
                  <a:pt x="38100" y="792480"/>
                </a:lnTo>
                <a:lnTo>
                  <a:pt x="69850" y="728980"/>
                </a:lnTo>
                <a:lnTo>
                  <a:pt x="31750" y="728980"/>
                </a:lnTo>
                <a:lnTo>
                  <a:pt x="31750" y="716280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28980"/>
                </a:lnTo>
                <a:lnTo>
                  <a:pt x="44450" y="728980"/>
                </a:lnTo>
                <a:lnTo>
                  <a:pt x="44450" y="0"/>
                </a:lnTo>
                <a:close/>
              </a:path>
              <a:path w="76200" h="792479">
                <a:moveTo>
                  <a:pt x="76200" y="716280"/>
                </a:moveTo>
                <a:lnTo>
                  <a:pt x="44450" y="716280"/>
                </a:lnTo>
                <a:lnTo>
                  <a:pt x="44450" y="728980"/>
                </a:lnTo>
                <a:lnTo>
                  <a:pt x="69850" y="728980"/>
                </a:lnTo>
                <a:lnTo>
                  <a:pt x="76200" y="716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69791" y="3788664"/>
            <a:ext cx="76200" cy="144780"/>
          </a:xfrm>
          <a:custGeom>
            <a:avLst/>
            <a:gdLst/>
            <a:ahLst/>
            <a:cxnLst/>
            <a:rect l="l" t="t" r="r" b="b"/>
            <a:pathLst>
              <a:path w="76200" h="144779">
                <a:moveTo>
                  <a:pt x="31750" y="68580"/>
                </a:moveTo>
                <a:lnTo>
                  <a:pt x="0" y="68580"/>
                </a:lnTo>
                <a:lnTo>
                  <a:pt x="38100" y="144780"/>
                </a:lnTo>
                <a:lnTo>
                  <a:pt x="69850" y="81280"/>
                </a:lnTo>
                <a:lnTo>
                  <a:pt x="31750" y="81280"/>
                </a:lnTo>
                <a:lnTo>
                  <a:pt x="31750" y="68580"/>
                </a:lnTo>
                <a:close/>
              </a:path>
              <a:path w="76200" h="144779">
                <a:moveTo>
                  <a:pt x="44450" y="0"/>
                </a:moveTo>
                <a:lnTo>
                  <a:pt x="31750" y="0"/>
                </a:lnTo>
                <a:lnTo>
                  <a:pt x="31750" y="81280"/>
                </a:lnTo>
                <a:lnTo>
                  <a:pt x="44450" y="81280"/>
                </a:lnTo>
                <a:lnTo>
                  <a:pt x="44450" y="0"/>
                </a:lnTo>
                <a:close/>
              </a:path>
              <a:path w="76200" h="144779">
                <a:moveTo>
                  <a:pt x="76200" y="68580"/>
                </a:moveTo>
                <a:lnTo>
                  <a:pt x="44450" y="68580"/>
                </a:lnTo>
                <a:lnTo>
                  <a:pt x="44450" y="81280"/>
                </a:lnTo>
                <a:lnTo>
                  <a:pt x="69850" y="81280"/>
                </a:lnTo>
                <a:lnTo>
                  <a:pt x="7620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55748" y="3285744"/>
            <a:ext cx="1152144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55748" y="3285744"/>
            <a:ext cx="1152525" cy="502920"/>
          </a:xfrm>
          <a:custGeom>
            <a:avLst/>
            <a:gdLst/>
            <a:ahLst/>
            <a:cxnLst/>
            <a:rect l="l" t="t" r="r" b="b"/>
            <a:pathLst>
              <a:path w="1152525" h="502920">
                <a:moveTo>
                  <a:pt x="0" y="502920"/>
                </a:moveTo>
                <a:lnTo>
                  <a:pt x="1152144" y="502920"/>
                </a:lnTo>
                <a:lnTo>
                  <a:pt x="11521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30245" y="3374135"/>
            <a:ext cx="802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">
                <a:latin typeface="Tahoma"/>
                <a:cs typeface="Tahoma"/>
              </a:rPr>
              <a:t>P</a:t>
            </a:r>
            <a:r>
              <a:rPr dirty="0" sz="1800" spc="-1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yl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7648" y="3140964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69791" y="3140964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64635" y="4652771"/>
            <a:ext cx="790956" cy="502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64635" y="4652771"/>
            <a:ext cx="791210" cy="502920"/>
          </a:xfrm>
          <a:custGeom>
            <a:avLst/>
            <a:gdLst/>
            <a:ahLst/>
            <a:cxnLst/>
            <a:rect l="l" t="t" r="r" b="b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627246" y="4661407"/>
            <a:ext cx="668020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25"/>
              </a:lnSpc>
            </a:pPr>
            <a:r>
              <a:rPr dirty="0" sz="1600" spc="-1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55591" y="4652771"/>
            <a:ext cx="1801367" cy="502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55591" y="4652771"/>
            <a:ext cx="1801495" cy="502920"/>
          </a:xfrm>
          <a:custGeom>
            <a:avLst/>
            <a:gdLst/>
            <a:ahLst/>
            <a:cxnLst/>
            <a:rect l="l" t="t" r="r" b="b"/>
            <a:pathLst>
              <a:path w="1801495" h="502920">
                <a:moveTo>
                  <a:pt x="0" y="502919"/>
                </a:moveTo>
                <a:lnTo>
                  <a:pt x="1801367" y="502919"/>
                </a:lnTo>
                <a:lnTo>
                  <a:pt x="180136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55209" y="4741164"/>
            <a:ext cx="802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">
                <a:latin typeface="Tahoma"/>
                <a:cs typeface="Tahoma"/>
              </a:rPr>
              <a:t>P</a:t>
            </a:r>
            <a:r>
              <a:rPr dirty="0" sz="1800" spc="-1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yl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18859" y="2491739"/>
            <a:ext cx="76200" cy="2161540"/>
          </a:xfrm>
          <a:custGeom>
            <a:avLst/>
            <a:gdLst/>
            <a:ahLst/>
            <a:cxnLst/>
            <a:rect l="l" t="t" r="r" b="b"/>
            <a:pathLst>
              <a:path w="76200" h="2161540">
                <a:moveTo>
                  <a:pt x="31750" y="2084832"/>
                </a:moveTo>
                <a:lnTo>
                  <a:pt x="0" y="2084832"/>
                </a:lnTo>
                <a:lnTo>
                  <a:pt x="38100" y="2161032"/>
                </a:lnTo>
                <a:lnTo>
                  <a:pt x="69850" y="2097532"/>
                </a:lnTo>
                <a:lnTo>
                  <a:pt x="31750" y="2097532"/>
                </a:lnTo>
                <a:lnTo>
                  <a:pt x="31750" y="2084832"/>
                </a:lnTo>
                <a:close/>
              </a:path>
              <a:path w="76200" h="2161540">
                <a:moveTo>
                  <a:pt x="44450" y="0"/>
                </a:moveTo>
                <a:lnTo>
                  <a:pt x="31750" y="0"/>
                </a:lnTo>
                <a:lnTo>
                  <a:pt x="31750" y="2097532"/>
                </a:lnTo>
                <a:lnTo>
                  <a:pt x="44450" y="2097532"/>
                </a:lnTo>
                <a:lnTo>
                  <a:pt x="44450" y="0"/>
                </a:lnTo>
                <a:close/>
              </a:path>
              <a:path w="76200" h="2161540">
                <a:moveTo>
                  <a:pt x="76200" y="2084832"/>
                </a:moveTo>
                <a:lnTo>
                  <a:pt x="44450" y="2084832"/>
                </a:lnTo>
                <a:lnTo>
                  <a:pt x="44450" y="2097532"/>
                </a:lnTo>
                <a:lnTo>
                  <a:pt x="69850" y="2097532"/>
                </a:lnTo>
                <a:lnTo>
                  <a:pt x="76200" y="2084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7491" y="2491739"/>
            <a:ext cx="76200" cy="2161540"/>
          </a:xfrm>
          <a:custGeom>
            <a:avLst/>
            <a:gdLst/>
            <a:ahLst/>
            <a:cxnLst/>
            <a:rect l="l" t="t" r="r" b="b"/>
            <a:pathLst>
              <a:path w="76200" h="2161540">
                <a:moveTo>
                  <a:pt x="31750" y="2084832"/>
                </a:moveTo>
                <a:lnTo>
                  <a:pt x="0" y="2084832"/>
                </a:lnTo>
                <a:lnTo>
                  <a:pt x="38100" y="2161032"/>
                </a:lnTo>
                <a:lnTo>
                  <a:pt x="69850" y="2097532"/>
                </a:lnTo>
                <a:lnTo>
                  <a:pt x="31750" y="2097532"/>
                </a:lnTo>
                <a:lnTo>
                  <a:pt x="31750" y="2084832"/>
                </a:lnTo>
                <a:close/>
              </a:path>
              <a:path w="76200" h="2161540">
                <a:moveTo>
                  <a:pt x="44450" y="0"/>
                </a:moveTo>
                <a:lnTo>
                  <a:pt x="31750" y="0"/>
                </a:lnTo>
                <a:lnTo>
                  <a:pt x="31750" y="2097532"/>
                </a:lnTo>
                <a:lnTo>
                  <a:pt x="44450" y="2097532"/>
                </a:lnTo>
                <a:lnTo>
                  <a:pt x="44450" y="0"/>
                </a:lnTo>
                <a:close/>
              </a:path>
              <a:path w="76200" h="2161540">
                <a:moveTo>
                  <a:pt x="76200" y="2084832"/>
                </a:moveTo>
                <a:lnTo>
                  <a:pt x="44450" y="2084832"/>
                </a:lnTo>
                <a:lnTo>
                  <a:pt x="44450" y="2097532"/>
                </a:lnTo>
                <a:lnTo>
                  <a:pt x="69850" y="2097532"/>
                </a:lnTo>
                <a:lnTo>
                  <a:pt x="76200" y="2084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64635" y="5301996"/>
            <a:ext cx="790956" cy="502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64635" y="5301996"/>
            <a:ext cx="791210" cy="502920"/>
          </a:xfrm>
          <a:custGeom>
            <a:avLst/>
            <a:gdLst/>
            <a:ahLst/>
            <a:cxnLst/>
            <a:rect l="l" t="t" r="r" b="b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27246" y="5310885"/>
            <a:ext cx="668020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25"/>
              </a:lnSpc>
            </a:pPr>
            <a:r>
              <a:rPr dirty="0" sz="1600" spc="-1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16779" y="5949696"/>
            <a:ext cx="792479" cy="502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16779" y="5949696"/>
            <a:ext cx="792480" cy="502920"/>
          </a:xfrm>
          <a:custGeom>
            <a:avLst/>
            <a:gdLst/>
            <a:ahLst/>
            <a:cxnLst/>
            <a:rect l="l" t="t" r="r" b="b"/>
            <a:pathLst>
              <a:path w="792479" h="502920">
                <a:moveTo>
                  <a:pt x="0" y="502919"/>
                </a:moveTo>
                <a:lnTo>
                  <a:pt x="792479" y="502919"/>
                </a:lnTo>
                <a:lnTo>
                  <a:pt x="79247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780026" y="5958636"/>
            <a:ext cx="668020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25"/>
              </a:lnSpc>
            </a:pPr>
            <a:r>
              <a:rPr dirty="0" sz="1600" spc="-5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25"/>
              </a:lnSpc>
            </a:pPr>
            <a:r>
              <a:rPr dirty="0" sz="1600" spc="-1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09259" y="5949696"/>
            <a:ext cx="647700" cy="5029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09259" y="5949696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20">
                <a:moveTo>
                  <a:pt x="0" y="502919"/>
                </a:moveTo>
                <a:lnTo>
                  <a:pt x="647700" y="502919"/>
                </a:lnTo>
                <a:lnTo>
                  <a:pt x="6477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08701" y="5927140"/>
            <a:ext cx="447675" cy="528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2060"/>
              </a:lnSpc>
            </a:pPr>
            <a:r>
              <a:rPr dirty="0" sz="1800" spc="-15">
                <a:latin typeface="Tahoma"/>
                <a:cs typeface="Tahoma"/>
              </a:rPr>
              <a:t>Pay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060"/>
              </a:lnSpc>
            </a:pPr>
            <a:r>
              <a:rPr dirty="0" sz="1800">
                <a:latin typeface="Tahoma"/>
                <a:cs typeface="Tahoma"/>
              </a:rPr>
              <a:t>l</a:t>
            </a:r>
            <a:r>
              <a:rPr dirty="0" sz="1800" spc="-1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18859" y="5157215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31750" y="716279"/>
                </a:moveTo>
                <a:lnTo>
                  <a:pt x="0" y="716279"/>
                </a:lnTo>
                <a:lnTo>
                  <a:pt x="38100" y="792479"/>
                </a:lnTo>
                <a:lnTo>
                  <a:pt x="69850" y="728979"/>
                </a:lnTo>
                <a:lnTo>
                  <a:pt x="31750" y="728979"/>
                </a:lnTo>
                <a:lnTo>
                  <a:pt x="31750" y="716279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28979"/>
                </a:lnTo>
                <a:lnTo>
                  <a:pt x="44450" y="728979"/>
                </a:lnTo>
                <a:lnTo>
                  <a:pt x="44450" y="0"/>
                </a:lnTo>
                <a:close/>
              </a:path>
              <a:path w="76200" h="792479">
                <a:moveTo>
                  <a:pt x="76200" y="716279"/>
                </a:moveTo>
                <a:lnTo>
                  <a:pt x="44450" y="716279"/>
                </a:lnTo>
                <a:lnTo>
                  <a:pt x="44450" y="728979"/>
                </a:lnTo>
                <a:lnTo>
                  <a:pt x="69850" y="728979"/>
                </a:lnTo>
                <a:lnTo>
                  <a:pt x="76200" y="71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71159" y="5804915"/>
            <a:ext cx="76200" cy="144780"/>
          </a:xfrm>
          <a:custGeom>
            <a:avLst/>
            <a:gdLst/>
            <a:ahLst/>
            <a:cxnLst/>
            <a:rect l="l" t="t" r="r" b="b"/>
            <a:pathLst>
              <a:path w="76200" h="144779">
                <a:moveTo>
                  <a:pt x="31750" y="68580"/>
                </a:moveTo>
                <a:lnTo>
                  <a:pt x="0" y="68580"/>
                </a:lnTo>
                <a:lnTo>
                  <a:pt x="38100" y="144780"/>
                </a:lnTo>
                <a:lnTo>
                  <a:pt x="69850" y="81280"/>
                </a:lnTo>
                <a:lnTo>
                  <a:pt x="31750" y="81280"/>
                </a:lnTo>
                <a:lnTo>
                  <a:pt x="31750" y="68580"/>
                </a:lnTo>
                <a:close/>
              </a:path>
              <a:path w="76200" h="144779">
                <a:moveTo>
                  <a:pt x="44450" y="0"/>
                </a:moveTo>
                <a:lnTo>
                  <a:pt x="31750" y="0"/>
                </a:lnTo>
                <a:lnTo>
                  <a:pt x="31750" y="81280"/>
                </a:lnTo>
                <a:lnTo>
                  <a:pt x="44450" y="81280"/>
                </a:lnTo>
                <a:lnTo>
                  <a:pt x="44450" y="0"/>
                </a:lnTo>
                <a:close/>
              </a:path>
              <a:path w="76200" h="144779">
                <a:moveTo>
                  <a:pt x="76200" y="68580"/>
                </a:moveTo>
                <a:lnTo>
                  <a:pt x="44450" y="68580"/>
                </a:lnTo>
                <a:lnTo>
                  <a:pt x="44450" y="81280"/>
                </a:lnTo>
                <a:lnTo>
                  <a:pt x="69850" y="81280"/>
                </a:lnTo>
                <a:lnTo>
                  <a:pt x="7620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55591" y="5301996"/>
            <a:ext cx="1153667" cy="502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55591" y="5301996"/>
            <a:ext cx="1153795" cy="502920"/>
          </a:xfrm>
          <a:custGeom>
            <a:avLst/>
            <a:gdLst/>
            <a:ahLst/>
            <a:cxnLst/>
            <a:rect l="l" t="t" r="r" b="b"/>
            <a:pathLst>
              <a:path w="1153795" h="502920">
                <a:moveTo>
                  <a:pt x="0" y="502919"/>
                </a:moveTo>
                <a:lnTo>
                  <a:pt x="1153667" y="502919"/>
                </a:lnTo>
                <a:lnTo>
                  <a:pt x="115366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530597" y="5390692"/>
            <a:ext cx="80264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">
                <a:latin typeface="Tahoma"/>
                <a:cs typeface="Tahoma"/>
              </a:rPr>
              <a:t>P</a:t>
            </a:r>
            <a:r>
              <a:rPr dirty="0" sz="1800" spc="-1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yl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17491" y="5157215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31750" y="67055"/>
                </a:moveTo>
                <a:lnTo>
                  <a:pt x="0" y="67055"/>
                </a:lnTo>
                <a:lnTo>
                  <a:pt x="38100" y="143255"/>
                </a:lnTo>
                <a:lnTo>
                  <a:pt x="69850" y="79755"/>
                </a:lnTo>
                <a:lnTo>
                  <a:pt x="31750" y="79755"/>
                </a:lnTo>
                <a:lnTo>
                  <a:pt x="31750" y="67055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5"/>
                </a:lnTo>
                <a:lnTo>
                  <a:pt x="44450" y="79755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5"/>
                </a:moveTo>
                <a:lnTo>
                  <a:pt x="44450" y="67055"/>
                </a:lnTo>
                <a:lnTo>
                  <a:pt x="44450" y="79755"/>
                </a:lnTo>
                <a:lnTo>
                  <a:pt x="69850" y="79755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1159" y="5157215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31750" y="67055"/>
                </a:moveTo>
                <a:lnTo>
                  <a:pt x="0" y="67055"/>
                </a:lnTo>
                <a:lnTo>
                  <a:pt x="38100" y="143255"/>
                </a:lnTo>
                <a:lnTo>
                  <a:pt x="69850" y="79755"/>
                </a:lnTo>
                <a:lnTo>
                  <a:pt x="31750" y="79755"/>
                </a:lnTo>
                <a:lnTo>
                  <a:pt x="31750" y="67055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5"/>
                </a:lnTo>
                <a:lnTo>
                  <a:pt x="44450" y="79755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5"/>
                </a:moveTo>
                <a:lnTo>
                  <a:pt x="44450" y="67055"/>
                </a:lnTo>
                <a:lnTo>
                  <a:pt x="44450" y="79755"/>
                </a:lnTo>
                <a:lnTo>
                  <a:pt x="69850" y="79755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14388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 spc="-5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65" y="2310891"/>
            <a:ext cx="3099435" cy="2454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TTL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avoid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5" b="1">
                <a:latin typeface="Tahoma"/>
                <a:cs typeface="Tahoma"/>
              </a:rPr>
              <a:t>looping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hop count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(not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800" spc="-10">
                <a:latin typeface="Tahoma"/>
                <a:cs typeface="Tahoma"/>
              </a:rPr>
              <a:t>time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count)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756285" algn="l"/>
              </a:tabLst>
            </a:pPr>
            <a:r>
              <a:rPr dirty="0" sz="1500" spc="25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dirty="0" sz="1500" spc="2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ahoma"/>
                <a:cs typeface="Tahoma"/>
              </a:rPr>
              <a:t>TCP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(60)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0708" y="2421635"/>
            <a:ext cx="4823460" cy="240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6229" y="2407157"/>
            <a:ext cx="4852670" cy="2430780"/>
          </a:xfrm>
          <a:custGeom>
            <a:avLst/>
            <a:gdLst/>
            <a:ahLst/>
            <a:cxnLst/>
            <a:rect l="l" t="t" r="r" b="b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5928" y="3140964"/>
            <a:ext cx="1440179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95928" y="3140964"/>
            <a:ext cx="1440180" cy="576580"/>
          </a:xfrm>
          <a:custGeom>
            <a:avLst/>
            <a:gdLst/>
            <a:ahLst/>
            <a:cxnLst/>
            <a:rect l="l" t="t" r="r" b="b"/>
            <a:pathLst>
              <a:path w="1440179" h="576579">
                <a:moveTo>
                  <a:pt x="0" y="576072"/>
                </a:moveTo>
                <a:lnTo>
                  <a:pt x="1440179" y="576072"/>
                </a:lnTo>
                <a:lnTo>
                  <a:pt x="1440179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14388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 spc="-5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61590"/>
            <a:ext cx="5636260" cy="962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identify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protocol in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payload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852" y="188976"/>
            <a:ext cx="3529584" cy="175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8373" y="174497"/>
            <a:ext cx="3558540" cy="1786255"/>
          </a:xfrm>
          <a:custGeom>
            <a:avLst/>
            <a:gdLst/>
            <a:ahLst/>
            <a:cxnLst/>
            <a:rect l="l" t="t" r="r" b="b"/>
            <a:pathLst>
              <a:path w="3558540" h="1786255">
                <a:moveTo>
                  <a:pt x="0" y="1786127"/>
                </a:moveTo>
                <a:lnTo>
                  <a:pt x="3558539" y="1786127"/>
                </a:lnTo>
                <a:lnTo>
                  <a:pt x="3558539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0263" y="3178238"/>
          <a:ext cx="6024880" cy="322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949"/>
                <a:gridCol w="2663825"/>
                <a:gridCol w="1439926"/>
              </a:tblGrid>
              <a:tr h="457200">
                <a:tc>
                  <a:txBody>
                    <a:bodyPr/>
                    <a:lstStyle/>
                    <a:p>
                      <a:pPr algn="ctr" marR="1270">
                        <a:lnSpc>
                          <a:spcPts val="2845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Protocol</a:t>
                      </a:r>
                      <a:r>
                        <a:rPr dirty="0" sz="2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No.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845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Protocol</a:t>
                      </a:r>
                      <a:r>
                        <a:rPr dirty="0" sz="2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Name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2845"/>
                        </a:lnSpc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RFC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3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ICMP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792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IGMP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1112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IP</a:t>
                      </a:r>
                      <a:r>
                        <a:rPr dirty="0" sz="2400" spc="-409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encapsulated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2003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 spc="-20">
                          <a:latin typeface="Tahoma"/>
                          <a:cs typeface="Tahoma"/>
                        </a:rPr>
                        <a:t>TCP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793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7136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17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UDP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768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89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OSPF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2328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157721" y="692658"/>
            <a:ext cx="935735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57721" y="692658"/>
            <a:ext cx="935990" cy="434340"/>
          </a:xfrm>
          <a:custGeom>
            <a:avLst/>
            <a:gdLst/>
            <a:ahLst/>
            <a:cxnLst/>
            <a:rect l="l" t="t" r="r" b="b"/>
            <a:pathLst>
              <a:path w="935990" h="434340">
                <a:moveTo>
                  <a:pt x="0" y="434339"/>
                </a:moveTo>
                <a:lnTo>
                  <a:pt x="935735" y="434339"/>
                </a:lnTo>
                <a:lnTo>
                  <a:pt x="935735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143885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 spc="-5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12822"/>
            <a:ext cx="7012305" cy="3936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Header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Checksum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for header only </a:t>
            </a:r>
            <a:r>
              <a:rPr dirty="0" sz="2800" spc="-10">
                <a:latin typeface="Wingdings"/>
                <a:cs typeface="Wingdings"/>
              </a:rPr>
              <a:t>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ahoma"/>
                <a:cs typeface="Tahoma"/>
              </a:rPr>
              <a:t>fast</a:t>
            </a:r>
            <a:r>
              <a:rPr dirty="0" sz="2800" spc="2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speed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How about Data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???</a:t>
            </a:r>
            <a:endParaRPr sz="2800">
              <a:latin typeface="Tahoma"/>
              <a:cs typeface="Tahoma"/>
            </a:endParaRPr>
          </a:p>
          <a:p>
            <a:pPr lvl="1" marL="756285" marR="5080" indent="-286385">
              <a:lnSpc>
                <a:spcPts val="3020"/>
              </a:lnSpc>
              <a:spcBef>
                <a:spcPts val="72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regular </a:t>
            </a:r>
            <a:r>
              <a:rPr dirty="0" sz="2800" spc="-10">
                <a:latin typeface="Tahoma"/>
                <a:cs typeface="Tahoma"/>
              </a:rPr>
              <a:t>checksum </a:t>
            </a:r>
            <a:r>
              <a:rPr dirty="0" sz="2800" spc="-5">
                <a:latin typeface="Tahoma"/>
                <a:cs typeface="Tahoma"/>
              </a:rPr>
              <a:t>detection </a:t>
            </a:r>
            <a:r>
              <a:rPr dirty="0" sz="2800" spc="-10">
                <a:latin typeface="Tahoma"/>
                <a:cs typeface="Tahoma"/>
              </a:rPr>
              <a:t>is </a:t>
            </a:r>
            <a:r>
              <a:rPr dirty="0" sz="2800" spc="-5">
                <a:latin typeface="Tahoma"/>
                <a:cs typeface="Tahoma"/>
              </a:rPr>
              <a:t>not </a:t>
            </a:r>
            <a:r>
              <a:rPr dirty="0" sz="2800" spc="-10">
                <a:latin typeface="Tahoma"/>
                <a:cs typeface="Tahoma"/>
              </a:rPr>
              <a:t>really  </a:t>
            </a:r>
            <a:r>
              <a:rPr dirty="0" sz="2800" spc="-5">
                <a:latin typeface="Tahoma"/>
                <a:cs typeface="Tahoma"/>
              </a:rPr>
              <a:t>accurate</a:t>
            </a:r>
            <a:endParaRPr sz="28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latin typeface="Tahoma"/>
                <a:cs typeface="Tahoma"/>
              </a:rPr>
              <a:t>1-btye data </a:t>
            </a:r>
            <a:r>
              <a:rPr dirty="0" sz="2400" spc="-5">
                <a:latin typeface="Tahoma"/>
                <a:cs typeface="Tahoma"/>
              </a:rPr>
              <a:t>with </a:t>
            </a:r>
            <a:r>
              <a:rPr dirty="0" sz="2400">
                <a:latin typeface="Tahoma"/>
                <a:cs typeface="Tahoma"/>
              </a:rPr>
              <a:t>1-byte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checksum</a:t>
            </a:r>
            <a:endParaRPr sz="24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latin typeface="Tahoma"/>
                <a:cs typeface="Tahoma"/>
              </a:rPr>
              <a:t>add/subtract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IP uses 1’s compliment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checksum</a:t>
            </a:r>
            <a:endParaRPr sz="28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latin typeface="Tahoma"/>
                <a:cs typeface="Tahoma"/>
              </a:rPr>
              <a:t>Overflow!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852" y="188976"/>
            <a:ext cx="3529584" cy="175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8373" y="174497"/>
            <a:ext cx="3558540" cy="1786255"/>
          </a:xfrm>
          <a:custGeom>
            <a:avLst/>
            <a:gdLst/>
            <a:ahLst/>
            <a:cxnLst/>
            <a:rect l="l" t="t" r="r" b="b"/>
            <a:pathLst>
              <a:path w="3558540" h="1786255">
                <a:moveTo>
                  <a:pt x="0" y="1786127"/>
                </a:moveTo>
                <a:lnTo>
                  <a:pt x="3558539" y="1786127"/>
                </a:lnTo>
                <a:lnTo>
                  <a:pt x="3558539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20306" y="692658"/>
            <a:ext cx="1872996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20306" y="692658"/>
            <a:ext cx="1873250" cy="434340"/>
          </a:xfrm>
          <a:custGeom>
            <a:avLst/>
            <a:gdLst/>
            <a:ahLst/>
            <a:cxnLst/>
            <a:rect l="l" t="t" r="r" b="b"/>
            <a:pathLst>
              <a:path w="1873250" h="434340">
                <a:moveTo>
                  <a:pt x="0" y="434339"/>
                </a:moveTo>
                <a:lnTo>
                  <a:pt x="1872996" y="434339"/>
                </a:lnTo>
                <a:lnTo>
                  <a:pt x="1872996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Circuit</a:t>
            </a:r>
            <a:r>
              <a:rPr dirty="0" spc="-80"/>
              <a:t> </a:t>
            </a:r>
            <a:r>
              <a:rPr dirty="0" spc="-5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3054191" y="3146469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1206" y="3159977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1206" y="3018166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3428" y="3126210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7175" y="313971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7175" y="299790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0461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0461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8975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8975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04945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04945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4491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4491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03615" y="3146469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0630" y="3159977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0630" y="3018166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92852" y="3126210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96599" y="313971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96599" y="299790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29885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9885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68399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8399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54369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54369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3915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3915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20228" y="2798064"/>
            <a:ext cx="231648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20228" y="2798064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80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0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0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92211" y="3112007"/>
            <a:ext cx="530860" cy="330835"/>
          </a:xfrm>
          <a:custGeom>
            <a:avLst/>
            <a:gdLst/>
            <a:ahLst/>
            <a:cxnLst/>
            <a:rect l="l" t="t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18781" y="2799588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2"/>
                </a:lnTo>
                <a:lnTo>
                  <a:pt x="57961" y="16890"/>
                </a:lnTo>
                <a:lnTo>
                  <a:pt x="26846" y="45720"/>
                </a:lnTo>
                <a:lnTo>
                  <a:pt x="6653" y="84454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0"/>
                </a:lnTo>
                <a:lnTo>
                  <a:pt x="89076" y="136398"/>
                </a:lnTo>
                <a:lnTo>
                  <a:pt x="137590" y="121792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2"/>
                </a:lnTo>
                <a:lnTo>
                  <a:pt x="137590" y="1142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0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0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2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4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18704" y="2799588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0"/>
                </a:lnTo>
                <a:lnTo>
                  <a:pt x="61595" y="139826"/>
                </a:lnTo>
                <a:lnTo>
                  <a:pt x="75692" y="138302"/>
                </a:lnTo>
                <a:lnTo>
                  <a:pt x="122174" y="128270"/>
                </a:lnTo>
                <a:lnTo>
                  <a:pt x="130301" y="124840"/>
                </a:lnTo>
                <a:lnTo>
                  <a:pt x="137668" y="121792"/>
                </a:lnTo>
                <a:lnTo>
                  <a:pt x="143382" y="118237"/>
                </a:lnTo>
                <a:lnTo>
                  <a:pt x="147320" y="114426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0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0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2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4"/>
                </a:lnTo>
                <a:lnTo>
                  <a:pt x="207772" y="45720"/>
                </a:lnTo>
                <a:lnTo>
                  <a:pt x="176656" y="16890"/>
                </a:lnTo>
                <a:lnTo>
                  <a:pt x="137668" y="1142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4"/>
                </a:lnTo>
                <a:lnTo>
                  <a:pt x="12065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66304" y="3076955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74507" y="3308603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97595" y="3308603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66304" y="3076955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26402" y="3222498"/>
            <a:ext cx="683260" cy="220979"/>
          </a:xfrm>
          <a:custGeom>
            <a:avLst/>
            <a:gdLst/>
            <a:ahLst/>
            <a:cxnLst/>
            <a:rect l="l" t="t" r="r" b="b"/>
            <a:pathLst>
              <a:path w="683259" h="220979">
                <a:moveTo>
                  <a:pt x="0" y="220979"/>
                </a:moveTo>
                <a:lnTo>
                  <a:pt x="682751" y="220979"/>
                </a:lnTo>
                <a:lnTo>
                  <a:pt x="6827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48500" y="3246120"/>
            <a:ext cx="638810" cy="172720"/>
          </a:xfrm>
          <a:custGeom>
            <a:avLst/>
            <a:gdLst/>
            <a:ahLst/>
            <a:cxnLst/>
            <a:rect l="l" t="t" r="r" b="b"/>
            <a:pathLst>
              <a:path w="638809" h="172720">
                <a:moveTo>
                  <a:pt x="0" y="172212"/>
                </a:moveTo>
                <a:lnTo>
                  <a:pt x="638555" y="172212"/>
                </a:lnTo>
                <a:lnTo>
                  <a:pt x="63855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25640" y="3221735"/>
            <a:ext cx="683260" cy="220979"/>
          </a:xfrm>
          <a:custGeom>
            <a:avLst/>
            <a:gdLst/>
            <a:ahLst/>
            <a:cxnLst/>
            <a:rect l="l" t="t" r="r" b="b"/>
            <a:pathLst>
              <a:path w="683259" h="220979">
                <a:moveTo>
                  <a:pt x="682751" y="0"/>
                </a:moveTo>
                <a:lnTo>
                  <a:pt x="661924" y="24891"/>
                </a:lnTo>
                <a:lnTo>
                  <a:pt x="661924" y="196468"/>
                </a:lnTo>
                <a:lnTo>
                  <a:pt x="21208" y="196468"/>
                </a:lnTo>
                <a:lnTo>
                  <a:pt x="0" y="220979"/>
                </a:lnTo>
                <a:lnTo>
                  <a:pt x="682751" y="220979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25640" y="3221735"/>
            <a:ext cx="683260" cy="220979"/>
          </a:xfrm>
          <a:custGeom>
            <a:avLst/>
            <a:gdLst/>
            <a:ahLst/>
            <a:cxnLst/>
            <a:rect l="l" t="t" r="r" b="b"/>
            <a:pathLst>
              <a:path w="683259" h="220979">
                <a:moveTo>
                  <a:pt x="682751" y="0"/>
                </a:moveTo>
                <a:lnTo>
                  <a:pt x="0" y="0"/>
                </a:lnTo>
                <a:lnTo>
                  <a:pt x="0" y="220979"/>
                </a:lnTo>
                <a:lnTo>
                  <a:pt x="21208" y="196468"/>
                </a:lnTo>
                <a:lnTo>
                  <a:pt x="21208" y="24891"/>
                </a:lnTo>
                <a:lnTo>
                  <a:pt x="661924" y="24891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95031" y="332549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52359" y="330727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95031" y="328885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39000" y="317372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69835" y="328879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69835" y="327964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81266" y="2641854"/>
            <a:ext cx="597535" cy="494030"/>
          </a:xfrm>
          <a:custGeom>
            <a:avLst/>
            <a:gdLst/>
            <a:ahLst/>
            <a:cxnLst/>
            <a:rect l="l" t="t" r="r" b="b"/>
            <a:pathLst>
              <a:path w="597534" h="494030">
                <a:moveTo>
                  <a:pt x="0" y="493775"/>
                </a:moveTo>
                <a:lnTo>
                  <a:pt x="597407" y="493775"/>
                </a:lnTo>
                <a:lnTo>
                  <a:pt x="597407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80504" y="3122295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413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91235" y="2665729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80504" y="2653664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67180" y="266611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0504" y="2641092"/>
            <a:ext cx="553720" cy="443865"/>
          </a:xfrm>
          <a:custGeom>
            <a:avLst/>
            <a:gdLst/>
            <a:ahLst/>
            <a:cxnLst/>
            <a:rect l="l" t="t" r="r" b="b"/>
            <a:pathLst>
              <a:path w="553720" h="443864">
                <a:moveTo>
                  <a:pt x="553212" y="0"/>
                </a:moveTo>
                <a:lnTo>
                  <a:pt x="0" y="0"/>
                </a:lnTo>
                <a:lnTo>
                  <a:pt x="0" y="443484"/>
                </a:lnTo>
                <a:lnTo>
                  <a:pt x="21081" y="418846"/>
                </a:lnTo>
                <a:lnTo>
                  <a:pt x="21081" y="24257"/>
                </a:lnTo>
                <a:lnTo>
                  <a:pt x="532129" y="24257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27747" y="2697479"/>
            <a:ext cx="515620" cy="387350"/>
          </a:xfrm>
          <a:custGeom>
            <a:avLst/>
            <a:gdLst/>
            <a:ahLst/>
            <a:cxnLst/>
            <a:rect l="l" t="t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27747" y="2697479"/>
            <a:ext cx="515620" cy="387350"/>
          </a:xfrm>
          <a:custGeom>
            <a:avLst/>
            <a:gdLst/>
            <a:ahLst/>
            <a:cxnLst/>
            <a:rect l="l" t="t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950834" y="3153409"/>
            <a:ext cx="18224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54191" y="516272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61206" y="517622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61206" y="503441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43428" y="5142462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47175" y="515597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47175" y="501416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80461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80461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18975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18975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04945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04945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94491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94491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03615" y="516272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10630" y="517622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10630" y="503441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92852" y="5142462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96599" y="515597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96599" y="501416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29885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29885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68399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68399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54369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54369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43915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43915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81911" y="4805171"/>
            <a:ext cx="233171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581911" y="4805171"/>
            <a:ext cx="233679" cy="373380"/>
          </a:xfrm>
          <a:custGeom>
            <a:avLst/>
            <a:gdLst/>
            <a:ahLst/>
            <a:cxnLst/>
            <a:rect l="l" t="t" r="r" b="b"/>
            <a:pathLst>
              <a:path w="233680" h="373379">
                <a:moveTo>
                  <a:pt x="189864" y="256158"/>
                </a:moveTo>
                <a:lnTo>
                  <a:pt x="215392" y="220344"/>
                </a:lnTo>
                <a:lnTo>
                  <a:pt x="230377" y="175767"/>
                </a:lnTo>
                <a:lnTo>
                  <a:pt x="233171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0" y="14604"/>
                </a:lnTo>
                <a:lnTo>
                  <a:pt x="34416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4" y="244982"/>
                </a:lnTo>
                <a:lnTo>
                  <a:pt x="43306" y="256158"/>
                </a:lnTo>
                <a:lnTo>
                  <a:pt x="25907" y="279145"/>
                </a:lnTo>
                <a:lnTo>
                  <a:pt x="25907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453896" y="5117591"/>
            <a:ext cx="532130" cy="332740"/>
          </a:xfrm>
          <a:custGeom>
            <a:avLst/>
            <a:gdLst/>
            <a:ahLst/>
            <a:cxnLst/>
            <a:rect l="l" t="t" r="r" b="b"/>
            <a:pathLst>
              <a:path w="532130" h="332739">
                <a:moveTo>
                  <a:pt x="177418" y="0"/>
                </a:moveTo>
                <a:lnTo>
                  <a:pt x="126491" y="7746"/>
                </a:lnTo>
                <a:lnTo>
                  <a:pt x="78104" y="29209"/>
                </a:lnTo>
                <a:lnTo>
                  <a:pt x="35306" y="64642"/>
                </a:lnTo>
                <a:lnTo>
                  <a:pt x="10921" y="94233"/>
                </a:lnTo>
                <a:lnTo>
                  <a:pt x="0" y="111124"/>
                </a:lnTo>
                <a:lnTo>
                  <a:pt x="0" y="332231"/>
                </a:lnTo>
                <a:lnTo>
                  <a:pt x="531876" y="332231"/>
                </a:lnTo>
                <a:lnTo>
                  <a:pt x="531876" y="111124"/>
                </a:lnTo>
                <a:lnTo>
                  <a:pt x="521334" y="94233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5"/>
                </a:lnTo>
                <a:lnTo>
                  <a:pt x="210692" y="60324"/>
                </a:lnTo>
                <a:lnTo>
                  <a:pt x="186562" y="27304"/>
                </a:lnTo>
                <a:lnTo>
                  <a:pt x="181355" y="13842"/>
                </a:lnTo>
                <a:lnTo>
                  <a:pt x="177418" y="0"/>
                </a:lnTo>
                <a:close/>
              </a:path>
              <a:path w="532130" h="332739">
                <a:moveTo>
                  <a:pt x="354837" y="0"/>
                </a:moveTo>
                <a:lnTo>
                  <a:pt x="338201" y="39242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0"/>
                </a:lnTo>
                <a:lnTo>
                  <a:pt x="438277" y="20700"/>
                </a:lnTo>
                <a:lnTo>
                  <a:pt x="388747" y="3428"/>
                </a:lnTo>
                <a:lnTo>
                  <a:pt x="371728" y="1142"/>
                </a:lnTo>
                <a:lnTo>
                  <a:pt x="3548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81990" y="4806696"/>
            <a:ext cx="233045" cy="142240"/>
          </a:xfrm>
          <a:custGeom>
            <a:avLst/>
            <a:gdLst/>
            <a:ahLst/>
            <a:cxnLst/>
            <a:rect l="l" t="t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81911" y="4806696"/>
            <a:ext cx="233679" cy="142240"/>
          </a:xfrm>
          <a:custGeom>
            <a:avLst/>
            <a:gdLst/>
            <a:ahLst/>
            <a:cxnLst/>
            <a:rect l="l" t="t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3" y="138302"/>
                </a:lnTo>
                <a:lnTo>
                  <a:pt x="75311" y="136778"/>
                </a:lnTo>
                <a:lnTo>
                  <a:pt x="121285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29511" y="5084064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37716" y="5315711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860804" y="5315711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115824"/>
                </a:moveTo>
                <a:lnTo>
                  <a:pt x="15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429511" y="5084064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29511" y="5084064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8" y="86613"/>
                </a:lnTo>
                <a:lnTo>
                  <a:pt x="264287" y="86613"/>
                </a:lnTo>
                <a:lnTo>
                  <a:pt x="220471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9609" y="5228082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0" y="222504"/>
                </a:moveTo>
                <a:lnTo>
                  <a:pt x="681228" y="222504"/>
                </a:lnTo>
                <a:lnTo>
                  <a:pt x="68122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0183" y="5253228"/>
            <a:ext cx="640080" cy="170815"/>
          </a:xfrm>
          <a:custGeom>
            <a:avLst/>
            <a:gdLst/>
            <a:ahLst/>
            <a:cxnLst/>
            <a:rect l="l" t="t" r="r" b="b"/>
            <a:pathLst>
              <a:path w="640080" h="170814">
                <a:moveTo>
                  <a:pt x="0" y="170688"/>
                </a:moveTo>
                <a:lnTo>
                  <a:pt x="640079" y="170688"/>
                </a:lnTo>
                <a:lnTo>
                  <a:pt x="6400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8848" y="5227320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7" y="0"/>
                </a:moveTo>
                <a:lnTo>
                  <a:pt x="660399" y="25018"/>
                </a:lnTo>
                <a:lnTo>
                  <a:pt x="660399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8848" y="5227320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399" y="25018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58239" y="53326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15567" y="531437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58239" y="529596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02208" y="518083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3044" y="529590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3044" y="528675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4473" y="4648961"/>
            <a:ext cx="596265" cy="492759"/>
          </a:xfrm>
          <a:custGeom>
            <a:avLst/>
            <a:gdLst/>
            <a:ahLst/>
            <a:cxnLst/>
            <a:rect l="l" t="t" r="r" b="b"/>
            <a:pathLst>
              <a:path w="596265" h="492760">
                <a:moveTo>
                  <a:pt x="0" y="492251"/>
                </a:moveTo>
                <a:lnTo>
                  <a:pt x="595883" y="492251"/>
                </a:lnTo>
                <a:lnTo>
                  <a:pt x="59588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3712" y="5128259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4437" y="467360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145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3712" y="4660900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328864" y="4673219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43712" y="4648200"/>
            <a:ext cx="553720" cy="441959"/>
          </a:xfrm>
          <a:custGeom>
            <a:avLst/>
            <a:gdLst/>
            <a:ahLst/>
            <a:cxnLst/>
            <a:rect l="l" t="t" r="r" b="b"/>
            <a:pathLst>
              <a:path w="553719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145" y="417449"/>
                </a:lnTo>
                <a:lnTo>
                  <a:pt x="21145" y="24130"/>
                </a:lnTo>
                <a:lnTo>
                  <a:pt x="532129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89431" y="4703064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9431" y="4703064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20228" y="4814315"/>
            <a:ext cx="231648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20228" y="4814315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79">
                <a:moveTo>
                  <a:pt x="188595" y="256158"/>
                </a:moveTo>
                <a:lnTo>
                  <a:pt x="213995" y="220344"/>
                </a:lnTo>
                <a:lnTo>
                  <a:pt x="228853" y="175767"/>
                </a:lnTo>
                <a:lnTo>
                  <a:pt x="231648" y="144144"/>
                </a:lnTo>
                <a:lnTo>
                  <a:pt x="230886" y="127634"/>
                </a:lnTo>
                <a:lnTo>
                  <a:pt x="220345" y="81533"/>
                </a:lnTo>
                <a:lnTo>
                  <a:pt x="197485" y="42290"/>
                </a:lnTo>
                <a:lnTo>
                  <a:pt x="166370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7" y="1142"/>
                </a:lnTo>
                <a:lnTo>
                  <a:pt x="65913" y="14604"/>
                </a:lnTo>
                <a:lnTo>
                  <a:pt x="34163" y="42290"/>
                </a:lnTo>
                <a:lnTo>
                  <a:pt x="11302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7" y="373379"/>
                </a:lnTo>
                <a:lnTo>
                  <a:pt x="205867" y="279145"/>
                </a:lnTo>
                <a:lnTo>
                  <a:pt x="188595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792211" y="5128259"/>
            <a:ext cx="530860" cy="330835"/>
          </a:xfrm>
          <a:custGeom>
            <a:avLst/>
            <a:gdLst/>
            <a:ahLst/>
            <a:cxnLst/>
            <a:rect l="l" t="t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18781" y="4815840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3"/>
                </a:lnTo>
                <a:lnTo>
                  <a:pt x="57961" y="16891"/>
                </a:lnTo>
                <a:lnTo>
                  <a:pt x="26846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1"/>
                </a:lnTo>
                <a:lnTo>
                  <a:pt x="89076" y="136398"/>
                </a:lnTo>
                <a:lnTo>
                  <a:pt x="137590" y="121793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3"/>
                </a:lnTo>
                <a:lnTo>
                  <a:pt x="137590" y="1143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1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1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3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5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918704" y="4815840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1"/>
                </a:lnTo>
                <a:lnTo>
                  <a:pt x="61595" y="139827"/>
                </a:lnTo>
                <a:lnTo>
                  <a:pt x="75692" y="138303"/>
                </a:lnTo>
                <a:lnTo>
                  <a:pt x="122174" y="128270"/>
                </a:lnTo>
                <a:lnTo>
                  <a:pt x="130301" y="124841"/>
                </a:lnTo>
                <a:lnTo>
                  <a:pt x="137668" y="121793"/>
                </a:lnTo>
                <a:lnTo>
                  <a:pt x="143382" y="118237"/>
                </a:lnTo>
                <a:lnTo>
                  <a:pt x="147320" y="114427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1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1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3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5"/>
                </a:lnTo>
                <a:lnTo>
                  <a:pt x="207772" y="45720"/>
                </a:lnTo>
                <a:lnTo>
                  <a:pt x="176656" y="16891"/>
                </a:lnTo>
                <a:lnTo>
                  <a:pt x="137668" y="1143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3"/>
                </a:lnTo>
                <a:lnTo>
                  <a:pt x="12065" y="70612"/>
                </a:lnTo>
                <a:lnTo>
                  <a:pt x="380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766304" y="5093208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874507" y="5324855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97595" y="5324855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66304" y="5093208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26402" y="5237226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48500" y="5262371"/>
            <a:ext cx="638810" cy="172720"/>
          </a:xfrm>
          <a:custGeom>
            <a:avLst/>
            <a:gdLst/>
            <a:ahLst/>
            <a:cxnLst/>
            <a:rect l="l" t="t" r="r" b="b"/>
            <a:pathLst>
              <a:path w="638809" h="172720">
                <a:moveTo>
                  <a:pt x="0" y="172211"/>
                </a:moveTo>
                <a:lnTo>
                  <a:pt x="638555" y="172211"/>
                </a:lnTo>
                <a:lnTo>
                  <a:pt x="63855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25640" y="5236464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25640" y="5236464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495031" y="534174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452359" y="532352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95031" y="530510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239000" y="518998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069835" y="530504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069835" y="529590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081266" y="4658105"/>
            <a:ext cx="597535" cy="494030"/>
          </a:xfrm>
          <a:custGeom>
            <a:avLst/>
            <a:gdLst/>
            <a:ahLst/>
            <a:cxnLst/>
            <a:rect l="l" t="t" r="r" b="b"/>
            <a:pathLst>
              <a:path w="597534" h="494029">
                <a:moveTo>
                  <a:pt x="0" y="493776"/>
                </a:moveTo>
                <a:lnTo>
                  <a:pt x="597407" y="493776"/>
                </a:lnTo>
                <a:lnTo>
                  <a:pt x="597407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80504" y="513842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091235" y="4682490"/>
            <a:ext cx="0" cy="443230"/>
          </a:xfrm>
          <a:custGeom>
            <a:avLst/>
            <a:gdLst/>
            <a:ahLst/>
            <a:cxnLst/>
            <a:rect l="l" t="t" r="r" b="b"/>
            <a:pathLst>
              <a:path w="0" h="443229">
                <a:moveTo>
                  <a:pt x="0" y="0"/>
                </a:moveTo>
                <a:lnTo>
                  <a:pt x="0" y="443230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080504" y="466979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667180" y="4682363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080504" y="4657344"/>
            <a:ext cx="553720" cy="441959"/>
          </a:xfrm>
          <a:custGeom>
            <a:avLst/>
            <a:gdLst/>
            <a:ahLst/>
            <a:cxnLst/>
            <a:rect l="l" t="t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59"/>
                </a:lnTo>
                <a:lnTo>
                  <a:pt x="21081" y="417448"/>
                </a:lnTo>
                <a:lnTo>
                  <a:pt x="21081" y="24129"/>
                </a:lnTo>
                <a:lnTo>
                  <a:pt x="532129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127747" y="4713732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127747" y="4713732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1614042" y="5176392"/>
            <a:ext cx="17843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950834" y="5176392"/>
            <a:ext cx="16637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006691" y="422546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13706" y="423896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013706" y="409715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995927" y="4205203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99676" y="4218711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999676" y="407689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132961" y="411066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132961" y="411066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71475" y="423221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71475" y="423221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357445" y="411066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357445" y="411066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146991" y="4218711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146991" y="4218711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414521" y="3420617"/>
            <a:ext cx="952500" cy="657225"/>
          </a:xfrm>
          <a:custGeom>
            <a:avLst/>
            <a:gdLst/>
            <a:ahLst/>
            <a:cxnLst/>
            <a:rect l="l" t="t" r="r" b="b"/>
            <a:pathLst>
              <a:path w="952500" h="657225">
                <a:moveTo>
                  <a:pt x="0" y="0"/>
                </a:moveTo>
                <a:lnTo>
                  <a:pt x="952500" y="657225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67021" y="3420617"/>
            <a:ext cx="1297305" cy="657225"/>
          </a:xfrm>
          <a:custGeom>
            <a:avLst/>
            <a:gdLst/>
            <a:ahLst/>
            <a:cxnLst/>
            <a:rect l="l" t="t" r="r" b="b"/>
            <a:pathLst>
              <a:path w="1297304" h="657225">
                <a:moveTo>
                  <a:pt x="0" y="657225"/>
                </a:moveTo>
                <a:lnTo>
                  <a:pt x="1296924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279999" y="4226002"/>
            <a:ext cx="722630" cy="142875"/>
          </a:xfrm>
          <a:custGeom>
            <a:avLst/>
            <a:gdLst/>
            <a:ahLst/>
            <a:cxnLst/>
            <a:rect l="l" t="t" r="r" b="b"/>
            <a:pathLst>
              <a:path w="722630" h="142875">
                <a:moveTo>
                  <a:pt x="0" y="142313"/>
                </a:moveTo>
                <a:lnTo>
                  <a:pt x="722558" y="142313"/>
                </a:lnTo>
                <a:lnTo>
                  <a:pt x="722558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287014" y="4239559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6"/>
                </a:lnTo>
                <a:lnTo>
                  <a:pt x="48367" y="188648"/>
                </a:lnTo>
                <a:lnTo>
                  <a:pt x="83318" y="206147"/>
                </a:lnTo>
                <a:lnTo>
                  <a:pt x="126016" y="221258"/>
                </a:lnTo>
                <a:lnTo>
                  <a:pt x="175459" y="233627"/>
                </a:lnTo>
                <a:lnTo>
                  <a:pt x="230649" y="242900"/>
                </a:lnTo>
                <a:lnTo>
                  <a:pt x="290583" y="248724"/>
                </a:lnTo>
                <a:lnTo>
                  <a:pt x="354261" y="250744"/>
                </a:lnTo>
                <a:lnTo>
                  <a:pt x="417941" y="248724"/>
                </a:lnTo>
                <a:lnTo>
                  <a:pt x="477874" y="242900"/>
                </a:lnTo>
                <a:lnTo>
                  <a:pt x="533060" y="233627"/>
                </a:lnTo>
                <a:lnTo>
                  <a:pt x="582499" y="221258"/>
                </a:lnTo>
                <a:lnTo>
                  <a:pt x="625192" y="206147"/>
                </a:lnTo>
                <a:lnTo>
                  <a:pt x="660138" y="188648"/>
                </a:lnTo>
                <a:lnTo>
                  <a:pt x="702791" y="147906"/>
                </a:lnTo>
                <a:lnTo>
                  <a:pt x="708497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287014" y="4097238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6"/>
                </a:lnTo>
                <a:lnTo>
                  <a:pt x="48367" y="62095"/>
                </a:lnTo>
                <a:lnTo>
                  <a:pt x="5707" y="102839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59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1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499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7" y="125376"/>
                </a:lnTo>
                <a:lnTo>
                  <a:pt x="702791" y="102839"/>
                </a:lnTo>
                <a:lnTo>
                  <a:pt x="660138" y="62095"/>
                </a:lnTo>
                <a:lnTo>
                  <a:pt x="625192" y="44596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269236" y="4205671"/>
            <a:ext cx="719455" cy="142875"/>
          </a:xfrm>
          <a:custGeom>
            <a:avLst/>
            <a:gdLst/>
            <a:ahLst/>
            <a:cxnLst/>
            <a:rect l="l" t="t" r="r" b="b"/>
            <a:pathLst>
              <a:path w="719455" h="142875">
                <a:moveTo>
                  <a:pt x="0" y="142313"/>
                </a:moveTo>
                <a:lnTo>
                  <a:pt x="719290" y="142313"/>
                </a:lnTo>
                <a:lnTo>
                  <a:pt x="719290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272983" y="4219227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2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60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5"/>
                </a:lnTo>
                <a:lnTo>
                  <a:pt x="48367" y="188647"/>
                </a:lnTo>
                <a:lnTo>
                  <a:pt x="83318" y="206146"/>
                </a:lnTo>
                <a:lnTo>
                  <a:pt x="126016" y="221257"/>
                </a:lnTo>
                <a:lnTo>
                  <a:pt x="175460" y="233627"/>
                </a:lnTo>
                <a:lnTo>
                  <a:pt x="230649" y="242901"/>
                </a:lnTo>
                <a:lnTo>
                  <a:pt x="290583" y="248725"/>
                </a:lnTo>
                <a:lnTo>
                  <a:pt x="354262" y="250745"/>
                </a:lnTo>
                <a:lnTo>
                  <a:pt x="417941" y="248725"/>
                </a:lnTo>
                <a:lnTo>
                  <a:pt x="477874" y="242901"/>
                </a:lnTo>
                <a:lnTo>
                  <a:pt x="533060" y="233627"/>
                </a:lnTo>
                <a:lnTo>
                  <a:pt x="582500" y="221257"/>
                </a:lnTo>
                <a:lnTo>
                  <a:pt x="625192" y="206146"/>
                </a:lnTo>
                <a:lnTo>
                  <a:pt x="660138" y="188647"/>
                </a:lnTo>
                <a:lnTo>
                  <a:pt x="702791" y="147905"/>
                </a:lnTo>
                <a:lnTo>
                  <a:pt x="708498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500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272983" y="4076906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2" y="0"/>
                </a:moveTo>
                <a:lnTo>
                  <a:pt x="290583" y="2020"/>
                </a:lnTo>
                <a:lnTo>
                  <a:pt x="230649" y="7844"/>
                </a:lnTo>
                <a:lnTo>
                  <a:pt x="175460" y="17118"/>
                </a:lnTo>
                <a:lnTo>
                  <a:pt x="126016" y="29488"/>
                </a:lnTo>
                <a:lnTo>
                  <a:pt x="83318" y="44599"/>
                </a:lnTo>
                <a:lnTo>
                  <a:pt x="48367" y="62098"/>
                </a:lnTo>
                <a:lnTo>
                  <a:pt x="5707" y="102841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60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2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500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8" y="125376"/>
                </a:lnTo>
                <a:lnTo>
                  <a:pt x="702791" y="102841"/>
                </a:lnTo>
                <a:lnTo>
                  <a:pt x="660138" y="62098"/>
                </a:lnTo>
                <a:lnTo>
                  <a:pt x="625192" y="44599"/>
                </a:lnTo>
                <a:lnTo>
                  <a:pt x="582500" y="29488"/>
                </a:lnTo>
                <a:lnTo>
                  <a:pt x="533060" y="17118"/>
                </a:lnTo>
                <a:lnTo>
                  <a:pt x="477874" y="7844"/>
                </a:lnTo>
                <a:lnTo>
                  <a:pt x="417941" y="2020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06269" y="4110795"/>
            <a:ext cx="203835" cy="74930"/>
          </a:xfrm>
          <a:custGeom>
            <a:avLst/>
            <a:gdLst/>
            <a:ahLst/>
            <a:cxnLst/>
            <a:rect l="l" t="t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406269" y="4110795"/>
            <a:ext cx="203835" cy="74930"/>
          </a:xfrm>
          <a:custGeom>
            <a:avLst/>
            <a:gdLst/>
            <a:ahLst/>
            <a:cxnLst/>
            <a:rect l="l" t="t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644783" y="4232777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644783" y="4232777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630753" y="4110795"/>
            <a:ext cx="210820" cy="74930"/>
          </a:xfrm>
          <a:custGeom>
            <a:avLst/>
            <a:gdLst/>
            <a:ahLst/>
            <a:cxnLst/>
            <a:rect l="l" t="t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630753" y="4110795"/>
            <a:ext cx="210820" cy="74930"/>
          </a:xfrm>
          <a:custGeom>
            <a:avLst/>
            <a:gdLst/>
            <a:ahLst/>
            <a:cxnLst/>
            <a:rect l="l" t="t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20299" y="4219227"/>
            <a:ext cx="203835" cy="81915"/>
          </a:xfrm>
          <a:custGeom>
            <a:avLst/>
            <a:gdLst/>
            <a:ahLst/>
            <a:cxnLst/>
            <a:rect l="l" t="t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420299" y="4219227"/>
            <a:ext cx="203835" cy="81915"/>
          </a:xfrm>
          <a:custGeom>
            <a:avLst/>
            <a:gdLst/>
            <a:ahLst/>
            <a:cxnLst/>
            <a:rect l="l" t="t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637282" y="3208782"/>
            <a:ext cx="406400" cy="868680"/>
          </a:xfrm>
          <a:custGeom>
            <a:avLst/>
            <a:gdLst/>
            <a:ahLst/>
            <a:cxnLst/>
            <a:rect l="l" t="t" r="r" b="b"/>
            <a:pathLst>
              <a:path w="406400" h="868679">
                <a:moveTo>
                  <a:pt x="0" y="868298"/>
                </a:moveTo>
                <a:lnTo>
                  <a:pt x="40640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783329" y="3208782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29" h="0">
                <a:moveTo>
                  <a:pt x="0" y="0"/>
                </a:moveTo>
                <a:lnTo>
                  <a:pt x="150964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637282" y="4501134"/>
            <a:ext cx="406400" cy="723900"/>
          </a:xfrm>
          <a:custGeom>
            <a:avLst/>
            <a:gdLst/>
            <a:ahLst/>
            <a:cxnLst/>
            <a:rect l="l" t="t" r="r" b="b"/>
            <a:pathLst>
              <a:path w="406400" h="723900">
                <a:moveTo>
                  <a:pt x="0" y="0"/>
                </a:moveTo>
                <a:lnTo>
                  <a:pt x="406400" y="72390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14521" y="4499609"/>
            <a:ext cx="952500" cy="514350"/>
          </a:xfrm>
          <a:custGeom>
            <a:avLst/>
            <a:gdLst/>
            <a:ahLst/>
            <a:cxnLst/>
            <a:rect l="l" t="t" r="r" b="b"/>
            <a:pathLst>
              <a:path w="952500" h="514350">
                <a:moveTo>
                  <a:pt x="0" y="51435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67021" y="4499609"/>
            <a:ext cx="1297305" cy="514350"/>
          </a:xfrm>
          <a:custGeom>
            <a:avLst/>
            <a:gdLst/>
            <a:ahLst/>
            <a:cxnLst/>
            <a:rect l="l" t="t" r="r" b="b"/>
            <a:pathLst>
              <a:path w="1297304" h="514350">
                <a:moveTo>
                  <a:pt x="0" y="0"/>
                </a:moveTo>
                <a:lnTo>
                  <a:pt x="1297051" y="51435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783329" y="522503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29" h="0">
                <a:moveTo>
                  <a:pt x="0" y="0"/>
                </a:moveTo>
                <a:lnTo>
                  <a:pt x="150964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032753" y="3208782"/>
            <a:ext cx="1000125" cy="20955"/>
          </a:xfrm>
          <a:custGeom>
            <a:avLst/>
            <a:gdLst/>
            <a:ahLst/>
            <a:cxnLst/>
            <a:rect l="l" t="t" r="r" b="b"/>
            <a:pathLst>
              <a:path w="1000125" h="20955">
                <a:moveTo>
                  <a:pt x="0" y="0"/>
                </a:moveTo>
                <a:lnTo>
                  <a:pt x="1000125" y="20573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530858" y="3184398"/>
            <a:ext cx="1513205" cy="25400"/>
          </a:xfrm>
          <a:custGeom>
            <a:avLst/>
            <a:gdLst/>
            <a:ahLst/>
            <a:cxnLst/>
            <a:rect l="l" t="t" r="r" b="b"/>
            <a:pathLst>
              <a:path w="1513205" h="25400">
                <a:moveTo>
                  <a:pt x="1512950" y="2540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692401" y="5225034"/>
            <a:ext cx="1351280" cy="5080"/>
          </a:xfrm>
          <a:custGeom>
            <a:avLst/>
            <a:gdLst/>
            <a:ahLst/>
            <a:cxnLst/>
            <a:rect l="l" t="t" r="r" b="b"/>
            <a:pathLst>
              <a:path w="1351280" h="5079">
                <a:moveTo>
                  <a:pt x="1351026" y="0"/>
                </a:moveTo>
                <a:lnTo>
                  <a:pt x="0" y="4699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032753" y="5225034"/>
            <a:ext cx="1000125" cy="20955"/>
          </a:xfrm>
          <a:custGeom>
            <a:avLst/>
            <a:gdLst/>
            <a:ahLst/>
            <a:cxnLst/>
            <a:rect l="l" t="t" r="r" b="b"/>
            <a:pathLst>
              <a:path w="1000125" h="20954">
                <a:moveTo>
                  <a:pt x="0" y="0"/>
                </a:moveTo>
                <a:lnTo>
                  <a:pt x="1000125" y="20574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504188" y="2788920"/>
            <a:ext cx="233172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504188" y="2788920"/>
            <a:ext cx="233679" cy="373380"/>
          </a:xfrm>
          <a:custGeom>
            <a:avLst/>
            <a:gdLst/>
            <a:ahLst/>
            <a:cxnLst/>
            <a:rect l="l" t="t" r="r" b="b"/>
            <a:pathLst>
              <a:path w="233680" h="373380">
                <a:moveTo>
                  <a:pt x="189864" y="256158"/>
                </a:moveTo>
                <a:lnTo>
                  <a:pt x="215392" y="220344"/>
                </a:lnTo>
                <a:lnTo>
                  <a:pt x="230378" y="175767"/>
                </a:lnTo>
                <a:lnTo>
                  <a:pt x="233172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1" y="14604"/>
                </a:lnTo>
                <a:lnTo>
                  <a:pt x="34417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5" y="244982"/>
                </a:lnTo>
                <a:lnTo>
                  <a:pt x="43306" y="256158"/>
                </a:lnTo>
                <a:lnTo>
                  <a:pt x="25908" y="279145"/>
                </a:lnTo>
                <a:lnTo>
                  <a:pt x="25908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376172" y="3101339"/>
            <a:ext cx="532130" cy="332740"/>
          </a:xfrm>
          <a:custGeom>
            <a:avLst/>
            <a:gdLst/>
            <a:ahLst/>
            <a:cxnLst/>
            <a:rect l="l" t="t" r="r" b="b"/>
            <a:pathLst>
              <a:path w="532130" h="332739">
                <a:moveTo>
                  <a:pt x="177419" y="0"/>
                </a:moveTo>
                <a:lnTo>
                  <a:pt x="126491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4" y="94234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1" y="39243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1"/>
                </a:lnTo>
                <a:lnTo>
                  <a:pt x="438277" y="20700"/>
                </a:lnTo>
                <a:lnTo>
                  <a:pt x="388747" y="3429"/>
                </a:lnTo>
                <a:lnTo>
                  <a:pt x="371728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04266" y="2790444"/>
            <a:ext cx="233045" cy="142240"/>
          </a:xfrm>
          <a:custGeom>
            <a:avLst/>
            <a:gdLst/>
            <a:ahLst/>
            <a:cxnLst/>
            <a:rect l="l" t="t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504188" y="2790444"/>
            <a:ext cx="233679" cy="142240"/>
          </a:xfrm>
          <a:custGeom>
            <a:avLst/>
            <a:gdLst/>
            <a:ahLst/>
            <a:cxnLst/>
            <a:rect l="l" t="t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4" y="138302"/>
                </a:lnTo>
                <a:lnTo>
                  <a:pt x="75311" y="136778"/>
                </a:lnTo>
                <a:lnTo>
                  <a:pt x="121284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2" y="126872"/>
                </a:lnTo>
                <a:lnTo>
                  <a:pt x="226441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8" y="0"/>
                </a:lnTo>
                <a:lnTo>
                  <a:pt x="69977" y="9905"/>
                </a:lnTo>
                <a:lnTo>
                  <a:pt x="35814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351788" y="3067811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459991" y="329945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783079" y="329945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351788" y="3067811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351788" y="3067811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8"/>
                </a:lnTo>
                <a:lnTo>
                  <a:pt x="286893" y="84709"/>
                </a:lnTo>
                <a:lnTo>
                  <a:pt x="275209" y="86613"/>
                </a:lnTo>
                <a:lnTo>
                  <a:pt x="264287" y="86613"/>
                </a:lnTo>
                <a:lnTo>
                  <a:pt x="220472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2"/>
                </a:lnTo>
                <a:lnTo>
                  <a:pt x="63881" y="41401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11886" y="3211829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2459" y="3236976"/>
            <a:ext cx="640080" cy="170815"/>
          </a:xfrm>
          <a:custGeom>
            <a:avLst/>
            <a:gdLst/>
            <a:ahLst/>
            <a:cxnLst/>
            <a:rect l="l" t="t" r="r" b="b"/>
            <a:pathLst>
              <a:path w="640080" h="170814">
                <a:moveTo>
                  <a:pt x="0" y="170687"/>
                </a:moveTo>
                <a:lnTo>
                  <a:pt x="640079" y="170687"/>
                </a:lnTo>
                <a:lnTo>
                  <a:pt x="64007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1123" y="3211067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8" y="0"/>
                </a:moveTo>
                <a:lnTo>
                  <a:pt x="660400" y="25019"/>
                </a:lnTo>
                <a:lnTo>
                  <a:pt x="660400" y="197866"/>
                </a:lnTo>
                <a:lnTo>
                  <a:pt x="21145" y="197866"/>
                </a:lnTo>
                <a:lnTo>
                  <a:pt x="0" y="222504"/>
                </a:lnTo>
                <a:lnTo>
                  <a:pt x="681228" y="222504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11123" y="3211067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4"/>
                </a:lnTo>
                <a:lnTo>
                  <a:pt x="21145" y="197866"/>
                </a:lnTo>
                <a:lnTo>
                  <a:pt x="21145" y="25019"/>
                </a:lnTo>
                <a:lnTo>
                  <a:pt x="660400" y="25019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080516" y="331635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037844" y="329812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080516" y="327971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2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24483" y="316458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55319" y="327964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55319" y="327050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65226" y="2632710"/>
            <a:ext cx="597535" cy="494030"/>
          </a:xfrm>
          <a:custGeom>
            <a:avLst/>
            <a:gdLst/>
            <a:ahLst/>
            <a:cxnLst/>
            <a:rect l="l" t="t" r="r" b="b"/>
            <a:pathLst>
              <a:path w="597535" h="494030">
                <a:moveTo>
                  <a:pt x="0" y="493775"/>
                </a:moveTo>
                <a:lnTo>
                  <a:pt x="597408" y="493775"/>
                </a:lnTo>
                <a:lnTo>
                  <a:pt x="597408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64463" y="3113404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75220" y="2656839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51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64463" y="264413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251115" y="2656967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ln w="2151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4463" y="2631948"/>
            <a:ext cx="554990" cy="441959"/>
          </a:xfrm>
          <a:custGeom>
            <a:avLst/>
            <a:gdLst/>
            <a:ahLst/>
            <a:cxnLst/>
            <a:rect l="l" t="t" r="r" b="b"/>
            <a:pathLst>
              <a:path w="554990" h="441960">
                <a:moveTo>
                  <a:pt x="554736" y="0"/>
                </a:moveTo>
                <a:lnTo>
                  <a:pt x="0" y="0"/>
                </a:lnTo>
                <a:lnTo>
                  <a:pt x="0" y="441960"/>
                </a:lnTo>
                <a:lnTo>
                  <a:pt x="21196" y="417449"/>
                </a:lnTo>
                <a:lnTo>
                  <a:pt x="21196" y="24129"/>
                </a:lnTo>
                <a:lnTo>
                  <a:pt x="533539" y="24129"/>
                </a:lnTo>
                <a:lnTo>
                  <a:pt x="5547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11708" y="268681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11708" y="268681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1541144" y="3140709"/>
            <a:ext cx="18224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7914131" y="3800855"/>
            <a:ext cx="231648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14131" y="3800855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79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1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1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1" y="279146"/>
                </a:lnTo>
                <a:lnTo>
                  <a:pt x="25781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786116" y="4114800"/>
            <a:ext cx="530860" cy="332740"/>
          </a:xfrm>
          <a:custGeom>
            <a:avLst/>
            <a:gdLst/>
            <a:ahLst/>
            <a:cxnLst/>
            <a:rect l="l" t="t" r="r" b="b"/>
            <a:pathLst>
              <a:path w="530859" h="332739">
                <a:moveTo>
                  <a:pt x="176910" y="0"/>
                </a:moveTo>
                <a:lnTo>
                  <a:pt x="126110" y="7747"/>
                </a:lnTo>
                <a:lnTo>
                  <a:pt x="77850" y="29210"/>
                </a:lnTo>
                <a:lnTo>
                  <a:pt x="35178" y="64643"/>
                </a:lnTo>
                <a:lnTo>
                  <a:pt x="10922" y="94233"/>
                </a:lnTo>
                <a:lnTo>
                  <a:pt x="0" y="111125"/>
                </a:lnTo>
                <a:lnTo>
                  <a:pt x="0" y="332231"/>
                </a:lnTo>
                <a:lnTo>
                  <a:pt x="530351" y="332231"/>
                </a:lnTo>
                <a:lnTo>
                  <a:pt x="530351" y="111125"/>
                </a:lnTo>
                <a:lnTo>
                  <a:pt x="519810" y="94233"/>
                </a:lnTo>
                <a:lnTo>
                  <a:pt x="511120" y="83438"/>
                </a:lnTo>
                <a:lnTo>
                  <a:pt x="265302" y="83438"/>
                </a:lnTo>
                <a:lnTo>
                  <a:pt x="253364" y="82295"/>
                </a:lnTo>
                <a:lnTo>
                  <a:pt x="210057" y="60325"/>
                </a:lnTo>
                <a:lnTo>
                  <a:pt x="186054" y="27305"/>
                </a:lnTo>
                <a:lnTo>
                  <a:pt x="180720" y="13843"/>
                </a:lnTo>
                <a:lnTo>
                  <a:pt x="176910" y="0"/>
                </a:lnTo>
                <a:close/>
              </a:path>
              <a:path w="530859" h="332739">
                <a:moveTo>
                  <a:pt x="353822" y="0"/>
                </a:moveTo>
                <a:lnTo>
                  <a:pt x="337184" y="39243"/>
                </a:lnTo>
                <a:lnTo>
                  <a:pt x="310514" y="68452"/>
                </a:lnTo>
                <a:lnTo>
                  <a:pt x="265302" y="83438"/>
                </a:lnTo>
                <a:lnTo>
                  <a:pt x="511120" y="83438"/>
                </a:lnTo>
                <a:lnTo>
                  <a:pt x="481710" y="51181"/>
                </a:lnTo>
                <a:lnTo>
                  <a:pt x="437006" y="20700"/>
                </a:lnTo>
                <a:lnTo>
                  <a:pt x="387603" y="3429"/>
                </a:lnTo>
                <a:lnTo>
                  <a:pt x="370712" y="1143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12685" y="3802379"/>
            <a:ext cx="233045" cy="143510"/>
          </a:xfrm>
          <a:custGeom>
            <a:avLst/>
            <a:gdLst/>
            <a:ahLst/>
            <a:cxnLst/>
            <a:rect l="l" t="t" r="r" b="b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1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3"/>
                </a:lnTo>
                <a:lnTo>
                  <a:pt x="938" y="143256"/>
                </a:lnTo>
                <a:lnTo>
                  <a:pt x="47039" y="141351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8"/>
                </a:lnTo>
                <a:lnTo>
                  <a:pt x="231670" y="107188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3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8"/>
                </a:moveTo>
                <a:lnTo>
                  <a:pt x="149782" y="107188"/>
                </a:lnTo>
                <a:lnTo>
                  <a:pt x="150417" y="112141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1"/>
                </a:lnTo>
                <a:lnTo>
                  <a:pt x="166292" y="129413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3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3"/>
                </a:lnTo>
                <a:lnTo>
                  <a:pt x="232915" y="121412"/>
                </a:lnTo>
                <a:lnTo>
                  <a:pt x="232713" y="113665"/>
                </a:lnTo>
                <a:lnTo>
                  <a:pt x="231670" y="10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912607" y="3802379"/>
            <a:ext cx="233679" cy="143510"/>
          </a:xfrm>
          <a:custGeom>
            <a:avLst/>
            <a:gdLst/>
            <a:ahLst/>
            <a:cxnLst/>
            <a:rect l="l" t="t" r="r" b="b"/>
            <a:pathLst>
              <a:path w="233679" h="143510">
                <a:moveTo>
                  <a:pt x="1016" y="143256"/>
                </a:moveTo>
                <a:lnTo>
                  <a:pt x="16510" y="142875"/>
                </a:lnTo>
                <a:lnTo>
                  <a:pt x="32003" y="142113"/>
                </a:lnTo>
                <a:lnTo>
                  <a:pt x="47117" y="141351"/>
                </a:lnTo>
                <a:lnTo>
                  <a:pt x="61214" y="139827"/>
                </a:lnTo>
                <a:lnTo>
                  <a:pt x="75311" y="138303"/>
                </a:lnTo>
                <a:lnTo>
                  <a:pt x="121285" y="128270"/>
                </a:lnTo>
                <a:lnTo>
                  <a:pt x="129413" y="124841"/>
                </a:lnTo>
                <a:lnTo>
                  <a:pt x="136778" y="121793"/>
                </a:lnTo>
                <a:lnTo>
                  <a:pt x="142494" y="118237"/>
                </a:lnTo>
                <a:lnTo>
                  <a:pt x="146303" y="114427"/>
                </a:lnTo>
                <a:lnTo>
                  <a:pt x="148717" y="110998"/>
                </a:lnTo>
                <a:lnTo>
                  <a:pt x="149860" y="107188"/>
                </a:lnTo>
                <a:lnTo>
                  <a:pt x="150495" y="112141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2" y="124841"/>
                </a:lnTo>
                <a:lnTo>
                  <a:pt x="166370" y="129413"/>
                </a:lnTo>
                <a:lnTo>
                  <a:pt x="174117" y="132461"/>
                </a:lnTo>
                <a:lnTo>
                  <a:pt x="181864" y="135636"/>
                </a:lnTo>
                <a:lnTo>
                  <a:pt x="190626" y="138303"/>
                </a:lnTo>
                <a:lnTo>
                  <a:pt x="200406" y="140208"/>
                </a:lnTo>
                <a:lnTo>
                  <a:pt x="211074" y="141732"/>
                </a:lnTo>
                <a:lnTo>
                  <a:pt x="221234" y="142875"/>
                </a:lnTo>
                <a:lnTo>
                  <a:pt x="232156" y="143256"/>
                </a:lnTo>
                <a:lnTo>
                  <a:pt x="233172" y="128270"/>
                </a:lnTo>
                <a:lnTo>
                  <a:pt x="226441" y="84455"/>
                </a:lnTo>
                <a:lnTo>
                  <a:pt x="206501" y="45720"/>
                </a:lnTo>
                <a:lnTo>
                  <a:pt x="175514" y="16891"/>
                </a:lnTo>
                <a:lnTo>
                  <a:pt x="136778" y="1143"/>
                </a:lnTo>
                <a:lnTo>
                  <a:pt x="123444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4" y="34544"/>
                </a:lnTo>
                <a:lnTo>
                  <a:pt x="11938" y="70612"/>
                </a:lnTo>
                <a:lnTo>
                  <a:pt x="381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760207" y="4079747"/>
            <a:ext cx="539750" cy="349250"/>
          </a:xfrm>
          <a:custGeom>
            <a:avLst/>
            <a:gdLst/>
            <a:ahLst/>
            <a:cxnLst/>
            <a:rect l="l" t="t" r="r" b="b"/>
            <a:pathLst>
              <a:path w="539750" h="349250">
                <a:moveTo>
                  <a:pt x="179577" y="0"/>
                </a:moveTo>
                <a:lnTo>
                  <a:pt x="128143" y="8127"/>
                </a:lnTo>
                <a:lnTo>
                  <a:pt x="78994" y="30479"/>
                </a:lnTo>
                <a:lnTo>
                  <a:pt x="35941" y="67437"/>
                </a:lnTo>
                <a:lnTo>
                  <a:pt x="10541" y="99059"/>
                </a:lnTo>
                <a:lnTo>
                  <a:pt x="0" y="116331"/>
                </a:lnTo>
                <a:lnTo>
                  <a:pt x="0" y="348995"/>
                </a:lnTo>
                <a:lnTo>
                  <a:pt x="539496" y="348995"/>
                </a:lnTo>
                <a:lnTo>
                  <a:pt x="539496" y="116331"/>
                </a:lnTo>
                <a:lnTo>
                  <a:pt x="528955" y="99059"/>
                </a:lnTo>
                <a:lnTo>
                  <a:pt x="520000" y="86994"/>
                </a:lnTo>
                <a:lnTo>
                  <a:pt x="264287" y="86994"/>
                </a:lnTo>
                <a:lnTo>
                  <a:pt x="252602" y="85089"/>
                </a:lnTo>
                <a:lnTo>
                  <a:pt x="211327" y="60832"/>
                </a:lnTo>
                <a:lnTo>
                  <a:pt x="188722" y="26924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9250">
                <a:moveTo>
                  <a:pt x="359918" y="0"/>
                </a:moveTo>
                <a:lnTo>
                  <a:pt x="344043" y="39624"/>
                </a:lnTo>
                <a:lnTo>
                  <a:pt x="319024" y="69341"/>
                </a:lnTo>
                <a:lnTo>
                  <a:pt x="275209" y="86994"/>
                </a:lnTo>
                <a:lnTo>
                  <a:pt x="520000" y="86994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868411" y="4311396"/>
            <a:ext cx="1905" cy="117475"/>
          </a:xfrm>
          <a:custGeom>
            <a:avLst/>
            <a:gdLst/>
            <a:ahLst/>
            <a:cxnLst/>
            <a:rect l="l" t="t" r="r" b="b"/>
            <a:pathLst>
              <a:path w="1904" h="117475">
                <a:moveTo>
                  <a:pt x="0" y="0"/>
                </a:moveTo>
                <a:lnTo>
                  <a:pt x="1524" y="11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191500" y="4311396"/>
            <a:ext cx="1905" cy="117475"/>
          </a:xfrm>
          <a:custGeom>
            <a:avLst/>
            <a:gdLst/>
            <a:ahLst/>
            <a:cxnLst/>
            <a:rect l="l" t="t" r="r" b="b"/>
            <a:pathLst>
              <a:path w="1904" h="117475">
                <a:moveTo>
                  <a:pt x="0" y="1173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60207" y="4079747"/>
            <a:ext cx="539750" cy="349250"/>
          </a:xfrm>
          <a:custGeom>
            <a:avLst/>
            <a:gdLst/>
            <a:ahLst/>
            <a:cxnLst/>
            <a:rect l="l" t="t" r="r" b="b"/>
            <a:pathLst>
              <a:path w="539750" h="349250">
                <a:moveTo>
                  <a:pt x="89916" y="348995"/>
                </a:moveTo>
                <a:lnTo>
                  <a:pt x="539496" y="348995"/>
                </a:lnTo>
                <a:lnTo>
                  <a:pt x="539496" y="116331"/>
                </a:lnTo>
                <a:lnTo>
                  <a:pt x="516890" y="82803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924"/>
                </a:lnTo>
                <a:lnTo>
                  <a:pt x="328168" y="60832"/>
                </a:lnTo>
                <a:lnTo>
                  <a:pt x="286893" y="85089"/>
                </a:lnTo>
                <a:lnTo>
                  <a:pt x="275209" y="86994"/>
                </a:lnTo>
                <a:lnTo>
                  <a:pt x="264287" y="86994"/>
                </a:lnTo>
                <a:lnTo>
                  <a:pt x="220472" y="69341"/>
                </a:lnTo>
                <a:lnTo>
                  <a:pt x="195452" y="39624"/>
                </a:lnTo>
                <a:lnTo>
                  <a:pt x="179577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656"/>
                </a:lnTo>
                <a:lnTo>
                  <a:pt x="22987" y="82803"/>
                </a:lnTo>
                <a:lnTo>
                  <a:pt x="0" y="116331"/>
                </a:lnTo>
                <a:lnTo>
                  <a:pt x="0" y="348995"/>
                </a:lnTo>
                <a:lnTo>
                  <a:pt x="89916" y="348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020306" y="4225290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040880" y="4248911"/>
            <a:ext cx="640080" cy="172720"/>
          </a:xfrm>
          <a:custGeom>
            <a:avLst/>
            <a:gdLst/>
            <a:ahLst/>
            <a:cxnLst/>
            <a:rect l="l" t="t" r="r" b="b"/>
            <a:pathLst>
              <a:path w="640079" h="172720">
                <a:moveTo>
                  <a:pt x="0" y="172212"/>
                </a:moveTo>
                <a:lnTo>
                  <a:pt x="640079" y="172212"/>
                </a:lnTo>
                <a:lnTo>
                  <a:pt x="64007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019543" y="4224528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019543" y="4224528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488935" y="432847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446264" y="431082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3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488935" y="429298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232904" y="4176521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063740" y="429234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063740" y="428244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075169" y="3646170"/>
            <a:ext cx="597535" cy="492759"/>
          </a:xfrm>
          <a:custGeom>
            <a:avLst/>
            <a:gdLst/>
            <a:ahLst/>
            <a:cxnLst/>
            <a:rect l="l" t="t" r="r" b="b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074407" y="412495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085139" y="367030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074407" y="365760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661084" y="3670427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442214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074407" y="3645408"/>
            <a:ext cx="553720" cy="441959"/>
          </a:xfrm>
          <a:custGeom>
            <a:avLst/>
            <a:gdLst/>
            <a:ahLst/>
            <a:cxnLst/>
            <a:rect l="l" t="t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082" y="417449"/>
                </a:lnTo>
                <a:lnTo>
                  <a:pt x="21082" y="24130"/>
                </a:lnTo>
                <a:lnTo>
                  <a:pt x="532130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20128" y="370027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20128" y="370027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7946263" y="4156836"/>
            <a:ext cx="19875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5734929" y="4233622"/>
            <a:ext cx="724535" cy="142875"/>
          </a:xfrm>
          <a:custGeom>
            <a:avLst/>
            <a:gdLst/>
            <a:ahLst/>
            <a:cxnLst/>
            <a:rect l="l" t="t" r="r" b="b"/>
            <a:pathLst>
              <a:path w="724535" h="142875">
                <a:moveTo>
                  <a:pt x="0" y="142313"/>
                </a:moveTo>
                <a:lnTo>
                  <a:pt x="724051" y="142313"/>
                </a:lnTo>
                <a:lnTo>
                  <a:pt x="724051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741959" y="4247179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6"/>
                </a:lnTo>
                <a:lnTo>
                  <a:pt x="48467" y="188648"/>
                </a:lnTo>
                <a:lnTo>
                  <a:pt x="83490" y="206147"/>
                </a:lnTo>
                <a:lnTo>
                  <a:pt x="126276" y="221258"/>
                </a:lnTo>
                <a:lnTo>
                  <a:pt x="175822" y="233627"/>
                </a:lnTo>
                <a:lnTo>
                  <a:pt x="231125" y="242900"/>
                </a:lnTo>
                <a:lnTo>
                  <a:pt x="291183" y="248724"/>
                </a:lnTo>
                <a:lnTo>
                  <a:pt x="354993" y="250744"/>
                </a:lnTo>
                <a:lnTo>
                  <a:pt x="418804" y="248724"/>
                </a:lnTo>
                <a:lnTo>
                  <a:pt x="478861" y="242900"/>
                </a:lnTo>
                <a:lnTo>
                  <a:pt x="534161" y="233627"/>
                </a:lnTo>
                <a:lnTo>
                  <a:pt x="583703" y="221258"/>
                </a:lnTo>
                <a:lnTo>
                  <a:pt x="626484" y="206147"/>
                </a:lnTo>
                <a:lnTo>
                  <a:pt x="661502" y="188648"/>
                </a:lnTo>
                <a:lnTo>
                  <a:pt x="704243" y="147906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741959" y="4104858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6"/>
                </a:lnTo>
                <a:lnTo>
                  <a:pt x="48467" y="62095"/>
                </a:lnTo>
                <a:lnTo>
                  <a:pt x="5719" y="102839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3" y="250746"/>
                </a:lnTo>
                <a:lnTo>
                  <a:pt x="418804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39"/>
                </a:lnTo>
                <a:lnTo>
                  <a:pt x="661502" y="62095"/>
                </a:lnTo>
                <a:lnTo>
                  <a:pt x="626484" y="44596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724144" y="4213291"/>
            <a:ext cx="721360" cy="142875"/>
          </a:xfrm>
          <a:custGeom>
            <a:avLst/>
            <a:gdLst/>
            <a:ahLst/>
            <a:cxnLst/>
            <a:rect l="l" t="t" r="r" b="b"/>
            <a:pathLst>
              <a:path w="721360" h="142875">
                <a:moveTo>
                  <a:pt x="0" y="142313"/>
                </a:moveTo>
                <a:lnTo>
                  <a:pt x="720777" y="142313"/>
                </a:lnTo>
                <a:lnTo>
                  <a:pt x="720777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27899" y="4226847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4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5"/>
                </a:lnTo>
                <a:lnTo>
                  <a:pt x="48467" y="188647"/>
                </a:lnTo>
                <a:lnTo>
                  <a:pt x="83490" y="206146"/>
                </a:lnTo>
                <a:lnTo>
                  <a:pt x="126276" y="221257"/>
                </a:lnTo>
                <a:lnTo>
                  <a:pt x="175822" y="233627"/>
                </a:lnTo>
                <a:lnTo>
                  <a:pt x="231125" y="242901"/>
                </a:lnTo>
                <a:lnTo>
                  <a:pt x="291183" y="248725"/>
                </a:lnTo>
                <a:lnTo>
                  <a:pt x="354994" y="250745"/>
                </a:lnTo>
                <a:lnTo>
                  <a:pt x="418805" y="248725"/>
                </a:lnTo>
                <a:lnTo>
                  <a:pt x="478861" y="242901"/>
                </a:lnTo>
                <a:lnTo>
                  <a:pt x="534161" y="233627"/>
                </a:lnTo>
                <a:lnTo>
                  <a:pt x="583703" y="221257"/>
                </a:lnTo>
                <a:lnTo>
                  <a:pt x="626484" y="206146"/>
                </a:lnTo>
                <a:lnTo>
                  <a:pt x="661502" y="188647"/>
                </a:lnTo>
                <a:lnTo>
                  <a:pt x="704243" y="147905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5" y="2019"/>
                </a:lnTo>
                <a:lnTo>
                  <a:pt x="354994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727899" y="4084527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4" y="0"/>
                </a:moveTo>
                <a:lnTo>
                  <a:pt x="291183" y="2020"/>
                </a:lnTo>
                <a:lnTo>
                  <a:pt x="231125" y="7844"/>
                </a:lnTo>
                <a:lnTo>
                  <a:pt x="175822" y="17118"/>
                </a:lnTo>
                <a:lnTo>
                  <a:pt x="126276" y="29488"/>
                </a:lnTo>
                <a:lnTo>
                  <a:pt x="83490" y="44599"/>
                </a:lnTo>
                <a:lnTo>
                  <a:pt x="48467" y="62098"/>
                </a:lnTo>
                <a:lnTo>
                  <a:pt x="5719" y="102841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4" y="250746"/>
                </a:lnTo>
                <a:lnTo>
                  <a:pt x="418805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41"/>
                </a:lnTo>
                <a:lnTo>
                  <a:pt x="661502" y="62098"/>
                </a:lnTo>
                <a:lnTo>
                  <a:pt x="626484" y="44599"/>
                </a:lnTo>
                <a:lnTo>
                  <a:pt x="583703" y="29488"/>
                </a:lnTo>
                <a:lnTo>
                  <a:pt x="534161" y="17118"/>
                </a:lnTo>
                <a:lnTo>
                  <a:pt x="478861" y="7844"/>
                </a:lnTo>
                <a:lnTo>
                  <a:pt x="418805" y="2020"/>
                </a:lnTo>
                <a:lnTo>
                  <a:pt x="354994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861460" y="4118415"/>
            <a:ext cx="204470" cy="74930"/>
          </a:xfrm>
          <a:custGeom>
            <a:avLst/>
            <a:gdLst/>
            <a:ahLst/>
            <a:cxnLst/>
            <a:rect l="l" t="t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861460" y="4118415"/>
            <a:ext cx="204470" cy="74930"/>
          </a:xfrm>
          <a:custGeom>
            <a:avLst/>
            <a:gdLst/>
            <a:ahLst/>
            <a:cxnLst/>
            <a:rect l="l" t="t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100467" y="4240397"/>
            <a:ext cx="211454" cy="67945"/>
          </a:xfrm>
          <a:custGeom>
            <a:avLst/>
            <a:gdLst/>
            <a:ahLst/>
            <a:cxnLst/>
            <a:rect l="l" t="t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100467" y="4240397"/>
            <a:ext cx="211454" cy="67945"/>
          </a:xfrm>
          <a:custGeom>
            <a:avLst/>
            <a:gdLst/>
            <a:ahLst/>
            <a:cxnLst/>
            <a:rect l="l" t="t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086408" y="4118415"/>
            <a:ext cx="211454" cy="74930"/>
          </a:xfrm>
          <a:custGeom>
            <a:avLst/>
            <a:gdLst/>
            <a:ahLst/>
            <a:cxnLst/>
            <a:rect l="l" t="t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086408" y="4118415"/>
            <a:ext cx="211454" cy="74930"/>
          </a:xfrm>
          <a:custGeom>
            <a:avLst/>
            <a:gdLst/>
            <a:ahLst/>
            <a:cxnLst/>
            <a:rect l="l" t="t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875520" y="4226847"/>
            <a:ext cx="204470" cy="81915"/>
          </a:xfrm>
          <a:custGeom>
            <a:avLst/>
            <a:gdLst/>
            <a:ahLst/>
            <a:cxnLst/>
            <a:rect l="l" t="t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875520" y="4226847"/>
            <a:ext cx="204470" cy="81915"/>
          </a:xfrm>
          <a:custGeom>
            <a:avLst/>
            <a:gdLst/>
            <a:ahLst/>
            <a:cxnLst/>
            <a:rect l="l" t="t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465570" y="4293870"/>
            <a:ext cx="600075" cy="5080"/>
          </a:xfrm>
          <a:custGeom>
            <a:avLst/>
            <a:gdLst/>
            <a:ahLst/>
            <a:cxnLst/>
            <a:rect l="l" t="t" r="r" b="b"/>
            <a:pathLst>
              <a:path w="600075" h="5079">
                <a:moveTo>
                  <a:pt x="0" y="4825"/>
                </a:moveTo>
                <a:lnTo>
                  <a:pt x="60007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663946" y="3420617"/>
            <a:ext cx="62230" cy="878205"/>
          </a:xfrm>
          <a:custGeom>
            <a:avLst/>
            <a:gdLst/>
            <a:ahLst/>
            <a:cxnLst/>
            <a:rect l="l" t="t" r="r" b="b"/>
            <a:pathLst>
              <a:path w="62229" h="878204">
                <a:moveTo>
                  <a:pt x="61849" y="877951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735829" y="4289297"/>
            <a:ext cx="989330" cy="9525"/>
          </a:xfrm>
          <a:custGeom>
            <a:avLst/>
            <a:gdLst/>
            <a:ahLst/>
            <a:cxnLst/>
            <a:rect l="l" t="t" r="r" b="b"/>
            <a:pathLst>
              <a:path w="989329" h="9525">
                <a:moveTo>
                  <a:pt x="0" y="0"/>
                </a:moveTo>
                <a:lnTo>
                  <a:pt x="988949" y="9525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052066" y="2737230"/>
            <a:ext cx="4824730" cy="379730"/>
          </a:xfrm>
          <a:custGeom>
            <a:avLst/>
            <a:gdLst/>
            <a:ahLst/>
            <a:cxnLst/>
            <a:rect l="l" t="t" r="r" b="b"/>
            <a:pathLst>
              <a:path w="4824730" h="379730">
                <a:moveTo>
                  <a:pt x="4444873" y="252969"/>
                </a:moveTo>
                <a:lnTo>
                  <a:pt x="4444873" y="379476"/>
                </a:lnTo>
                <a:lnTo>
                  <a:pt x="4697857" y="252984"/>
                </a:lnTo>
                <a:lnTo>
                  <a:pt x="4444873" y="252969"/>
                </a:lnTo>
                <a:close/>
              </a:path>
              <a:path w="4824730" h="379730">
                <a:moveTo>
                  <a:pt x="4444873" y="0"/>
                </a:moveTo>
                <a:lnTo>
                  <a:pt x="4444873" y="252969"/>
                </a:lnTo>
                <a:lnTo>
                  <a:pt x="4508118" y="252984"/>
                </a:lnTo>
                <a:lnTo>
                  <a:pt x="4508118" y="126492"/>
                </a:lnTo>
                <a:lnTo>
                  <a:pt x="4697857" y="126492"/>
                </a:lnTo>
                <a:lnTo>
                  <a:pt x="4444873" y="0"/>
                </a:lnTo>
                <a:close/>
              </a:path>
              <a:path w="4824730" h="379730">
                <a:moveTo>
                  <a:pt x="4697857" y="126492"/>
                </a:moveTo>
                <a:lnTo>
                  <a:pt x="4508118" y="126492"/>
                </a:lnTo>
                <a:lnTo>
                  <a:pt x="4508118" y="252984"/>
                </a:lnTo>
                <a:lnTo>
                  <a:pt x="4697857" y="252984"/>
                </a:lnTo>
                <a:lnTo>
                  <a:pt x="4824349" y="189738"/>
                </a:lnTo>
                <a:lnTo>
                  <a:pt x="4697857" y="126492"/>
                </a:lnTo>
                <a:close/>
              </a:path>
              <a:path w="4824730" h="379730">
                <a:moveTo>
                  <a:pt x="0" y="124841"/>
                </a:moveTo>
                <a:lnTo>
                  <a:pt x="0" y="251333"/>
                </a:lnTo>
                <a:lnTo>
                  <a:pt x="2572511" y="252476"/>
                </a:lnTo>
                <a:lnTo>
                  <a:pt x="4444873" y="252969"/>
                </a:lnTo>
                <a:lnTo>
                  <a:pt x="4444873" y="126492"/>
                </a:lnTo>
                <a:lnTo>
                  <a:pt x="4154043" y="126492"/>
                </a:lnTo>
                <a:lnTo>
                  <a:pt x="2033778" y="125349"/>
                </a:lnTo>
                <a:lnTo>
                  <a:pt x="0" y="12484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69516" y="3159632"/>
            <a:ext cx="4883150" cy="2278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22961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/>
              <a:t>Checksum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2061590"/>
            <a:ext cx="6703695" cy="224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While </a:t>
            </a:r>
            <a:r>
              <a:rPr dirty="0" sz="3200" spc="-5">
                <a:latin typeface="Tahoma"/>
                <a:cs typeface="Tahoma"/>
              </a:rPr>
              <a:t>calculate, set field to</a:t>
            </a:r>
            <a:r>
              <a:rPr dirty="0" sz="3200" spc="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zero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Breaking stream </a:t>
            </a:r>
            <a:r>
              <a:rPr dirty="0" sz="3200">
                <a:latin typeface="Tahoma"/>
                <a:cs typeface="Tahoma"/>
              </a:rPr>
              <a:t>into 16-bit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integer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900" spc="15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A,B,C,D,…,W,X,Y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900" spc="15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[A,B] + [C,D] + … + [W,X] +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[Y,0]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63600"/>
            <a:ext cx="6676390" cy="7042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545"/>
              </a:lnSpc>
            </a:pPr>
            <a:r>
              <a:rPr dirty="0"/>
              <a:t>IP Checksum </a:t>
            </a:r>
            <a:r>
              <a:rPr dirty="0" sz="4650" spc="-95" i="1">
                <a:latin typeface="Tahoma"/>
                <a:cs typeface="Tahoma"/>
              </a:rPr>
              <a:t>--</a:t>
            </a:r>
            <a:r>
              <a:rPr dirty="0" sz="4650" spc="-200" i="1">
                <a:latin typeface="Tahoma"/>
                <a:cs typeface="Tahoma"/>
              </a:rPr>
              <a:t> </a:t>
            </a:r>
            <a:r>
              <a:rPr dirty="0" sz="4650" spc="-125" i="1">
                <a:latin typeface="Tahoma"/>
                <a:cs typeface="Tahoma"/>
              </a:rPr>
              <a:t>Generation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2061590"/>
            <a:ext cx="7159625" cy="2700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900" spc="15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(0x91, 0xa3, 0x82,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0x11)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900" spc="15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[0x91a3] + [0x8211] =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0x</a:t>
            </a:r>
            <a:r>
              <a:rPr dirty="0" sz="32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>
                <a:latin typeface="Tahoma"/>
                <a:cs typeface="Tahoma"/>
              </a:rPr>
              <a:t>13b4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1’s </a:t>
            </a:r>
            <a:r>
              <a:rPr dirty="0" sz="3200" spc="-5">
                <a:latin typeface="Tahoma"/>
                <a:cs typeface="Tahoma"/>
              </a:rPr>
              <a:t>compliment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sum</a:t>
            </a:r>
            <a:endParaRPr sz="3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Tahoma"/>
                <a:cs typeface="Tahoma"/>
              </a:rPr>
              <a:t>0x13b4 + </a:t>
            </a:r>
            <a:r>
              <a:rPr dirty="0" sz="2800" spc="-10">
                <a:latin typeface="Tahoma"/>
                <a:cs typeface="Tahoma"/>
              </a:rPr>
              <a:t>0x000</a:t>
            </a: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dirty="0" sz="2800" spc="-5">
                <a:latin typeface="Tahoma"/>
                <a:cs typeface="Tahoma"/>
              </a:rPr>
              <a:t>=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0x13b5</a:t>
            </a:r>
            <a:endParaRPr sz="2800">
              <a:latin typeface="Tahoma"/>
              <a:cs typeface="Tahoma"/>
            </a:endParaRPr>
          </a:p>
          <a:p>
            <a:pPr marL="3343275">
              <a:lnSpc>
                <a:spcPct val="100000"/>
              </a:lnSpc>
              <a:spcBef>
                <a:spcPts val="790"/>
              </a:spcBef>
            </a:pPr>
            <a:r>
              <a:rPr dirty="0" sz="2800" spc="-5">
                <a:latin typeface="Tahoma"/>
                <a:cs typeface="Tahoma"/>
              </a:rPr>
              <a:t>= 0001 0011 1011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0101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4903470"/>
            <a:ext cx="2724150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1’s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compliment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6125" y="4903470"/>
            <a:ext cx="3830320" cy="900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ahoma"/>
                <a:cs typeface="Tahoma"/>
              </a:rPr>
              <a:t>= 1110 1100 0100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1010</a:t>
            </a:r>
            <a:endParaRPr sz="2800">
              <a:latin typeface="Tahoma"/>
              <a:cs typeface="Tahoma"/>
            </a:endParaRPr>
          </a:p>
          <a:p>
            <a:pPr marL="57785">
              <a:lnSpc>
                <a:spcPct val="100000"/>
              </a:lnSpc>
              <a:spcBef>
                <a:spcPts val="345"/>
              </a:spcBef>
            </a:pPr>
            <a:r>
              <a:rPr dirty="0" sz="2800" spc="-5">
                <a:latin typeface="Tahoma"/>
                <a:cs typeface="Tahoma"/>
              </a:rPr>
              <a:t>=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0xec4a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0035" y="5301996"/>
            <a:ext cx="1656588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60035" y="5301996"/>
            <a:ext cx="1656714" cy="647700"/>
          </a:xfrm>
          <a:custGeom>
            <a:avLst/>
            <a:gdLst/>
            <a:ahLst/>
            <a:cxnLst/>
            <a:rect l="l" t="t" r="r" b="b"/>
            <a:pathLst>
              <a:path w="1656715" h="647700">
                <a:moveTo>
                  <a:pt x="0" y="323849"/>
                </a:moveTo>
                <a:lnTo>
                  <a:pt x="10840" y="271329"/>
                </a:lnTo>
                <a:lnTo>
                  <a:pt x="42226" y="221504"/>
                </a:lnTo>
                <a:lnTo>
                  <a:pt x="92452" y="175040"/>
                </a:lnTo>
                <a:lnTo>
                  <a:pt x="124097" y="153278"/>
                </a:lnTo>
                <a:lnTo>
                  <a:pt x="159812" y="132606"/>
                </a:lnTo>
                <a:lnTo>
                  <a:pt x="199385" y="113108"/>
                </a:lnTo>
                <a:lnTo>
                  <a:pt x="242601" y="94868"/>
                </a:lnTo>
                <a:lnTo>
                  <a:pt x="289249" y="77970"/>
                </a:lnTo>
                <a:lnTo>
                  <a:pt x="339114" y="62496"/>
                </a:lnTo>
                <a:lnTo>
                  <a:pt x="391984" y="48530"/>
                </a:lnTo>
                <a:lnTo>
                  <a:pt x="447645" y="36155"/>
                </a:lnTo>
                <a:lnTo>
                  <a:pt x="505884" y="25455"/>
                </a:lnTo>
                <a:lnTo>
                  <a:pt x="566489" y="16514"/>
                </a:lnTo>
                <a:lnTo>
                  <a:pt x="629245" y="9414"/>
                </a:lnTo>
                <a:lnTo>
                  <a:pt x="693940" y="4239"/>
                </a:lnTo>
                <a:lnTo>
                  <a:pt x="760361" y="1073"/>
                </a:lnTo>
                <a:lnTo>
                  <a:pt x="828293" y="0"/>
                </a:lnTo>
                <a:lnTo>
                  <a:pt x="896226" y="1073"/>
                </a:lnTo>
                <a:lnTo>
                  <a:pt x="962647" y="4239"/>
                </a:lnTo>
                <a:lnTo>
                  <a:pt x="1027342" y="9414"/>
                </a:lnTo>
                <a:lnTo>
                  <a:pt x="1090098" y="16514"/>
                </a:lnTo>
                <a:lnTo>
                  <a:pt x="1150703" y="25455"/>
                </a:lnTo>
                <a:lnTo>
                  <a:pt x="1208942" y="36155"/>
                </a:lnTo>
                <a:lnTo>
                  <a:pt x="1264603" y="48530"/>
                </a:lnTo>
                <a:lnTo>
                  <a:pt x="1317473" y="62496"/>
                </a:lnTo>
                <a:lnTo>
                  <a:pt x="1367338" y="77970"/>
                </a:lnTo>
                <a:lnTo>
                  <a:pt x="1413986" y="94868"/>
                </a:lnTo>
                <a:lnTo>
                  <a:pt x="1457202" y="113108"/>
                </a:lnTo>
                <a:lnTo>
                  <a:pt x="1496775" y="132606"/>
                </a:lnTo>
                <a:lnTo>
                  <a:pt x="1532490" y="153278"/>
                </a:lnTo>
                <a:lnTo>
                  <a:pt x="1564135" y="175040"/>
                </a:lnTo>
                <a:lnTo>
                  <a:pt x="1614361" y="221504"/>
                </a:lnTo>
                <a:lnTo>
                  <a:pt x="1645747" y="271329"/>
                </a:lnTo>
                <a:lnTo>
                  <a:pt x="1656588" y="323849"/>
                </a:lnTo>
                <a:lnTo>
                  <a:pt x="1653842" y="350410"/>
                </a:lnTo>
                <a:lnTo>
                  <a:pt x="1632515" y="401673"/>
                </a:lnTo>
                <a:lnTo>
                  <a:pt x="1591496" y="449905"/>
                </a:lnTo>
                <a:lnTo>
                  <a:pt x="1532490" y="494438"/>
                </a:lnTo>
                <a:lnTo>
                  <a:pt x="1496775" y="515110"/>
                </a:lnTo>
                <a:lnTo>
                  <a:pt x="1457202" y="534606"/>
                </a:lnTo>
                <a:lnTo>
                  <a:pt x="1413986" y="552845"/>
                </a:lnTo>
                <a:lnTo>
                  <a:pt x="1367338" y="569742"/>
                </a:lnTo>
                <a:lnTo>
                  <a:pt x="1317473" y="585214"/>
                </a:lnTo>
                <a:lnTo>
                  <a:pt x="1264603" y="599179"/>
                </a:lnTo>
                <a:lnTo>
                  <a:pt x="1208942" y="611551"/>
                </a:lnTo>
                <a:lnTo>
                  <a:pt x="1150703" y="622249"/>
                </a:lnTo>
                <a:lnTo>
                  <a:pt x="1090098" y="631189"/>
                </a:lnTo>
                <a:lnTo>
                  <a:pt x="1027342" y="638287"/>
                </a:lnTo>
                <a:lnTo>
                  <a:pt x="962647" y="643461"/>
                </a:lnTo>
                <a:lnTo>
                  <a:pt x="896226" y="646626"/>
                </a:lnTo>
                <a:lnTo>
                  <a:pt x="828293" y="647699"/>
                </a:lnTo>
                <a:lnTo>
                  <a:pt x="760361" y="646626"/>
                </a:lnTo>
                <a:lnTo>
                  <a:pt x="693940" y="643461"/>
                </a:lnTo>
                <a:lnTo>
                  <a:pt x="629245" y="638287"/>
                </a:lnTo>
                <a:lnTo>
                  <a:pt x="566489" y="631189"/>
                </a:lnTo>
                <a:lnTo>
                  <a:pt x="505884" y="622249"/>
                </a:lnTo>
                <a:lnTo>
                  <a:pt x="447645" y="611551"/>
                </a:lnTo>
                <a:lnTo>
                  <a:pt x="391984" y="599179"/>
                </a:lnTo>
                <a:lnTo>
                  <a:pt x="339114" y="585214"/>
                </a:lnTo>
                <a:lnTo>
                  <a:pt x="289249" y="569742"/>
                </a:lnTo>
                <a:lnTo>
                  <a:pt x="242601" y="552845"/>
                </a:lnTo>
                <a:lnTo>
                  <a:pt x="199385" y="534606"/>
                </a:lnTo>
                <a:lnTo>
                  <a:pt x="159812" y="515110"/>
                </a:lnTo>
                <a:lnTo>
                  <a:pt x="124097" y="494438"/>
                </a:lnTo>
                <a:lnTo>
                  <a:pt x="92452" y="472676"/>
                </a:lnTo>
                <a:lnTo>
                  <a:pt x="42226" y="426210"/>
                </a:lnTo>
                <a:lnTo>
                  <a:pt x="10840" y="376379"/>
                </a:lnTo>
                <a:lnTo>
                  <a:pt x="0" y="323849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969" y="895350"/>
            <a:ext cx="3231515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IP</a:t>
            </a:r>
            <a:r>
              <a:rPr dirty="0" sz="4400" spc="-8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Checksum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453" y="863600"/>
            <a:ext cx="2837180" cy="7042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545"/>
              </a:lnSpc>
            </a:pPr>
            <a:r>
              <a:rPr dirty="0" sz="4650" spc="-95" i="1">
                <a:latin typeface="Tahoma"/>
                <a:cs typeface="Tahoma"/>
              </a:rPr>
              <a:t>--</a:t>
            </a:r>
            <a:r>
              <a:rPr dirty="0" sz="4650" spc="-145" i="1">
                <a:latin typeface="Tahoma"/>
                <a:cs typeface="Tahoma"/>
              </a:rPr>
              <a:t> </a:t>
            </a:r>
            <a:r>
              <a:rPr dirty="0" sz="4650" spc="-125" i="1">
                <a:latin typeface="Tahoma"/>
                <a:cs typeface="Tahoma"/>
              </a:rPr>
              <a:t>Checking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2062607"/>
            <a:ext cx="4605655" cy="45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80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000" spc="-5">
                <a:latin typeface="Tahoma"/>
                <a:cs typeface="Tahoma"/>
              </a:rPr>
              <a:t>(0x91, 0xa3, 0x82, 0x11)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617" y="2611246"/>
            <a:ext cx="3868420" cy="100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342265" algn="l"/>
              </a:tabLst>
            </a:pPr>
            <a:r>
              <a:rPr dirty="0" sz="180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80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000" spc="-5">
                <a:latin typeface="Tahoma"/>
                <a:cs typeface="Tahoma"/>
              </a:rPr>
              <a:t>[</a:t>
            </a:r>
            <a:r>
              <a:rPr dirty="0" sz="3000" spc="-5">
                <a:solidFill>
                  <a:srgbClr val="3333CC"/>
                </a:solidFill>
                <a:latin typeface="Tahoma"/>
                <a:cs typeface="Tahoma"/>
              </a:rPr>
              <a:t>0xec4a</a:t>
            </a:r>
            <a:r>
              <a:rPr dirty="0" sz="3000" spc="-5">
                <a:latin typeface="Tahoma"/>
                <a:cs typeface="Tahoma"/>
              </a:rPr>
              <a:t>] </a:t>
            </a:r>
            <a:r>
              <a:rPr dirty="0" sz="3000">
                <a:latin typeface="Tahoma"/>
                <a:cs typeface="Tahoma"/>
              </a:rPr>
              <a:t>+</a:t>
            </a:r>
            <a:r>
              <a:rPr dirty="0" sz="3000" spc="-35">
                <a:latin typeface="Tahoma"/>
                <a:cs typeface="Tahoma"/>
              </a:rPr>
              <a:t> </a:t>
            </a:r>
            <a:r>
              <a:rPr dirty="0" sz="3000" spc="-5">
                <a:latin typeface="Tahoma"/>
                <a:cs typeface="Tahoma"/>
              </a:rPr>
              <a:t>[0x91a3]</a:t>
            </a:r>
            <a:endParaRPr sz="3000">
              <a:latin typeface="Tahoma"/>
              <a:cs typeface="Tahoma"/>
            </a:endParaRPr>
          </a:p>
          <a:p>
            <a:pPr algn="ctr" marR="41275">
              <a:lnSpc>
                <a:spcPct val="100000"/>
              </a:lnSpc>
              <a:spcBef>
                <a:spcPts val="720"/>
              </a:spcBef>
              <a:tabLst>
                <a:tab pos="1348740" algn="l"/>
              </a:tabLst>
            </a:pPr>
            <a:r>
              <a:rPr dirty="0" sz="3000">
                <a:latin typeface="Tahoma"/>
                <a:cs typeface="Tahoma"/>
              </a:rPr>
              <a:t>=	</a:t>
            </a:r>
            <a:r>
              <a:rPr dirty="0" sz="3000" spc="-5">
                <a:latin typeface="Tahoma"/>
                <a:cs typeface="Tahoma"/>
              </a:rPr>
              <a:t>[0x</a:t>
            </a:r>
            <a:r>
              <a:rPr dirty="0" sz="3000" spc="-5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000" spc="-5">
                <a:latin typeface="Tahoma"/>
                <a:cs typeface="Tahoma"/>
              </a:rPr>
              <a:t>7ded]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9026" y="2611246"/>
            <a:ext cx="1973580" cy="100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3000">
                <a:latin typeface="Tahoma"/>
                <a:cs typeface="Tahoma"/>
              </a:rPr>
              <a:t>+</a:t>
            </a:r>
            <a:r>
              <a:rPr dirty="0" sz="3000" spc="-75">
                <a:latin typeface="Tahoma"/>
                <a:cs typeface="Tahoma"/>
              </a:rPr>
              <a:t> </a:t>
            </a:r>
            <a:r>
              <a:rPr dirty="0" sz="3000" spc="-5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000">
                <a:latin typeface="Tahoma"/>
                <a:cs typeface="Tahoma"/>
              </a:rPr>
              <a:t>+</a:t>
            </a:r>
            <a:r>
              <a:rPr dirty="0" sz="3000" spc="-85">
                <a:latin typeface="Tahoma"/>
                <a:cs typeface="Tahoma"/>
              </a:rPr>
              <a:t> </a:t>
            </a:r>
            <a:r>
              <a:rPr dirty="0" sz="3000" spc="-5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517" y="3708780"/>
            <a:ext cx="6010910" cy="155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>
                <a:latin typeface="Tahoma"/>
                <a:cs typeface="Tahoma"/>
              </a:rPr>
              <a:t>= </a:t>
            </a:r>
            <a:r>
              <a:rPr dirty="0" sz="3000" spc="-5">
                <a:latin typeface="Tahoma"/>
                <a:cs typeface="Tahoma"/>
              </a:rPr>
              <a:t>[0x7ded] </a:t>
            </a:r>
            <a:r>
              <a:rPr dirty="0" sz="3000">
                <a:latin typeface="Tahoma"/>
                <a:cs typeface="Tahoma"/>
              </a:rPr>
              <a:t>+ </a:t>
            </a:r>
            <a:r>
              <a:rPr dirty="0" sz="3000" spc="-5">
                <a:latin typeface="Tahoma"/>
                <a:cs typeface="Tahoma"/>
              </a:rPr>
              <a:t>[0x0001] </a:t>
            </a:r>
            <a:r>
              <a:rPr dirty="0" sz="3000">
                <a:latin typeface="Tahoma"/>
                <a:cs typeface="Tahoma"/>
              </a:rPr>
              <a:t>+</a:t>
            </a:r>
            <a:r>
              <a:rPr dirty="0" sz="3000" spc="-5">
                <a:latin typeface="Tahoma"/>
                <a:cs typeface="Tahoma"/>
              </a:rPr>
              <a:t> [0x8211]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498600" algn="l"/>
                <a:tab pos="4078604" algn="l"/>
              </a:tabLst>
            </a:pPr>
            <a:r>
              <a:rPr dirty="0" sz="3000">
                <a:latin typeface="Tahoma"/>
                <a:cs typeface="Tahoma"/>
              </a:rPr>
              <a:t>=	</a:t>
            </a:r>
            <a:r>
              <a:rPr dirty="0" sz="3000" spc="-5">
                <a:latin typeface="Tahoma"/>
                <a:cs typeface="Tahoma"/>
              </a:rPr>
              <a:t>[0x7dee]	</a:t>
            </a:r>
            <a:r>
              <a:rPr dirty="0" sz="3000">
                <a:latin typeface="Tahoma"/>
                <a:cs typeface="Tahoma"/>
              </a:rPr>
              <a:t>+</a:t>
            </a:r>
            <a:r>
              <a:rPr dirty="0" sz="3000" spc="-65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</a:pPr>
            <a:r>
              <a:rPr dirty="0" sz="3000">
                <a:latin typeface="Tahoma"/>
                <a:cs typeface="Tahoma"/>
              </a:rPr>
              <a:t>=</a:t>
            </a:r>
            <a:r>
              <a:rPr dirty="0" sz="3000" spc="-9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[0xffff]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4895" y="4652771"/>
            <a:ext cx="1658112" cy="86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34895" y="4652771"/>
            <a:ext cx="1658620" cy="864235"/>
          </a:xfrm>
          <a:custGeom>
            <a:avLst/>
            <a:gdLst/>
            <a:ahLst/>
            <a:cxnLst/>
            <a:rect l="l" t="t" r="r" b="b"/>
            <a:pathLst>
              <a:path w="1658620" h="864235">
                <a:moveTo>
                  <a:pt x="0" y="432053"/>
                </a:moveTo>
                <a:lnTo>
                  <a:pt x="8989" y="368204"/>
                </a:lnTo>
                <a:lnTo>
                  <a:pt x="35104" y="307265"/>
                </a:lnTo>
                <a:lnTo>
                  <a:pt x="77061" y="249903"/>
                </a:lnTo>
                <a:lnTo>
                  <a:pt x="133576" y="196788"/>
                </a:lnTo>
                <a:lnTo>
                  <a:pt x="166892" y="172032"/>
                </a:lnTo>
                <a:lnTo>
                  <a:pt x="203366" y="148588"/>
                </a:lnTo>
                <a:lnTo>
                  <a:pt x="242839" y="126539"/>
                </a:lnTo>
                <a:lnTo>
                  <a:pt x="285150" y="105970"/>
                </a:lnTo>
                <a:lnTo>
                  <a:pt x="330138" y="86963"/>
                </a:lnTo>
                <a:lnTo>
                  <a:pt x="377643" y="69602"/>
                </a:lnTo>
                <a:lnTo>
                  <a:pt x="427505" y="53971"/>
                </a:lnTo>
                <a:lnTo>
                  <a:pt x="479564" y="40153"/>
                </a:lnTo>
                <a:lnTo>
                  <a:pt x="533658" y="28232"/>
                </a:lnTo>
                <a:lnTo>
                  <a:pt x="589628" y="18291"/>
                </a:lnTo>
                <a:lnTo>
                  <a:pt x="647313" y="10414"/>
                </a:lnTo>
                <a:lnTo>
                  <a:pt x="706553" y="4684"/>
                </a:lnTo>
                <a:lnTo>
                  <a:pt x="767187" y="1184"/>
                </a:lnTo>
                <a:lnTo>
                  <a:pt x="829056" y="0"/>
                </a:lnTo>
                <a:lnTo>
                  <a:pt x="890924" y="1184"/>
                </a:lnTo>
                <a:lnTo>
                  <a:pt x="951558" y="4684"/>
                </a:lnTo>
                <a:lnTo>
                  <a:pt x="1010798" y="10414"/>
                </a:lnTo>
                <a:lnTo>
                  <a:pt x="1068483" y="18291"/>
                </a:lnTo>
                <a:lnTo>
                  <a:pt x="1124453" y="28232"/>
                </a:lnTo>
                <a:lnTo>
                  <a:pt x="1178547" y="40153"/>
                </a:lnTo>
                <a:lnTo>
                  <a:pt x="1230606" y="53971"/>
                </a:lnTo>
                <a:lnTo>
                  <a:pt x="1280468" y="69602"/>
                </a:lnTo>
                <a:lnTo>
                  <a:pt x="1327973" y="86963"/>
                </a:lnTo>
                <a:lnTo>
                  <a:pt x="1372961" y="105970"/>
                </a:lnTo>
                <a:lnTo>
                  <a:pt x="1415272" y="126539"/>
                </a:lnTo>
                <a:lnTo>
                  <a:pt x="1454745" y="148588"/>
                </a:lnTo>
                <a:lnTo>
                  <a:pt x="1491219" y="172032"/>
                </a:lnTo>
                <a:lnTo>
                  <a:pt x="1524535" y="196788"/>
                </a:lnTo>
                <a:lnTo>
                  <a:pt x="1554533" y="222773"/>
                </a:lnTo>
                <a:lnTo>
                  <a:pt x="1603929" y="278095"/>
                </a:lnTo>
                <a:lnTo>
                  <a:pt x="1638125" y="337329"/>
                </a:lnTo>
                <a:lnTo>
                  <a:pt x="1655837" y="399807"/>
                </a:lnTo>
                <a:lnTo>
                  <a:pt x="1658112" y="432053"/>
                </a:lnTo>
                <a:lnTo>
                  <a:pt x="1655837" y="464300"/>
                </a:lnTo>
                <a:lnTo>
                  <a:pt x="1638125" y="526778"/>
                </a:lnTo>
                <a:lnTo>
                  <a:pt x="1603929" y="586012"/>
                </a:lnTo>
                <a:lnTo>
                  <a:pt x="1554533" y="641334"/>
                </a:lnTo>
                <a:lnTo>
                  <a:pt x="1524535" y="667319"/>
                </a:lnTo>
                <a:lnTo>
                  <a:pt x="1491219" y="692075"/>
                </a:lnTo>
                <a:lnTo>
                  <a:pt x="1454745" y="715519"/>
                </a:lnTo>
                <a:lnTo>
                  <a:pt x="1415272" y="737568"/>
                </a:lnTo>
                <a:lnTo>
                  <a:pt x="1372961" y="758137"/>
                </a:lnTo>
                <a:lnTo>
                  <a:pt x="1327973" y="777144"/>
                </a:lnTo>
                <a:lnTo>
                  <a:pt x="1280468" y="794505"/>
                </a:lnTo>
                <a:lnTo>
                  <a:pt x="1230606" y="810136"/>
                </a:lnTo>
                <a:lnTo>
                  <a:pt x="1178547" y="823954"/>
                </a:lnTo>
                <a:lnTo>
                  <a:pt x="1124453" y="835875"/>
                </a:lnTo>
                <a:lnTo>
                  <a:pt x="1068483" y="845816"/>
                </a:lnTo>
                <a:lnTo>
                  <a:pt x="1010798" y="853693"/>
                </a:lnTo>
                <a:lnTo>
                  <a:pt x="951558" y="859423"/>
                </a:lnTo>
                <a:lnTo>
                  <a:pt x="890924" y="862923"/>
                </a:lnTo>
                <a:lnTo>
                  <a:pt x="829056" y="864107"/>
                </a:lnTo>
                <a:lnTo>
                  <a:pt x="767187" y="862923"/>
                </a:lnTo>
                <a:lnTo>
                  <a:pt x="706553" y="859423"/>
                </a:lnTo>
                <a:lnTo>
                  <a:pt x="647313" y="853693"/>
                </a:lnTo>
                <a:lnTo>
                  <a:pt x="589628" y="845816"/>
                </a:lnTo>
                <a:lnTo>
                  <a:pt x="533658" y="835875"/>
                </a:lnTo>
                <a:lnTo>
                  <a:pt x="479564" y="823954"/>
                </a:lnTo>
                <a:lnTo>
                  <a:pt x="427505" y="810136"/>
                </a:lnTo>
                <a:lnTo>
                  <a:pt x="377643" y="794505"/>
                </a:lnTo>
                <a:lnTo>
                  <a:pt x="330138" y="777144"/>
                </a:lnTo>
                <a:lnTo>
                  <a:pt x="285150" y="758137"/>
                </a:lnTo>
                <a:lnTo>
                  <a:pt x="242839" y="737568"/>
                </a:lnTo>
                <a:lnTo>
                  <a:pt x="203366" y="715519"/>
                </a:lnTo>
                <a:lnTo>
                  <a:pt x="166892" y="692075"/>
                </a:lnTo>
                <a:lnTo>
                  <a:pt x="133576" y="667319"/>
                </a:lnTo>
                <a:lnTo>
                  <a:pt x="103578" y="641334"/>
                </a:lnTo>
                <a:lnTo>
                  <a:pt x="54182" y="586012"/>
                </a:lnTo>
                <a:lnTo>
                  <a:pt x="19986" y="526778"/>
                </a:lnTo>
                <a:lnTo>
                  <a:pt x="2274" y="464300"/>
                </a:lnTo>
                <a:lnTo>
                  <a:pt x="0" y="432053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892302"/>
            <a:ext cx="3229610" cy="667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IP</a:t>
            </a:r>
            <a:r>
              <a:rPr dirty="0" spc="-85"/>
              <a:t> </a:t>
            </a:r>
            <a:r>
              <a:rPr dirty="0"/>
              <a:t>Checksum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1545"/>
              </a:lnSpc>
            </a:pPr>
            <a:fld id="{81D60167-4931-47E6-BA6A-407CBD079E47}" type="slidenum">
              <a:rPr dirty="0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938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1193800" algn="l"/>
                <a:tab pos="1194435" algn="l"/>
              </a:tabLst>
            </a:pPr>
            <a:r>
              <a:rPr dirty="0" spc="-5"/>
              <a:t>Problem??</a:t>
            </a:r>
          </a:p>
          <a:p>
            <a:pPr lvl="1" marL="15944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</a:pPr>
            <a:r>
              <a:rPr dirty="0" sz="2800" spc="-5">
                <a:latin typeface="Tahoma"/>
                <a:cs typeface="Tahoma"/>
              </a:rPr>
              <a:t>TTL keeps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changing</a:t>
            </a:r>
            <a:endParaRPr sz="2800">
              <a:latin typeface="Tahoma"/>
              <a:cs typeface="Tahoma"/>
            </a:endParaRPr>
          </a:p>
          <a:p>
            <a:pPr lvl="1" marL="15944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</a:pPr>
            <a:r>
              <a:rPr dirty="0" sz="2800" spc="-5">
                <a:latin typeface="Tahoma"/>
                <a:cs typeface="Tahoma"/>
              </a:rPr>
              <a:t>Re-compute @ each node is </a:t>
            </a:r>
            <a:r>
              <a:rPr dirty="0" sz="2800" spc="-10">
                <a:latin typeface="Tahoma"/>
                <a:cs typeface="Tahoma"/>
              </a:rPr>
              <a:t>too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expensive</a:t>
            </a:r>
            <a:endParaRPr sz="2800">
              <a:latin typeface="Tahoma"/>
              <a:cs typeface="Tahoma"/>
            </a:endParaRPr>
          </a:p>
          <a:p>
            <a:pPr lvl="1" marL="1594485" indent="-28638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</a:pPr>
            <a:r>
              <a:rPr dirty="0" sz="2800" spc="-5">
                <a:latin typeface="Tahoma"/>
                <a:cs typeface="Tahoma"/>
              </a:rPr>
              <a:t>subtract (each for </a:t>
            </a:r>
            <a:r>
              <a:rPr dirty="0" sz="2800" spc="-10">
                <a:solidFill>
                  <a:srgbClr val="FF0000"/>
                </a:solidFill>
                <a:latin typeface="Tahoma"/>
                <a:cs typeface="Tahoma"/>
              </a:rPr>
              <a:t>0x0</a:t>
            </a:r>
            <a:r>
              <a:rPr dirty="0" sz="2800" spc="-1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2800" spc="-10">
                <a:solidFill>
                  <a:srgbClr val="FF0000"/>
                </a:solidFill>
                <a:latin typeface="Tahoma"/>
                <a:cs typeface="Tahoma"/>
              </a:rPr>
              <a:t>00</a:t>
            </a:r>
            <a:r>
              <a:rPr dirty="0" sz="2800" spc="-10">
                <a:latin typeface="Tahoma"/>
                <a:cs typeface="Tahoma"/>
              </a:rPr>
              <a:t>) </a:t>
            </a:r>
            <a:r>
              <a:rPr dirty="0" sz="2800" spc="-10">
                <a:latin typeface="Wingdings"/>
                <a:cs typeface="Wingdings"/>
              </a:rPr>
              <a:t>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ahoma"/>
                <a:cs typeface="Tahoma"/>
              </a:rPr>
              <a:t>Why?</a:t>
            </a:r>
            <a:endParaRPr sz="2800">
              <a:latin typeface="Tahoma"/>
              <a:cs typeface="Tahoma"/>
            </a:endParaRPr>
          </a:p>
          <a:p>
            <a:pPr marL="1193800" indent="-342900">
              <a:lnSpc>
                <a:spcPct val="100000"/>
              </a:lnSpc>
              <a:spcBef>
                <a:spcPts val="10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193800" algn="l"/>
                <a:tab pos="1194435" algn="l"/>
              </a:tabLst>
            </a:pPr>
            <a:r>
              <a:rPr dirty="0" spc="-5"/>
              <a:t>If </a:t>
            </a:r>
            <a:r>
              <a:rPr dirty="0"/>
              <a:t>checksum </a:t>
            </a:r>
            <a:r>
              <a:rPr dirty="0" spc="5"/>
              <a:t>≠ </a:t>
            </a:r>
            <a:r>
              <a:rPr dirty="0" spc="-5"/>
              <a:t>0xffff, Header</a:t>
            </a:r>
            <a:r>
              <a:rPr dirty="0" spc="-40"/>
              <a:t> </a:t>
            </a:r>
            <a:r>
              <a:rPr dirty="0"/>
              <a:t>is</a:t>
            </a:r>
          </a:p>
          <a:p>
            <a:pPr marL="1193800">
              <a:lnSpc>
                <a:spcPct val="100000"/>
              </a:lnSpc>
            </a:pPr>
            <a:r>
              <a:rPr dirty="0" spc="-5"/>
              <a:t>corrupted</a:t>
            </a:r>
          </a:p>
          <a:p>
            <a:pPr marL="1765300">
              <a:lnSpc>
                <a:spcPct val="100000"/>
              </a:lnSpc>
              <a:spcBef>
                <a:spcPts val="395"/>
              </a:spcBef>
            </a:pP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5" b="1">
                <a:latin typeface="Tahoma"/>
                <a:cs typeface="Tahoma"/>
              </a:rPr>
              <a:t>Discard </a:t>
            </a:r>
            <a:r>
              <a:rPr dirty="0"/>
              <a:t>datagram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So</a:t>
            </a:r>
            <a:r>
              <a:rPr dirty="0" spc="254"/>
              <a:t> </a:t>
            </a:r>
            <a:r>
              <a:rPr dirty="0" spc="-5"/>
              <a:t>??</a:t>
            </a: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dirty="0" b="1">
                <a:latin typeface="Wingdings"/>
                <a:cs typeface="Wingdings"/>
              </a:rPr>
              <a:t></a:t>
            </a:r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ahoma"/>
                <a:cs typeface="Tahoma"/>
              </a:rPr>
              <a:t>ICMP </a:t>
            </a:r>
            <a:r>
              <a:rPr dirty="0"/>
              <a:t>is</a:t>
            </a:r>
            <a:r>
              <a:rPr dirty="0" spc="85"/>
              <a:t> </a:t>
            </a:r>
            <a:r>
              <a:rPr dirty="0"/>
              <a:t>generated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Packet</a:t>
            </a:r>
            <a:r>
              <a:rPr dirty="0" spc="-65"/>
              <a:t> </a:t>
            </a:r>
            <a:r>
              <a:rPr dirty="0" spc="-5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3054191" y="3146469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1206" y="3159977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1206" y="3018166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3428" y="3126210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7175" y="313971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7175" y="299790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0461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0461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8975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8975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04945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04945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4491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4491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03615" y="3146469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0630" y="3159977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0630" y="3018166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92852" y="3126210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96599" y="313971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96599" y="299790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29885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9885" y="3031674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68399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8399" y="3153220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54369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54369" y="3031674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3915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3915" y="3139719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20228" y="2798064"/>
            <a:ext cx="231648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20228" y="2798064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80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0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0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92211" y="3112007"/>
            <a:ext cx="530860" cy="330835"/>
          </a:xfrm>
          <a:custGeom>
            <a:avLst/>
            <a:gdLst/>
            <a:ahLst/>
            <a:cxnLst/>
            <a:rect l="l" t="t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18781" y="2799588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2"/>
                </a:lnTo>
                <a:lnTo>
                  <a:pt x="57961" y="16890"/>
                </a:lnTo>
                <a:lnTo>
                  <a:pt x="26846" y="45720"/>
                </a:lnTo>
                <a:lnTo>
                  <a:pt x="6653" y="84454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0"/>
                </a:lnTo>
                <a:lnTo>
                  <a:pt x="89076" y="136398"/>
                </a:lnTo>
                <a:lnTo>
                  <a:pt x="137590" y="121792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2"/>
                </a:lnTo>
                <a:lnTo>
                  <a:pt x="137590" y="1142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0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0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2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4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18704" y="2799588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0"/>
                </a:lnTo>
                <a:lnTo>
                  <a:pt x="61595" y="139826"/>
                </a:lnTo>
                <a:lnTo>
                  <a:pt x="75692" y="138302"/>
                </a:lnTo>
                <a:lnTo>
                  <a:pt x="122174" y="128270"/>
                </a:lnTo>
                <a:lnTo>
                  <a:pt x="130301" y="124840"/>
                </a:lnTo>
                <a:lnTo>
                  <a:pt x="137668" y="121792"/>
                </a:lnTo>
                <a:lnTo>
                  <a:pt x="143382" y="118237"/>
                </a:lnTo>
                <a:lnTo>
                  <a:pt x="147320" y="114426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0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0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2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4"/>
                </a:lnTo>
                <a:lnTo>
                  <a:pt x="207772" y="45720"/>
                </a:lnTo>
                <a:lnTo>
                  <a:pt x="176656" y="16890"/>
                </a:lnTo>
                <a:lnTo>
                  <a:pt x="137668" y="1142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4"/>
                </a:lnTo>
                <a:lnTo>
                  <a:pt x="12065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66304" y="3076955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74507" y="3308603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97595" y="3308603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66304" y="3076955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26402" y="3222498"/>
            <a:ext cx="683260" cy="220979"/>
          </a:xfrm>
          <a:custGeom>
            <a:avLst/>
            <a:gdLst/>
            <a:ahLst/>
            <a:cxnLst/>
            <a:rect l="l" t="t" r="r" b="b"/>
            <a:pathLst>
              <a:path w="683259" h="220979">
                <a:moveTo>
                  <a:pt x="0" y="220979"/>
                </a:moveTo>
                <a:lnTo>
                  <a:pt x="682751" y="220979"/>
                </a:lnTo>
                <a:lnTo>
                  <a:pt x="6827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48500" y="3246120"/>
            <a:ext cx="638810" cy="172720"/>
          </a:xfrm>
          <a:custGeom>
            <a:avLst/>
            <a:gdLst/>
            <a:ahLst/>
            <a:cxnLst/>
            <a:rect l="l" t="t" r="r" b="b"/>
            <a:pathLst>
              <a:path w="638809" h="172720">
                <a:moveTo>
                  <a:pt x="0" y="172212"/>
                </a:moveTo>
                <a:lnTo>
                  <a:pt x="638555" y="172212"/>
                </a:lnTo>
                <a:lnTo>
                  <a:pt x="63855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25640" y="3221735"/>
            <a:ext cx="683260" cy="220979"/>
          </a:xfrm>
          <a:custGeom>
            <a:avLst/>
            <a:gdLst/>
            <a:ahLst/>
            <a:cxnLst/>
            <a:rect l="l" t="t" r="r" b="b"/>
            <a:pathLst>
              <a:path w="683259" h="220979">
                <a:moveTo>
                  <a:pt x="682751" y="0"/>
                </a:moveTo>
                <a:lnTo>
                  <a:pt x="661924" y="24891"/>
                </a:lnTo>
                <a:lnTo>
                  <a:pt x="661924" y="196468"/>
                </a:lnTo>
                <a:lnTo>
                  <a:pt x="21208" y="196468"/>
                </a:lnTo>
                <a:lnTo>
                  <a:pt x="0" y="220979"/>
                </a:lnTo>
                <a:lnTo>
                  <a:pt x="682751" y="220979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25640" y="3221735"/>
            <a:ext cx="683260" cy="220979"/>
          </a:xfrm>
          <a:custGeom>
            <a:avLst/>
            <a:gdLst/>
            <a:ahLst/>
            <a:cxnLst/>
            <a:rect l="l" t="t" r="r" b="b"/>
            <a:pathLst>
              <a:path w="683259" h="220979">
                <a:moveTo>
                  <a:pt x="682751" y="0"/>
                </a:moveTo>
                <a:lnTo>
                  <a:pt x="0" y="0"/>
                </a:lnTo>
                <a:lnTo>
                  <a:pt x="0" y="220979"/>
                </a:lnTo>
                <a:lnTo>
                  <a:pt x="21208" y="196468"/>
                </a:lnTo>
                <a:lnTo>
                  <a:pt x="21208" y="24891"/>
                </a:lnTo>
                <a:lnTo>
                  <a:pt x="661924" y="24891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95031" y="332549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52359" y="330727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95031" y="328885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39000" y="317372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69835" y="328879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69835" y="327964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81266" y="2641854"/>
            <a:ext cx="597535" cy="494030"/>
          </a:xfrm>
          <a:custGeom>
            <a:avLst/>
            <a:gdLst/>
            <a:ahLst/>
            <a:cxnLst/>
            <a:rect l="l" t="t" r="r" b="b"/>
            <a:pathLst>
              <a:path w="597534" h="494030">
                <a:moveTo>
                  <a:pt x="0" y="493775"/>
                </a:moveTo>
                <a:lnTo>
                  <a:pt x="597407" y="493775"/>
                </a:lnTo>
                <a:lnTo>
                  <a:pt x="597407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80504" y="3122295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413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91235" y="2665729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80504" y="2653664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67180" y="266611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0504" y="2641092"/>
            <a:ext cx="553720" cy="443865"/>
          </a:xfrm>
          <a:custGeom>
            <a:avLst/>
            <a:gdLst/>
            <a:ahLst/>
            <a:cxnLst/>
            <a:rect l="l" t="t" r="r" b="b"/>
            <a:pathLst>
              <a:path w="553720" h="443864">
                <a:moveTo>
                  <a:pt x="553212" y="0"/>
                </a:moveTo>
                <a:lnTo>
                  <a:pt x="0" y="0"/>
                </a:lnTo>
                <a:lnTo>
                  <a:pt x="0" y="443484"/>
                </a:lnTo>
                <a:lnTo>
                  <a:pt x="21081" y="418846"/>
                </a:lnTo>
                <a:lnTo>
                  <a:pt x="21081" y="24257"/>
                </a:lnTo>
                <a:lnTo>
                  <a:pt x="532129" y="24257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27747" y="2697479"/>
            <a:ext cx="515620" cy="387350"/>
          </a:xfrm>
          <a:custGeom>
            <a:avLst/>
            <a:gdLst/>
            <a:ahLst/>
            <a:cxnLst/>
            <a:rect l="l" t="t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27747" y="2697479"/>
            <a:ext cx="515620" cy="387350"/>
          </a:xfrm>
          <a:custGeom>
            <a:avLst/>
            <a:gdLst/>
            <a:ahLst/>
            <a:cxnLst/>
            <a:rect l="l" t="t" r="r" b="b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950834" y="3153409"/>
            <a:ext cx="18224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54191" y="516272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61206" y="517622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61206" y="503441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43428" y="5142462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47175" y="515597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47175" y="501416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80461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80461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18975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18975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04945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04945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94491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94491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03615" y="516272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10630" y="517622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10630" y="503441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92852" y="5142462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96599" y="515597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96599" y="5014160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29885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29885" y="504792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68399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68399" y="516947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54369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54369" y="504792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43915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43915" y="5155970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81911" y="4805171"/>
            <a:ext cx="233171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581911" y="4805171"/>
            <a:ext cx="233679" cy="373380"/>
          </a:xfrm>
          <a:custGeom>
            <a:avLst/>
            <a:gdLst/>
            <a:ahLst/>
            <a:cxnLst/>
            <a:rect l="l" t="t" r="r" b="b"/>
            <a:pathLst>
              <a:path w="233680" h="373379">
                <a:moveTo>
                  <a:pt x="189864" y="256158"/>
                </a:moveTo>
                <a:lnTo>
                  <a:pt x="215392" y="220344"/>
                </a:lnTo>
                <a:lnTo>
                  <a:pt x="230377" y="175767"/>
                </a:lnTo>
                <a:lnTo>
                  <a:pt x="233171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0" y="14604"/>
                </a:lnTo>
                <a:lnTo>
                  <a:pt x="34416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4" y="244982"/>
                </a:lnTo>
                <a:lnTo>
                  <a:pt x="43306" y="256158"/>
                </a:lnTo>
                <a:lnTo>
                  <a:pt x="25907" y="279145"/>
                </a:lnTo>
                <a:lnTo>
                  <a:pt x="25907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453896" y="5117591"/>
            <a:ext cx="532130" cy="332740"/>
          </a:xfrm>
          <a:custGeom>
            <a:avLst/>
            <a:gdLst/>
            <a:ahLst/>
            <a:cxnLst/>
            <a:rect l="l" t="t" r="r" b="b"/>
            <a:pathLst>
              <a:path w="532130" h="332739">
                <a:moveTo>
                  <a:pt x="177418" y="0"/>
                </a:moveTo>
                <a:lnTo>
                  <a:pt x="126491" y="7746"/>
                </a:lnTo>
                <a:lnTo>
                  <a:pt x="78104" y="29209"/>
                </a:lnTo>
                <a:lnTo>
                  <a:pt x="35306" y="64642"/>
                </a:lnTo>
                <a:lnTo>
                  <a:pt x="10921" y="94233"/>
                </a:lnTo>
                <a:lnTo>
                  <a:pt x="0" y="111124"/>
                </a:lnTo>
                <a:lnTo>
                  <a:pt x="0" y="332231"/>
                </a:lnTo>
                <a:lnTo>
                  <a:pt x="531876" y="332231"/>
                </a:lnTo>
                <a:lnTo>
                  <a:pt x="531876" y="111124"/>
                </a:lnTo>
                <a:lnTo>
                  <a:pt x="521334" y="94233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5"/>
                </a:lnTo>
                <a:lnTo>
                  <a:pt x="210692" y="60324"/>
                </a:lnTo>
                <a:lnTo>
                  <a:pt x="186562" y="27304"/>
                </a:lnTo>
                <a:lnTo>
                  <a:pt x="181355" y="13842"/>
                </a:lnTo>
                <a:lnTo>
                  <a:pt x="177418" y="0"/>
                </a:lnTo>
                <a:close/>
              </a:path>
              <a:path w="532130" h="332739">
                <a:moveTo>
                  <a:pt x="354837" y="0"/>
                </a:moveTo>
                <a:lnTo>
                  <a:pt x="338201" y="39242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0"/>
                </a:lnTo>
                <a:lnTo>
                  <a:pt x="438277" y="20700"/>
                </a:lnTo>
                <a:lnTo>
                  <a:pt x="388747" y="3428"/>
                </a:lnTo>
                <a:lnTo>
                  <a:pt x="371728" y="1142"/>
                </a:lnTo>
                <a:lnTo>
                  <a:pt x="3548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81990" y="4806696"/>
            <a:ext cx="233045" cy="142240"/>
          </a:xfrm>
          <a:custGeom>
            <a:avLst/>
            <a:gdLst/>
            <a:ahLst/>
            <a:cxnLst/>
            <a:rect l="l" t="t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81911" y="4806696"/>
            <a:ext cx="233679" cy="142240"/>
          </a:xfrm>
          <a:custGeom>
            <a:avLst/>
            <a:gdLst/>
            <a:ahLst/>
            <a:cxnLst/>
            <a:rect l="l" t="t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3" y="138302"/>
                </a:lnTo>
                <a:lnTo>
                  <a:pt x="75311" y="136778"/>
                </a:lnTo>
                <a:lnTo>
                  <a:pt x="121285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29511" y="5084064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37716" y="5315711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860804" y="5315711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115824"/>
                </a:moveTo>
                <a:lnTo>
                  <a:pt x="15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429511" y="5084064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29511" y="5084064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8" y="86613"/>
                </a:lnTo>
                <a:lnTo>
                  <a:pt x="264287" y="86613"/>
                </a:lnTo>
                <a:lnTo>
                  <a:pt x="220471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9609" y="5228082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0" y="222504"/>
                </a:moveTo>
                <a:lnTo>
                  <a:pt x="681228" y="222504"/>
                </a:lnTo>
                <a:lnTo>
                  <a:pt x="68122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0183" y="5253228"/>
            <a:ext cx="640080" cy="170815"/>
          </a:xfrm>
          <a:custGeom>
            <a:avLst/>
            <a:gdLst/>
            <a:ahLst/>
            <a:cxnLst/>
            <a:rect l="l" t="t" r="r" b="b"/>
            <a:pathLst>
              <a:path w="640080" h="170814">
                <a:moveTo>
                  <a:pt x="0" y="170688"/>
                </a:moveTo>
                <a:lnTo>
                  <a:pt x="640079" y="170688"/>
                </a:lnTo>
                <a:lnTo>
                  <a:pt x="6400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8848" y="5227320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7" y="0"/>
                </a:moveTo>
                <a:lnTo>
                  <a:pt x="660399" y="25018"/>
                </a:lnTo>
                <a:lnTo>
                  <a:pt x="660399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8848" y="5227320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399" y="25018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58239" y="53326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15567" y="531437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58239" y="529596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02208" y="518083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3044" y="529590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3044" y="528675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4473" y="4648961"/>
            <a:ext cx="596265" cy="492759"/>
          </a:xfrm>
          <a:custGeom>
            <a:avLst/>
            <a:gdLst/>
            <a:ahLst/>
            <a:cxnLst/>
            <a:rect l="l" t="t" r="r" b="b"/>
            <a:pathLst>
              <a:path w="596265" h="492760">
                <a:moveTo>
                  <a:pt x="0" y="492251"/>
                </a:moveTo>
                <a:lnTo>
                  <a:pt x="595883" y="492251"/>
                </a:lnTo>
                <a:lnTo>
                  <a:pt x="59588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3712" y="5128259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4437" y="467360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145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3712" y="4660900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 h="0">
                <a:moveTo>
                  <a:pt x="0" y="0"/>
                </a:moveTo>
                <a:lnTo>
                  <a:pt x="595884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328864" y="4673219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442213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43712" y="4648200"/>
            <a:ext cx="553720" cy="441959"/>
          </a:xfrm>
          <a:custGeom>
            <a:avLst/>
            <a:gdLst/>
            <a:ahLst/>
            <a:cxnLst/>
            <a:rect l="l" t="t" r="r" b="b"/>
            <a:pathLst>
              <a:path w="553719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145" y="417449"/>
                </a:lnTo>
                <a:lnTo>
                  <a:pt x="21145" y="24130"/>
                </a:lnTo>
                <a:lnTo>
                  <a:pt x="532129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89431" y="4703064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9431" y="4703064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20228" y="4814315"/>
            <a:ext cx="231648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20228" y="4814315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79">
                <a:moveTo>
                  <a:pt x="188595" y="256158"/>
                </a:moveTo>
                <a:lnTo>
                  <a:pt x="213995" y="220344"/>
                </a:lnTo>
                <a:lnTo>
                  <a:pt x="228853" y="175767"/>
                </a:lnTo>
                <a:lnTo>
                  <a:pt x="231648" y="144144"/>
                </a:lnTo>
                <a:lnTo>
                  <a:pt x="230886" y="127634"/>
                </a:lnTo>
                <a:lnTo>
                  <a:pt x="220345" y="81533"/>
                </a:lnTo>
                <a:lnTo>
                  <a:pt x="197485" y="42290"/>
                </a:lnTo>
                <a:lnTo>
                  <a:pt x="166370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7" y="1142"/>
                </a:lnTo>
                <a:lnTo>
                  <a:pt x="65913" y="14604"/>
                </a:lnTo>
                <a:lnTo>
                  <a:pt x="34163" y="42290"/>
                </a:lnTo>
                <a:lnTo>
                  <a:pt x="11302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7" y="373379"/>
                </a:lnTo>
                <a:lnTo>
                  <a:pt x="205867" y="279145"/>
                </a:lnTo>
                <a:lnTo>
                  <a:pt x="188595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792211" y="5128259"/>
            <a:ext cx="530860" cy="330835"/>
          </a:xfrm>
          <a:custGeom>
            <a:avLst/>
            <a:gdLst/>
            <a:ahLst/>
            <a:cxnLst/>
            <a:rect l="l" t="t" r="r" b="b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18781" y="4815840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3"/>
                </a:lnTo>
                <a:lnTo>
                  <a:pt x="57961" y="16891"/>
                </a:lnTo>
                <a:lnTo>
                  <a:pt x="26846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1"/>
                </a:lnTo>
                <a:lnTo>
                  <a:pt x="89076" y="136398"/>
                </a:lnTo>
                <a:lnTo>
                  <a:pt x="137590" y="121793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3"/>
                </a:lnTo>
                <a:lnTo>
                  <a:pt x="137590" y="1143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1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1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3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5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918704" y="4815840"/>
            <a:ext cx="234950" cy="143510"/>
          </a:xfrm>
          <a:custGeom>
            <a:avLst/>
            <a:gdLst/>
            <a:ahLst/>
            <a:cxnLst/>
            <a:rect l="l" t="t" r="r" b="b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1"/>
                </a:lnTo>
                <a:lnTo>
                  <a:pt x="61595" y="139827"/>
                </a:lnTo>
                <a:lnTo>
                  <a:pt x="75692" y="138303"/>
                </a:lnTo>
                <a:lnTo>
                  <a:pt x="122174" y="128270"/>
                </a:lnTo>
                <a:lnTo>
                  <a:pt x="130301" y="124841"/>
                </a:lnTo>
                <a:lnTo>
                  <a:pt x="137668" y="121793"/>
                </a:lnTo>
                <a:lnTo>
                  <a:pt x="143382" y="118237"/>
                </a:lnTo>
                <a:lnTo>
                  <a:pt x="147320" y="114427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1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1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3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5"/>
                </a:lnTo>
                <a:lnTo>
                  <a:pt x="207772" y="45720"/>
                </a:lnTo>
                <a:lnTo>
                  <a:pt x="176656" y="16891"/>
                </a:lnTo>
                <a:lnTo>
                  <a:pt x="137668" y="1143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3"/>
                </a:lnTo>
                <a:lnTo>
                  <a:pt x="12065" y="70612"/>
                </a:lnTo>
                <a:lnTo>
                  <a:pt x="380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766304" y="5093208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874507" y="5324855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97595" y="5324855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66304" y="5093208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26402" y="5237226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48500" y="5262371"/>
            <a:ext cx="638810" cy="172720"/>
          </a:xfrm>
          <a:custGeom>
            <a:avLst/>
            <a:gdLst/>
            <a:ahLst/>
            <a:cxnLst/>
            <a:rect l="l" t="t" r="r" b="b"/>
            <a:pathLst>
              <a:path w="638809" h="172720">
                <a:moveTo>
                  <a:pt x="0" y="172211"/>
                </a:moveTo>
                <a:lnTo>
                  <a:pt x="638555" y="172211"/>
                </a:lnTo>
                <a:lnTo>
                  <a:pt x="63855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25640" y="5236464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25640" y="5236464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495031" y="534174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452359" y="532352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95031" y="530510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239000" y="518998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069835" y="530504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069835" y="529590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081266" y="4658105"/>
            <a:ext cx="597535" cy="494030"/>
          </a:xfrm>
          <a:custGeom>
            <a:avLst/>
            <a:gdLst/>
            <a:ahLst/>
            <a:cxnLst/>
            <a:rect l="l" t="t" r="r" b="b"/>
            <a:pathLst>
              <a:path w="597534" h="494029">
                <a:moveTo>
                  <a:pt x="0" y="493776"/>
                </a:moveTo>
                <a:lnTo>
                  <a:pt x="597407" y="493776"/>
                </a:lnTo>
                <a:lnTo>
                  <a:pt x="597407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80504" y="513842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091235" y="4682490"/>
            <a:ext cx="0" cy="443230"/>
          </a:xfrm>
          <a:custGeom>
            <a:avLst/>
            <a:gdLst/>
            <a:ahLst/>
            <a:cxnLst/>
            <a:rect l="l" t="t" r="r" b="b"/>
            <a:pathLst>
              <a:path w="0" h="443229">
                <a:moveTo>
                  <a:pt x="0" y="0"/>
                </a:moveTo>
                <a:lnTo>
                  <a:pt x="0" y="443230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080504" y="466979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7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667180" y="4682363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ln w="2146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080504" y="4657344"/>
            <a:ext cx="553720" cy="441959"/>
          </a:xfrm>
          <a:custGeom>
            <a:avLst/>
            <a:gdLst/>
            <a:ahLst/>
            <a:cxnLst/>
            <a:rect l="l" t="t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59"/>
                </a:lnTo>
                <a:lnTo>
                  <a:pt x="21081" y="417448"/>
                </a:lnTo>
                <a:lnTo>
                  <a:pt x="21081" y="24129"/>
                </a:lnTo>
                <a:lnTo>
                  <a:pt x="532129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127747" y="4713732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127747" y="4713732"/>
            <a:ext cx="515620" cy="386080"/>
          </a:xfrm>
          <a:custGeom>
            <a:avLst/>
            <a:gdLst/>
            <a:ahLst/>
            <a:cxnLst/>
            <a:rect l="l" t="t" r="r" b="b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1614042" y="5176392"/>
            <a:ext cx="17843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950834" y="5176392"/>
            <a:ext cx="16637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006691" y="4225461"/>
            <a:ext cx="722630" cy="142240"/>
          </a:xfrm>
          <a:custGeom>
            <a:avLst/>
            <a:gdLst/>
            <a:ahLst/>
            <a:cxnLst/>
            <a:rect l="l" t="t" r="r" b="b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13706" y="423896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013706" y="4097158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995927" y="4205203"/>
            <a:ext cx="719455" cy="142240"/>
          </a:xfrm>
          <a:custGeom>
            <a:avLst/>
            <a:gdLst/>
            <a:ahLst/>
            <a:cxnLst/>
            <a:rect l="l" t="t" r="r" b="b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99676" y="4218711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999676" y="4076899"/>
            <a:ext cx="708660" cy="250190"/>
          </a:xfrm>
          <a:custGeom>
            <a:avLst/>
            <a:gdLst/>
            <a:ahLst/>
            <a:cxnLst/>
            <a:rect l="l" t="t" r="r" b="b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132961" y="411066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132961" y="4110666"/>
            <a:ext cx="203835" cy="74295"/>
          </a:xfrm>
          <a:custGeom>
            <a:avLst/>
            <a:gdLst/>
            <a:ahLst/>
            <a:cxnLst/>
            <a:rect l="l" t="t" r="r" b="b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71475" y="423221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71475" y="4232212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357445" y="411066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357445" y="4110666"/>
            <a:ext cx="210820" cy="74295"/>
          </a:xfrm>
          <a:custGeom>
            <a:avLst/>
            <a:gdLst/>
            <a:ahLst/>
            <a:cxnLst/>
            <a:rect l="l" t="t" r="r" b="b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146991" y="4218711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146991" y="4218711"/>
            <a:ext cx="203835" cy="81280"/>
          </a:xfrm>
          <a:custGeom>
            <a:avLst/>
            <a:gdLst/>
            <a:ahLst/>
            <a:cxnLst/>
            <a:rect l="l" t="t" r="r" b="b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414521" y="3420617"/>
            <a:ext cx="952500" cy="657225"/>
          </a:xfrm>
          <a:custGeom>
            <a:avLst/>
            <a:gdLst/>
            <a:ahLst/>
            <a:cxnLst/>
            <a:rect l="l" t="t" r="r" b="b"/>
            <a:pathLst>
              <a:path w="952500" h="657225">
                <a:moveTo>
                  <a:pt x="0" y="0"/>
                </a:moveTo>
                <a:lnTo>
                  <a:pt x="952500" y="657225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67021" y="3420617"/>
            <a:ext cx="1297305" cy="657225"/>
          </a:xfrm>
          <a:custGeom>
            <a:avLst/>
            <a:gdLst/>
            <a:ahLst/>
            <a:cxnLst/>
            <a:rect l="l" t="t" r="r" b="b"/>
            <a:pathLst>
              <a:path w="1297304" h="657225">
                <a:moveTo>
                  <a:pt x="0" y="657225"/>
                </a:moveTo>
                <a:lnTo>
                  <a:pt x="1296924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279999" y="4226002"/>
            <a:ext cx="722630" cy="142875"/>
          </a:xfrm>
          <a:custGeom>
            <a:avLst/>
            <a:gdLst/>
            <a:ahLst/>
            <a:cxnLst/>
            <a:rect l="l" t="t" r="r" b="b"/>
            <a:pathLst>
              <a:path w="722630" h="142875">
                <a:moveTo>
                  <a:pt x="0" y="142313"/>
                </a:moveTo>
                <a:lnTo>
                  <a:pt x="722558" y="142313"/>
                </a:lnTo>
                <a:lnTo>
                  <a:pt x="722558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287014" y="4239559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6"/>
                </a:lnTo>
                <a:lnTo>
                  <a:pt x="48367" y="188648"/>
                </a:lnTo>
                <a:lnTo>
                  <a:pt x="83318" y="206147"/>
                </a:lnTo>
                <a:lnTo>
                  <a:pt x="126016" y="221258"/>
                </a:lnTo>
                <a:lnTo>
                  <a:pt x="175459" y="233627"/>
                </a:lnTo>
                <a:lnTo>
                  <a:pt x="230649" y="242900"/>
                </a:lnTo>
                <a:lnTo>
                  <a:pt x="290583" y="248724"/>
                </a:lnTo>
                <a:lnTo>
                  <a:pt x="354261" y="250744"/>
                </a:lnTo>
                <a:lnTo>
                  <a:pt x="417941" y="248724"/>
                </a:lnTo>
                <a:lnTo>
                  <a:pt x="477874" y="242900"/>
                </a:lnTo>
                <a:lnTo>
                  <a:pt x="533060" y="233627"/>
                </a:lnTo>
                <a:lnTo>
                  <a:pt x="582499" y="221258"/>
                </a:lnTo>
                <a:lnTo>
                  <a:pt x="625192" y="206147"/>
                </a:lnTo>
                <a:lnTo>
                  <a:pt x="660138" y="188648"/>
                </a:lnTo>
                <a:lnTo>
                  <a:pt x="702791" y="147906"/>
                </a:lnTo>
                <a:lnTo>
                  <a:pt x="708497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287014" y="4097238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6"/>
                </a:lnTo>
                <a:lnTo>
                  <a:pt x="48367" y="62095"/>
                </a:lnTo>
                <a:lnTo>
                  <a:pt x="5707" y="102839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59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1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499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7" y="125376"/>
                </a:lnTo>
                <a:lnTo>
                  <a:pt x="702791" y="102839"/>
                </a:lnTo>
                <a:lnTo>
                  <a:pt x="660138" y="62095"/>
                </a:lnTo>
                <a:lnTo>
                  <a:pt x="625192" y="44596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269236" y="4205671"/>
            <a:ext cx="719455" cy="142875"/>
          </a:xfrm>
          <a:custGeom>
            <a:avLst/>
            <a:gdLst/>
            <a:ahLst/>
            <a:cxnLst/>
            <a:rect l="l" t="t" r="r" b="b"/>
            <a:pathLst>
              <a:path w="719455" h="142875">
                <a:moveTo>
                  <a:pt x="0" y="142313"/>
                </a:moveTo>
                <a:lnTo>
                  <a:pt x="719290" y="142313"/>
                </a:lnTo>
                <a:lnTo>
                  <a:pt x="719290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272983" y="4219227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2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60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5"/>
                </a:lnTo>
                <a:lnTo>
                  <a:pt x="48367" y="188647"/>
                </a:lnTo>
                <a:lnTo>
                  <a:pt x="83318" y="206146"/>
                </a:lnTo>
                <a:lnTo>
                  <a:pt x="126016" y="221257"/>
                </a:lnTo>
                <a:lnTo>
                  <a:pt x="175460" y="233627"/>
                </a:lnTo>
                <a:lnTo>
                  <a:pt x="230649" y="242901"/>
                </a:lnTo>
                <a:lnTo>
                  <a:pt x="290583" y="248725"/>
                </a:lnTo>
                <a:lnTo>
                  <a:pt x="354262" y="250745"/>
                </a:lnTo>
                <a:lnTo>
                  <a:pt x="417941" y="248725"/>
                </a:lnTo>
                <a:lnTo>
                  <a:pt x="477874" y="242901"/>
                </a:lnTo>
                <a:lnTo>
                  <a:pt x="533060" y="233627"/>
                </a:lnTo>
                <a:lnTo>
                  <a:pt x="582500" y="221257"/>
                </a:lnTo>
                <a:lnTo>
                  <a:pt x="625192" y="206146"/>
                </a:lnTo>
                <a:lnTo>
                  <a:pt x="660138" y="188647"/>
                </a:lnTo>
                <a:lnTo>
                  <a:pt x="702791" y="147905"/>
                </a:lnTo>
                <a:lnTo>
                  <a:pt x="708498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500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272983" y="4076906"/>
            <a:ext cx="708660" cy="250825"/>
          </a:xfrm>
          <a:custGeom>
            <a:avLst/>
            <a:gdLst/>
            <a:ahLst/>
            <a:cxnLst/>
            <a:rect l="l" t="t" r="r" b="b"/>
            <a:pathLst>
              <a:path w="708660" h="250825">
                <a:moveTo>
                  <a:pt x="354262" y="0"/>
                </a:moveTo>
                <a:lnTo>
                  <a:pt x="290583" y="2020"/>
                </a:lnTo>
                <a:lnTo>
                  <a:pt x="230649" y="7844"/>
                </a:lnTo>
                <a:lnTo>
                  <a:pt x="175460" y="17118"/>
                </a:lnTo>
                <a:lnTo>
                  <a:pt x="126016" y="29488"/>
                </a:lnTo>
                <a:lnTo>
                  <a:pt x="83318" y="44599"/>
                </a:lnTo>
                <a:lnTo>
                  <a:pt x="48367" y="62098"/>
                </a:lnTo>
                <a:lnTo>
                  <a:pt x="5707" y="102841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60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2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500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8" y="125376"/>
                </a:lnTo>
                <a:lnTo>
                  <a:pt x="702791" y="102841"/>
                </a:lnTo>
                <a:lnTo>
                  <a:pt x="660138" y="62098"/>
                </a:lnTo>
                <a:lnTo>
                  <a:pt x="625192" y="44599"/>
                </a:lnTo>
                <a:lnTo>
                  <a:pt x="582500" y="29488"/>
                </a:lnTo>
                <a:lnTo>
                  <a:pt x="533060" y="17118"/>
                </a:lnTo>
                <a:lnTo>
                  <a:pt x="477874" y="7844"/>
                </a:lnTo>
                <a:lnTo>
                  <a:pt x="417941" y="2020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06269" y="4110795"/>
            <a:ext cx="203835" cy="74930"/>
          </a:xfrm>
          <a:custGeom>
            <a:avLst/>
            <a:gdLst/>
            <a:ahLst/>
            <a:cxnLst/>
            <a:rect l="l" t="t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406269" y="4110795"/>
            <a:ext cx="203835" cy="74930"/>
          </a:xfrm>
          <a:custGeom>
            <a:avLst/>
            <a:gdLst/>
            <a:ahLst/>
            <a:cxnLst/>
            <a:rect l="l" t="t" r="r" b="b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644783" y="4232777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644783" y="4232777"/>
            <a:ext cx="210820" cy="67945"/>
          </a:xfrm>
          <a:custGeom>
            <a:avLst/>
            <a:gdLst/>
            <a:ahLst/>
            <a:cxnLst/>
            <a:rect l="l" t="t" r="r" b="b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630753" y="4110795"/>
            <a:ext cx="210820" cy="74930"/>
          </a:xfrm>
          <a:custGeom>
            <a:avLst/>
            <a:gdLst/>
            <a:ahLst/>
            <a:cxnLst/>
            <a:rect l="l" t="t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630753" y="4110795"/>
            <a:ext cx="210820" cy="74930"/>
          </a:xfrm>
          <a:custGeom>
            <a:avLst/>
            <a:gdLst/>
            <a:ahLst/>
            <a:cxnLst/>
            <a:rect l="l" t="t" r="r" b="b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20299" y="4219227"/>
            <a:ext cx="203835" cy="81915"/>
          </a:xfrm>
          <a:custGeom>
            <a:avLst/>
            <a:gdLst/>
            <a:ahLst/>
            <a:cxnLst/>
            <a:rect l="l" t="t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420299" y="4219227"/>
            <a:ext cx="203835" cy="81915"/>
          </a:xfrm>
          <a:custGeom>
            <a:avLst/>
            <a:gdLst/>
            <a:ahLst/>
            <a:cxnLst/>
            <a:rect l="l" t="t" r="r" b="b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637282" y="3208782"/>
            <a:ext cx="406400" cy="868680"/>
          </a:xfrm>
          <a:custGeom>
            <a:avLst/>
            <a:gdLst/>
            <a:ahLst/>
            <a:cxnLst/>
            <a:rect l="l" t="t" r="r" b="b"/>
            <a:pathLst>
              <a:path w="406400" h="868679">
                <a:moveTo>
                  <a:pt x="0" y="868298"/>
                </a:moveTo>
                <a:lnTo>
                  <a:pt x="40640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783329" y="3208782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29" h="0">
                <a:moveTo>
                  <a:pt x="0" y="0"/>
                </a:moveTo>
                <a:lnTo>
                  <a:pt x="150964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637282" y="4501134"/>
            <a:ext cx="406400" cy="723900"/>
          </a:xfrm>
          <a:custGeom>
            <a:avLst/>
            <a:gdLst/>
            <a:ahLst/>
            <a:cxnLst/>
            <a:rect l="l" t="t" r="r" b="b"/>
            <a:pathLst>
              <a:path w="406400" h="723900">
                <a:moveTo>
                  <a:pt x="0" y="0"/>
                </a:moveTo>
                <a:lnTo>
                  <a:pt x="406400" y="72390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14521" y="4499609"/>
            <a:ext cx="952500" cy="514350"/>
          </a:xfrm>
          <a:custGeom>
            <a:avLst/>
            <a:gdLst/>
            <a:ahLst/>
            <a:cxnLst/>
            <a:rect l="l" t="t" r="r" b="b"/>
            <a:pathLst>
              <a:path w="952500" h="514350">
                <a:moveTo>
                  <a:pt x="0" y="51435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67021" y="4499609"/>
            <a:ext cx="1297305" cy="514350"/>
          </a:xfrm>
          <a:custGeom>
            <a:avLst/>
            <a:gdLst/>
            <a:ahLst/>
            <a:cxnLst/>
            <a:rect l="l" t="t" r="r" b="b"/>
            <a:pathLst>
              <a:path w="1297304" h="514350">
                <a:moveTo>
                  <a:pt x="0" y="0"/>
                </a:moveTo>
                <a:lnTo>
                  <a:pt x="1297051" y="51435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783329" y="5225034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29" h="0">
                <a:moveTo>
                  <a:pt x="0" y="0"/>
                </a:moveTo>
                <a:lnTo>
                  <a:pt x="150964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032753" y="3208782"/>
            <a:ext cx="1000125" cy="20955"/>
          </a:xfrm>
          <a:custGeom>
            <a:avLst/>
            <a:gdLst/>
            <a:ahLst/>
            <a:cxnLst/>
            <a:rect l="l" t="t" r="r" b="b"/>
            <a:pathLst>
              <a:path w="1000125" h="20955">
                <a:moveTo>
                  <a:pt x="0" y="0"/>
                </a:moveTo>
                <a:lnTo>
                  <a:pt x="1000125" y="20573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530858" y="3184398"/>
            <a:ext cx="1513205" cy="25400"/>
          </a:xfrm>
          <a:custGeom>
            <a:avLst/>
            <a:gdLst/>
            <a:ahLst/>
            <a:cxnLst/>
            <a:rect l="l" t="t" r="r" b="b"/>
            <a:pathLst>
              <a:path w="1513205" h="25400">
                <a:moveTo>
                  <a:pt x="1512950" y="2540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692401" y="5225034"/>
            <a:ext cx="1351280" cy="5080"/>
          </a:xfrm>
          <a:custGeom>
            <a:avLst/>
            <a:gdLst/>
            <a:ahLst/>
            <a:cxnLst/>
            <a:rect l="l" t="t" r="r" b="b"/>
            <a:pathLst>
              <a:path w="1351280" h="5079">
                <a:moveTo>
                  <a:pt x="1351026" y="0"/>
                </a:moveTo>
                <a:lnTo>
                  <a:pt x="0" y="4699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032753" y="5225034"/>
            <a:ext cx="1000125" cy="20955"/>
          </a:xfrm>
          <a:custGeom>
            <a:avLst/>
            <a:gdLst/>
            <a:ahLst/>
            <a:cxnLst/>
            <a:rect l="l" t="t" r="r" b="b"/>
            <a:pathLst>
              <a:path w="1000125" h="20954">
                <a:moveTo>
                  <a:pt x="0" y="0"/>
                </a:moveTo>
                <a:lnTo>
                  <a:pt x="1000125" y="20574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504188" y="2788920"/>
            <a:ext cx="233172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504188" y="2788920"/>
            <a:ext cx="233679" cy="373380"/>
          </a:xfrm>
          <a:custGeom>
            <a:avLst/>
            <a:gdLst/>
            <a:ahLst/>
            <a:cxnLst/>
            <a:rect l="l" t="t" r="r" b="b"/>
            <a:pathLst>
              <a:path w="233680" h="373380">
                <a:moveTo>
                  <a:pt x="189864" y="256158"/>
                </a:moveTo>
                <a:lnTo>
                  <a:pt x="215392" y="220344"/>
                </a:lnTo>
                <a:lnTo>
                  <a:pt x="230378" y="175767"/>
                </a:lnTo>
                <a:lnTo>
                  <a:pt x="233172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1" y="14604"/>
                </a:lnTo>
                <a:lnTo>
                  <a:pt x="34417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5" y="244982"/>
                </a:lnTo>
                <a:lnTo>
                  <a:pt x="43306" y="256158"/>
                </a:lnTo>
                <a:lnTo>
                  <a:pt x="25908" y="279145"/>
                </a:lnTo>
                <a:lnTo>
                  <a:pt x="25908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376172" y="3101339"/>
            <a:ext cx="532130" cy="332740"/>
          </a:xfrm>
          <a:custGeom>
            <a:avLst/>
            <a:gdLst/>
            <a:ahLst/>
            <a:cxnLst/>
            <a:rect l="l" t="t" r="r" b="b"/>
            <a:pathLst>
              <a:path w="532130" h="332739">
                <a:moveTo>
                  <a:pt x="177419" y="0"/>
                </a:moveTo>
                <a:lnTo>
                  <a:pt x="126491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4" y="94234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1" y="39243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1"/>
                </a:lnTo>
                <a:lnTo>
                  <a:pt x="438277" y="20700"/>
                </a:lnTo>
                <a:lnTo>
                  <a:pt x="388747" y="3429"/>
                </a:lnTo>
                <a:lnTo>
                  <a:pt x="371728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04266" y="2790444"/>
            <a:ext cx="233045" cy="142240"/>
          </a:xfrm>
          <a:custGeom>
            <a:avLst/>
            <a:gdLst/>
            <a:ahLst/>
            <a:cxnLst/>
            <a:rect l="l" t="t" r="r" b="b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504188" y="2790444"/>
            <a:ext cx="233679" cy="142240"/>
          </a:xfrm>
          <a:custGeom>
            <a:avLst/>
            <a:gdLst/>
            <a:ahLst/>
            <a:cxnLst/>
            <a:rect l="l" t="t" r="r" b="b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4" y="138302"/>
                </a:lnTo>
                <a:lnTo>
                  <a:pt x="75311" y="136778"/>
                </a:lnTo>
                <a:lnTo>
                  <a:pt x="121284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2" y="126872"/>
                </a:lnTo>
                <a:lnTo>
                  <a:pt x="226441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8" y="0"/>
                </a:lnTo>
                <a:lnTo>
                  <a:pt x="69977" y="9905"/>
                </a:lnTo>
                <a:lnTo>
                  <a:pt x="35814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351788" y="3067811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459991" y="329945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783079" y="3299459"/>
            <a:ext cx="1905" cy="116205"/>
          </a:xfrm>
          <a:custGeom>
            <a:avLst/>
            <a:gdLst/>
            <a:ahLst/>
            <a:cxnLst/>
            <a:rect l="l" t="t" r="r" b="b"/>
            <a:pathLst>
              <a:path w="1905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351788" y="3067811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351788" y="3067811"/>
            <a:ext cx="539750" cy="347980"/>
          </a:xfrm>
          <a:custGeom>
            <a:avLst/>
            <a:gdLst/>
            <a:ahLst/>
            <a:cxnLst/>
            <a:rect l="l" t="t" r="r" b="b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8"/>
                </a:lnTo>
                <a:lnTo>
                  <a:pt x="286893" y="84709"/>
                </a:lnTo>
                <a:lnTo>
                  <a:pt x="275209" y="86613"/>
                </a:lnTo>
                <a:lnTo>
                  <a:pt x="264287" y="86613"/>
                </a:lnTo>
                <a:lnTo>
                  <a:pt x="220472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2"/>
                </a:lnTo>
                <a:lnTo>
                  <a:pt x="63881" y="41401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11886" y="3211829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2459" y="3236976"/>
            <a:ext cx="640080" cy="170815"/>
          </a:xfrm>
          <a:custGeom>
            <a:avLst/>
            <a:gdLst/>
            <a:ahLst/>
            <a:cxnLst/>
            <a:rect l="l" t="t" r="r" b="b"/>
            <a:pathLst>
              <a:path w="640080" h="170814">
                <a:moveTo>
                  <a:pt x="0" y="170687"/>
                </a:moveTo>
                <a:lnTo>
                  <a:pt x="640079" y="170687"/>
                </a:lnTo>
                <a:lnTo>
                  <a:pt x="64007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1123" y="3211067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8" y="0"/>
                </a:moveTo>
                <a:lnTo>
                  <a:pt x="660400" y="25019"/>
                </a:lnTo>
                <a:lnTo>
                  <a:pt x="660400" y="197866"/>
                </a:lnTo>
                <a:lnTo>
                  <a:pt x="21145" y="197866"/>
                </a:lnTo>
                <a:lnTo>
                  <a:pt x="0" y="222504"/>
                </a:lnTo>
                <a:lnTo>
                  <a:pt x="681228" y="222504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11123" y="3211067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4"/>
                </a:lnTo>
                <a:lnTo>
                  <a:pt x="21145" y="197866"/>
                </a:lnTo>
                <a:lnTo>
                  <a:pt x="21145" y="25019"/>
                </a:lnTo>
                <a:lnTo>
                  <a:pt x="660400" y="25019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080516" y="331635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037844" y="329812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080516" y="327971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2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24483" y="316458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55319" y="327964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55319" y="327050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65226" y="2632710"/>
            <a:ext cx="597535" cy="494030"/>
          </a:xfrm>
          <a:custGeom>
            <a:avLst/>
            <a:gdLst/>
            <a:ahLst/>
            <a:cxnLst/>
            <a:rect l="l" t="t" r="r" b="b"/>
            <a:pathLst>
              <a:path w="597535" h="494030">
                <a:moveTo>
                  <a:pt x="0" y="493775"/>
                </a:moveTo>
                <a:lnTo>
                  <a:pt x="597408" y="493775"/>
                </a:lnTo>
                <a:lnTo>
                  <a:pt x="597408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64463" y="3113404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412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75220" y="2656839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51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64463" y="264413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251115" y="2656967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ln w="2151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4463" y="2631948"/>
            <a:ext cx="554990" cy="441959"/>
          </a:xfrm>
          <a:custGeom>
            <a:avLst/>
            <a:gdLst/>
            <a:ahLst/>
            <a:cxnLst/>
            <a:rect l="l" t="t" r="r" b="b"/>
            <a:pathLst>
              <a:path w="554990" h="441960">
                <a:moveTo>
                  <a:pt x="554736" y="0"/>
                </a:moveTo>
                <a:lnTo>
                  <a:pt x="0" y="0"/>
                </a:lnTo>
                <a:lnTo>
                  <a:pt x="0" y="441960"/>
                </a:lnTo>
                <a:lnTo>
                  <a:pt x="21196" y="417449"/>
                </a:lnTo>
                <a:lnTo>
                  <a:pt x="21196" y="24129"/>
                </a:lnTo>
                <a:lnTo>
                  <a:pt x="533539" y="24129"/>
                </a:lnTo>
                <a:lnTo>
                  <a:pt x="55473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11708" y="268681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11708" y="268681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1541144" y="3140709"/>
            <a:ext cx="18224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7914131" y="3800855"/>
            <a:ext cx="231648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914131" y="3800855"/>
            <a:ext cx="231775" cy="373380"/>
          </a:xfrm>
          <a:custGeom>
            <a:avLst/>
            <a:gdLst/>
            <a:ahLst/>
            <a:cxnLst/>
            <a:rect l="l" t="t" r="r" b="b"/>
            <a:pathLst>
              <a:path w="231775" h="373379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1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1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1" y="279146"/>
                </a:lnTo>
                <a:lnTo>
                  <a:pt x="25781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786116" y="4114800"/>
            <a:ext cx="530860" cy="332740"/>
          </a:xfrm>
          <a:custGeom>
            <a:avLst/>
            <a:gdLst/>
            <a:ahLst/>
            <a:cxnLst/>
            <a:rect l="l" t="t" r="r" b="b"/>
            <a:pathLst>
              <a:path w="530859" h="332739">
                <a:moveTo>
                  <a:pt x="176910" y="0"/>
                </a:moveTo>
                <a:lnTo>
                  <a:pt x="126110" y="7747"/>
                </a:lnTo>
                <a:lnTo>
                  <a:pt x="77850" y="29210"/>
                </a:lnTo>
                <a:lnTo>
                  <a:pt x="35178" y="64643"/>
                </a:lnTo>
                <a:lnTo>
                  <a:pt x="10922" y="94233"/>
                </a:lnTo>
                <a:lnTo>
                  <a:pt x="0" y="111125"/>
                </a:lnTo>
                <a:lnTo>
                  <a:pt x="0" y="332231"/>
                </a:lnTo>
                <a:lnTo>
                  <a:pt x="530351" y="332231"/>
                </a:lnTo>
                <a:lnTo>
                  <a:pt x="530351" y="111125"/>
                </a:lnTo>
                <a:lnTo>
                  <a:pt x="519810" y="94233"/>
                </a:lnTo>
                <a:lnTo>
                  <a:pt x="511120" y="83438"/>
                </a:lnTo>
                <a:lnTo>
                  <a:pt x="265302" y="83438"/>
                </a:lnTo>
                <a:lnTo>
                  <a:pt x="253364" y="82295"/>
                </a:lnTo>
                <a:lnTo>
                  <a:pt x="210057" y="60325"/>
                </a:lnTo>
                <a:lnTo>
                  <a:pt x="186054" y="27305"/>
                </a:lnTo>
                <a:lnTo>
                  <a:pt x="180720" y="13843"/>
                </a:lnTo>
                <a:lnTo>
                  <a:pt x="176910" y="0"/>
                </a:lnTo>
                <a:close/>
              </a:path>
              <a:path w="530859" h="332739">
                <a:moveTo>
                  <a:pt x="353822" y="0"/>
                </a:moveTo>
                <a:lnTo>
                  <a:pt x="337184" y="39243"/>
                </a:lnTo>
                <a:lnTo>
                  <a:pt x="310514" y="68452"/>
                </a:lnTo>
                <a:lnTo>
                  <a:pt x="265302" y="83438"/>
                </a:lnTo>
                <a:lnTo>
                  <a:pt x="511120" y="83438"/>
                </a:lnTo>
                <a:lnTo>
                  <a:pt x="481710" y="51181"/>
                </a:lnTo>
                <a:lnTo>
                  <a:pt x="437006" y="20700"/>
                </a:lnTo>
                <a:lnTo>
                  <a:pt x="387603" y="3429"/>
                </a:lnTo>
                <a:lnTo>
                  <a:pt x="370712" y="1143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12685" y="3802379"/>
            <a:ext cx="233045" cy="143510"/>
          </a:xfrm>
          <a:custGeom>
            <a:avLst/>
            <a:gdLst/>
            <a:ahLst/>
            <a:cxnLst/>
            <a:rect l="l" t="t" r="r" b="b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1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3"/>
                </a:lnTo>
                <a:lnTo>
                  <a:pt x="938" y="143256"/>
                </a:lnTo>
                <a:lnTo>
                  <a:pt x="47039" y="141351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8"/>
                </a:lnTo>
                <a:lnTo>
                  <a:pt x="231670" y="107188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3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8"/>
                </a:moveTo>
                <a:lnTo>
                  <a:pt x="149782" y="107188"/>
                </a:lnTo>
                <a:lnTo>
                  <a:pt x="150417" y="112141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1"/>
                </a:lnTo>
                <a:lnTo>
                  <a:pt x="166292" y="129413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3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3"/>
                </a:lnTo>
                <a:lnTo>
                  <a:pt x="232915" y="121412"/>
                </a:lnTo>
                <a:lnTo>
                  <a:pt x="232713" y="113665"/>
                </a:lnTo>
                <a:lnTo>
                  <a:pt x="231670" y="10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912607" y="3802379"/>
            <a:ext cx="233679" cy="143510"/>
          </a:xfrm>
          <a:custGeom>
            <a:avLst/>
            <a:gdLst/>
            <a:ahLst/>
            <a:cxnLst/>
            <a:rect l="l" t="t" r="r" b="b"/>
            <a:pathLst>
              <a:path w="233679" h="143510">
                <a:moveTo>
                  <a:pt x="1016" y="143256"/>
                </a:moveTo>
                <a:lnTo>
                  <a:pt x="16510" y="142875"/>
                </a:lnTo>
                <a:lnTo>
                  <a:pt x="32003" y="142113"/>
                </a:lnTo>
                <a:lnTo>
                  <a:pt x="47117" y="141351"/>
                </a:lnTo>
                <a:lnTo>
                  <a:pt x="61214" y="139827"/>
                </a:lnTo>
                <a:lnTo>
                  <a:pt x="75311" y="138303"/>
                </a:lnTo>
                <a:lnTo>
                  <a:pt x="121285" y="128270"/>
                </a:lnTo>
                <a:lnTo>
                  <a:pt x="129413" y="124841"/>
                </a:lnTo>
                <a:lnTo>
                  <a:pt x="136778" y="121793"/>
                </a:lnTo>
                <a:lnTo>
                  <a:pt x="142494" y="118237"/>
                </a:lnTo>
                <a:lnTo>
                  <a:pt x="146303" y="114427"/>
                </a:lnTo>
                <a:lnTo>
                  <a:pt x="148717" y="110998"/>
                </a:lnTo>
                <a:lnTo>
                  <a:pt x="149860" y="107188"/>
                </a:lnTo>
                <a:lnTo>
                  <a:pt x="150495" y="112141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2" y="124841"/>
                </a:lnTo>
                <a:lnTo>
                  <a:pt x="166370" y="129413"/>
                </a:lnTo>
                <a:lnTo>
                  <a:pt x="174117" y="132461"/>
                </a:lnTo>
                <a:lnTo>
                  <a:pt x="181864" y="135636"/>
                </a:lnTo>
                <a:lnTo>
                  <a:pt x="190626" y="138303"/>
                </a:lnTo>
                <a:lnTo>
                  <a:pt x="200406" y="140208"/>
                </a:lnTo>
                <a:lnTo>
                  <a:pt x="211074" y="141732"/>
                </a:lnTo>
                <a:lnTo>
                  <a:pt x="221234" y="142875"/>
                </a:lnTo>
                <a:lnTo>
                  <a:pt x="232156" y="143256"/>
                </a:lnTo>
                <a:lnTo>
                  <a:pt x="233172" y="128270"/>
                </a:lnTo>
                <a:lnTo>
                  <a:pt x="226441" y="84455"/>
                </a:lnTo>
                <a:lnTo>
                  <a:pt x="206501" y="45720"/>
                </a:lnTo>
                <a:lnTo>
                  <a:pt x="175514" y="16891"/>
                </a:lnTo>
                <a:lnTo>
                  <a:pt x="136778" y="1143"/>
                </a:lnTo>
                <a:lnTo>
                  <a:pt x="123444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4" y="34544"/>
                </a:lnTo>
                <a:lnTo>
                  <a:pt x="11938" y="70612"/>
                </a:lnTo>
                <a:lnTo>
                  <a:pt x="381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760207" y="4079747"/>
            <a:ext cx="539750" cy="349250"/>
          </a:xfrm>
          <a:custGeom>
            <a:avLst/>
            <a:gdLst/>
            <a:ahLst/>
            <a:cxnLst/>
            <a:rect l="l" t="t" r="r" b="b"/>
            <a:pathLst>
              <a:path w="539750" h="349250">
                <a:moveTo>
                  <a:pt x="179577" y="0"/>
                </a:moveTo>
                <a:lnTo>
                  <a:pt x="128143" y="8127"/>
                </a:lnTo>
                <a:lnTo>
                  <a:pt x="78994" y="30479"/>
                </a:lnTo>
                <a:lnTo>
                  <a:pt x="35941" y="67437"/>
                </a:lnTo>
                <a:lnTo>
                  <a:pt x="10541" y="99059"/>
                </a:lnTo>
                <a:lnTo>
                  <a:pt x="0" y="116331"/>
                </a:lnTo>
                <a:lnTo>
                  <a:pt x="0" y="348995"/>
                </a:lnTo>
                <a:lnTo>
                  <a:pt x="539496" y="348995"/>
                </a:lnTo>
                <a:lnTo>
                  <a:pt x="539496" y="116331"/>
                </a:lnTo>
                <a:lnTo>
                  <a:pt x="528955" y="99059"/>
                </a:lnTo>
                <a:lnTo>
                  <a:pt x="520000" y="86994"/>
                </a:lnTo>
                <a:lnTo>
                  <a:pt x="264287" y="86994"/>
                </a:lnTo>
                <a:lnTo>
                  <a:pt x="252602" y="85089"/>
                </a:lnTo>
                <a:lnTo>
                  <a:pt x="211327" y="60832"/>
                </a:lnTo>
                <a:lnTo>
                  <a:pt x="188722" y="26924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9250">
                <a:moveTo>
                  <a:pt x="359918" y="0"/>
                </a:moveTo>
                <a:lnTo>
                  <a:pt x="344043" y="39624"/>
                </a:lnTo>
                <a:lnTo>
                  <a:pt x="319024" y="69341"/>
                </a:lnTo>
                <a:lnTo>
                  <a:pt x="275209" y="86994"/>
                </a:lnTo>
                <a:lnTo>
                  <a:pt x="520000" y="86994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868411" y="4311396"/>
            <a:ext cx="1905" cy="117475"/>
          </a:xfrm>
          <a:custGeom>
            <a:avLst/>
            <a:gdLst/>
            <a:ahLst/>
            <a:cxnLst/>
            <a:rect l="l" t="t" r="r" b="b"/>
            <a:pathLst>
              <a:path w="1904" h="117475">
                <a:moveTo>
                  <a:pt x="0" y="0"/>
                </a:moveTo>
                <a:lnTo>
                  <a:pt x="1524" y="11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191500" y="4311396"/>
            <a:ext cx="1905" cy="117475"/>
          </a:xfrm>
          <a:custGeom>
            <a:avLst/>
            <a:gdLst/>
            <a:ahLst/>
            <a:cxnLst/>
            <a:rect l="l" t="t" r="r" b="b"/>
            <a:pathLst>
              <a:path w="1904" h="117475">
                <a:moveTo>
                  <a:pt x="0" y="1173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60207" y="4079747"/>
            <a:ext cx="539750" cy="349250"/>
          </a:xfrm>
          <a:custGeom>
            <a:avLst/>
            <a:gdLst/>
            <a:ahLst/>
            <a:cxnLst/>
            <a:rect l="l" t="t" r="r" b="b"/>
            <a:pathLst>
              <a:path w="539750" h="349250">
                <a:moveTo>
                  <a:pt x="89916" y="348995"/>
                </a:moveTo>
                <a:lnTo>
                  <a:pt x="539496" y="348995"/>
                </a:lnTo>
                <a:lnTo>
                  <a:pt x="539496" y="116331"/>
                </a:lnTo>
                <a:lnTo>
                  <a:pt x="516890" y="82803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924"/>
                </a:lnTo>
                <a:lnTo>
                  <a:pt x="328168" y="60832"/>
                </a:lnTo>
                <a:lnTo>
                  <a:pt x="286893" y="85089"/>
                </a:lnTo>
                <a:lnTo>
                  <a:pt x="275209" y="86994"/>
                </a:lnTo>
                <a:lnTo>
                  <a:pt x="264287" y="86994"/>
                </a:lnTo>
                <a:lnTo>
                  <a:pt x="220472" y="69341"/>
                </a:lnTo>
                <a:lnTo>
                  <a:pt x="195452" y="39624"/>
                </a:lnTo>
                <a:lnTo>
                  <a:pt x="179577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656"/>
                </a:lnTo>
                <a:lnTo>
                  <a:pt x="22987" y="82803"/>
                </a:lnTo>
                <a:lnTo>
                  <a:pt x="0" y="116331"/>
                </a:lnTo>
                <a:lnTo>
                  <a:pt x="0" y="348995"/>
                </a:lnTo>
                <a:lnTo>
                  <a:pt x="89916" y="348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020306" y="4225290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040880" y="4248911"/>
            <a:ext cx="640080" cy="172720"/>
          </a:xfrm>
          <a:custGeom>
            <a:avLst/>
            <a:gdLst/>
            <a:ahLst/>
            <a:cxnLst/>
            <a:rect l="l" t="t" r="r" b="b"/>
            <a:pathLst>
              <a:path w="640079" h="172720">
                <a:moveTo>
                  <a:pt x="0" y="172212"/>
                </a:moveTo>
                <a:lnTo>
                  <a:pt x="640079" y="172212"/>
                </a:lnTo>
                <a:lnTo>
                  <a:pt x="64007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019543" y="4224528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019543" y="4224528"/>
            <a:ext cx="683260" cy="222885"/>
          </a:xfrm>
          <a:custGeom>
            <a:avLst/>
            <a:gdLst/>
            <a:ahLst/>
            <a:cxnLst/>
            <a:rect l="l" t="t" r="r" b="b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488935" y="432847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446264" y="431082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3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488935" y="429298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232904" y="4176521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063740" y="429234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063740" y="428244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828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075169" y="3646170"/>
            <a:ext cx="597535" cy="492759"/>
          </a:xfrm>
          <a:custGeom>
            <a:avLst/>
            <a:gdLst/>
            <a:ahLst/>
            <a:cxnLst/>
            <a:rect l="l" t="t" r="r" b="b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074407" y="4124959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085139" y="367030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074407" y="365760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 h="0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661084" y="3670427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442214"/>
                </a:lnTo>
              </a:path>
            </a:pathLst>
          </a:custGeom>
          <a:ln w="21463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074407" y="3645408"/>
            <a:ext cx="553720" cy="441959"/>
          </a:xfrm>
          <a:custGeom>
            <a:avLst/>
            <a:gdLst/>
            <a:ahLst/>
            <a:cxnLst/>
            <a:rect l="l" t="t" r="r" b="b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082" y="417449"/>
                </a:lnTo>
                <a:lnTo>
                  <a:pt x="21082" y="24130"/>
                </a:lnTo>
                <a:lnTo>
                  <a:pt x="532130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20128" y="370027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20128" y="3700271"/>
            <a:ext cx="516890" cy="387350"/>
          </a:xfrm>
          <a:custGeom>
            <a:avLst/>
            <a:gdLst/>
            <a:ahLst/>
            <a:cxnLst/>
            <a:rect l="l" t="t" r="r" b="b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7946263" y="4156836"/>
            <a:ext cx="19875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5734929" y="4233622"/>
            <a:ext cx="724535" cy="142875"/>
          </a:xfrm>
          <a:custGeom>
            <a:avLst/>
            <a:gdLst/>
            <a:ahLst/>
            <a:cxnLst/>
            <a:rect l="l" t="t" r="r" b="b"/>
            <a:pathLst>
              <a:path w="724535" h="142875">
                <a:moveTo>
                  <a:pt x="0" y="142313"/>
                </a:moveTo>
                <a:lnTo>
                  <a:pt x="724051" y="142313"/>
                </a:lnTo>
                <a:lnTo>
                  <a:pt x="724051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741959" y="4247179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6"/>
                </a:lnTo>
                <a:lnTo>
                  <a:pt x="48467" y="188648"/>
                </a:lnTo>
                <a:lnTo>
                  <a:pt x="83490" y="206147"/>
                </a:lnTo>
                <a:lnTo>
                  <a:pt x="126276" y="221258"/>
                </a:lnTo>
                <a:lnTo>
                  <a:pt x="175822" y="233627"/>
                </a:lnTo>
                <a:lnTo>
                  <a:pt x="231125" y="242900"/>
                </a:lnTo>
                <a:lnTo>
                  <a:pt x="291183" y="248724"/>
                </a:lnTo>
                <a:lnTo>
                  <a:pt x="354993" y="250744"/>
                </a:lnTo>
                <a:lnTo>
                  <a:pt x="418804" y="248724"/>
                </a:lnTo>
                <a:lnTo>
                  <a:pt x="478861" y="242900"/>
                </a:lnTo>
                <a:lnTo>
                  <a:pt x="534161" y="233627"/>
                </a:lnTo>
                <a:lnTo>
                  <a:pt x="583703" y="221258"/>
                </a:lnTo>
                <a:lnTo>
                  <a:pt x="626484" y="206147"/>
                </a:lnTo>
                <a:lnTo>
                  <a:pt x="661502" y="188648"/>
                </a:lnTo>
                <a:lnTo>
                  <a:pt x="704243" y="147906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741959" y="4104858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6"/>
                </a:lnTo>
                <a:lnTo>
                  <a:pt x="48467" y="62095"/>
                </a:lnTo>
                <a:lnTo>
                  <a:pt x="5719" y="102839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3" y="250746"/>
                </a:lnTo>
                <a:lnTo>
                  <a:pt x="418804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39"/>
                </a:lnTo>
                <a:lnTo>
                  <a:pt x="661502" y="62095"/>
                </a:lnTo>
                <a:lnTo>
                  <a:pt x="626484" y="44596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724144" y="4213291"/>
            <a:ext cx="721360" cy="142875"/>
          </a:xfrm>
          <a:custGeom>
            <a:avLst/>
            <a:gdLst/>
            <a:ahLst/>
            <a:cxnLst/>
            <a:rect l="l" t="t" r="r" b="b"/>
            <a:pathLst>
              <a:path w="721360" h="142875">
                <a:moveTo>
                  <a:pt x="0" y="142313"/>
                </a:moveTo>
                <a:lnTo>
                  <a:pt x="720777" y="142313"/>
                </a:lnTo>
                <a:lnTo>
                  <a:pt x="720777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27899" y="4226847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4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5"/>
                </a:lnTo>
                <a:lnTo>
                  <a:pt x="48467" y="188647"/>
                </a:lnTo>
                <a:lnTo>
                  <a:pt x="83490" y="206146"/>
                </a:lnTo>
                <a:lnTo>
                  <a:pt x="126276" y="221257"/>
                </a:lnTo>
                <a:lnTo>
                  <a:pt x="175822" y="233627"/>
                </a:lnTo>
                <a:lnTo>
                  <a:pt x="231125" y="242901"/>
                </a:lnTo>
                <a:lnTo>
                  <a:pt x="291183" y="248725"/>
                </a:lnTo>
                <a:lnTo>
                  <a:pt x="354994" y="250745"/>
                </a:lnTo>
                <a:lnTo>
                  <a:pt x="418805" y="248725"/>
                </a:lnTo>
                <a:lnTo>
                  <a:pt x="478861" y="242901"/>
                </a:lnTo>
                <a:lnTo>
                  <a:pt x="534161" y="233627"/>
                </a:lnTo>
                <a:lnTo>
                  <a:pt x="583703" y="221257"/>
                </a:lnTo>
                <a:lnTo>
                  <a:pt x="626484" y="206146"/>
                </a:lnTo>
                <a:lnTo>
                  <a:pt x="661502" y="188647"/>
                </a:lnTo>
                <a:lnTo>
                  <a:pt x="704243" y="147905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5" y="2019"/>
                </a:lnTo>
                <a:lnTo>
                  <a:pt x="354994" y="0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727899" y="4084527"/>
            <a:ext cx="710565" cy="250825"/>
          </a:xfrm>
          <a:custGeom>
            <a:avLst/>
            <a:gdLst/>
            <a:ahLst/>
            <a:cxnLst/>
            <a:rect l="l" t="t" r="r" b="b"/>
            <a:pathLst>
              <a:path w="710564" h="250825">
                <a:moveTo>
                  <a:pt x="354994" y="0"/>
                </a:moveTo>
                <a:lnTo>
                  <a:pt x="291183" y="2020"/>
                </a:lnTo>
                <a:lnTo>
                  <a:pt x="231125" y="7844"/>
                </a:lnTo>
                <a:lnTo>
                  <a:pt x="175822" y="17118"/>
                </a:lnTo>
                <a:lnTo>
                  <a:pt x="126276" y="29488"/>
                </a:lnTo>
                <a:lnTo>
                  <a:pt x="83490" y="44599"/>
                </a:lnTo>
                <a:lnTo>
                  <a:pt x="48467" y="62098"/>
                </a:lnTo>
                <a:lnTo>
                  <a:pt x="5719" y="102841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4" y="250746"/>
                </a:lnTo>
                <a:lnTo>
                  <a:pt x="418805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41"/>
                </a:lnTo>
                <a:lnTo>
                  <a:pt x="661502" y="62098"/>
                </a:lnTo>
                <a:lnTo>
                  <a:pt x="626484" y="44599"/>
                </a:lnTo>
                <a:lnTo>
                  <a:pt x="583703" y="29488"/>
                </a:lnTo>
                <a:lnTo>
                  <a:pt x="534161" y="17118"/>
                </a:lnTo>
                <a:lnTo>
                  <a:pt x="478861" y="7844"/>
                </a:lnTo>
                <a:lnTo>
                  <a:pt x="418805" y="2020"/>
                </a:lnTo>
                <a:lnTo>
                  <a:pt x="354994" y="0"/>
                </a:lnTo>
                <a:close/>
              </a:path>
            </a:pathLst>
          </a:custGeom>
          <a:solidFill>
            <a:srgbClr val="548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861460" y="4118415"/>
            <a:ext cx="204470" cy="74930"/>
          </a:xfrm>
          <a:custGeom>
            <a:avLst/>
            <a:gdLst/>
            <a:ahLst/>
            <a:cxnLst/>
            <a:rect l="l" t="t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861460" y="4118415"/>
            <a:ext cx="204470" cy="74930"/>
          </a:xfrm>
          <a:custGeom>
            <a:avLst/>
            <a:gdLst/>
            <a:ahLst/>
            <a:cxnLst/>
            <a:rect l="l" t="t" r="r" b="b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100467" y="4240397"/>
            <a:ext cx="211454" cy="67945"/>
          </a:xfrm>
          <a:custGeom>
            <a:avLst/>
            <a:gdLst/>
            <a:ahLst/>
            <a:cxnLst/>
            <a:rect l="l" t="t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100467" y="4240397"/>
            <a:ext cx="211454" cy="67945"/>
          </a:xfrm>
          <a:custGeom>
            <a:avLst/>
            <a:gdLst/>
            <a:ahLst/>
            <a:cxnLst/>
            <a:rect l="l" t="t" r="r" b="b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086408" y="4118415"/>
            <a:ext cx="211454" cy="74930"/>
          </a:xfrm>
          <a:custGeom>
            <a:avLst/>
            <a:gdLst/>
            <a:ahLst/>
            <a:cxnLst/>
            <a:rect l="l" t="t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086408" y="4118415"/>
            <a:ext cx="211454" cy="74930"/>
          </a:xfrm>
          <a:custGeom>
            <a:avLst/>
            <a:gdLst/>
            <a:ahLst/>
            <a:cxnLst/>
            <a:rect l="l" t="t" r="r" b="b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875520" y="4226847"/>
            <a:ext cx="204470" cy="81915"/>
          </a:xfrm>
          <a:custGeom>
            <a:avLst/>
            <a:gdLst/>
            <a:ahLst/>
            <a:cxnLst/>
            <a:rect l="l" t="t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875520" y="4226847"/>
            <a:ext cx="204470" cy="81915"/>
          </a:xfrm>
          <a:custGeom>
            <a:avLst/>
            <a:gdLst/>
            <a:ahLst/>
            <a:cxnLst/>
            <a:rect l="l" t="t" r="r" b="b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465570" y="4293870"/>
            <a:ext cx="600075" cy="5080"/>
          </a:xfrm>
          <a:custGeom>
            <a:avLst/>
            <a:gdLst/>
            <a:ahLst/>
            <a:cxnLst/>
            <a:rect l="l" t="t" r="r" b="b"/>
            <a:pathLst>
              <a:path w="600075" h="5079">
                <a:moveTo>
                  <a:pt x="0" y="4825"/>
                </a:moveTo>
                <a:lnTo>
                  <a:pt x="60007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663946" y="3420617"/>
            <a:ext cx="62230" cy="878205"/>
          </a:xfrm>
          <a:custGeom>
            <a:avLst/>
            <a:gdLst/>
            <a:ahLst/>
            <a:cxnLst/>
            <a:rect l="l" t="t" r="r" b="b"/>
            <a:pathLst>
              <a:path w="62229" h="878204">
                <a:moveTo>
                  <a:pt x="61849" y="877951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735829" y="4289297"/>
            <a:ext cx="989330" cy="9525"/>
          </a:xfrm>
          <a:custGeom>
            <a:avLst/>
            <a:gdLst/>
            <a:ahLst/>
            <a:cxnLst/>
            <a:rect l="l" t="t" r="r" b="b"/>
            <a:pathLst>
              <a:path w="989329" h="9525">
                <a:moveTo>
                  <a:pt x="0" y="0"/>
                </a:moveTo>
                <a:lnTo>
                  <a:pt x="988949" y="9525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052066" y="2737230"/>
            <a:ext cx="4824730" cy="379730"/>
          </a:xfrm>
          <a:custGeom>
            <a:avLst/>
            <a:gdLst/>
            <a:ahLst/>
            <a:cxnLst/>
            <a:rect l="l" t="t" r="r" b="b"/>
            <a:pathLst>
              <a:path w="4824730" h="379730">
                <a:moveTo>
                  <a:pt x="4444873" y="252969"/>
                </a:moveTo>
                <a:lnTo>
                  <a:pt x="4444873" y="379476"/>
                </a:lnTo>
                <a:lnTo>
                  <a:pt x="4697857" y="252984"/>
                </a:lnTo>
                <a:lnTo>
                  <a:pt x="4444873" y="252969"/>
                </a:lnTo>
                <a:close/>
              </a:path>
              <a:path w="4824730" h="379730">
                <a:moveTo>
                  <a:pt x="4444873" y="0"/>
                </a:moveTo>
                <a:lnTo>
                  <a:pt x="4444873" y="252969"/>
                </a:lnTo>
                <a:lnTo>
                  <a:pt x="4508118" y="252984"/>
                </a:lnTo>
                <a:lnTo>
                  <a:pt x="4508118" y="126492"/>
                </a:lnTo>
                <a:lnTo>
                  <a:pt x="4697857" y="126492"/>
                </a:lnTo>
                <a:lnTo>
                  <a:pt x="4444873" y="0"/>
                </a:lnTo>
                <a:close/>
              </a:path>
              <a:path w="4824730" h="379730">
                <a:moveTo>
                  <a:pt x="4697857" y="126492"/>
                </a:moveTo>
                <a:lnTo>
                  <a:pt x="4508118" y="126492"/>
                </a:lnTo>
                <a:lnTo>
                  <a:pt x="4508118" y="252984"/>
                </a:lnTo>
                <a:lnTo>
                  <a:pt x="4697857" y="252984"/>
                </a:lnTo>
                <a:lnTo>
                  <a:pt x="4824349" y="189738"/>
                </a:lnTo>
                <a:lnTo>
                  <a:pt x="4697857" y="126492"/>
                </a:lnTo>
                <a:close/>
              </a:path>
              <a:path w="4824730" h="379730">
                <a:moveTo>
                  <a:pt x="0" y="124841"/>
                </a:moveTo>
                <a:lnTo>
                  <a:pt x="0" y="251333"/>
                </a:lnTo>
                <a:lnTo>
                  <a:pt x="2572511" y="252476"/>
                </a:lnTo>
                <a:lnTo>
                  <a:pt x="4444873" y="252969"/>
                </a:lnTo>
                <a:lnTo>
                  <a:pt x="4444873" y="126492"/>
                </a:lnTo>
                <a:lnTo>
                  <a:pt x="4154043" y="126492"/>
                </a:lnTo>
                <a:lnTo>
                  <a:pt x="2033778" y="125349"/>
                </a:lnTo>
                <a:lnTo>
                  <a:pt x="0" y="12484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66467" y="3441319"/>
            <a:ext cx="4712970" cy="1790700"/>
          </a:xfrm>
          <a:custGeom>
            <a:avLst/>
            <a:gdLst/>
            <a:ahLst/>
            <a:cxnLst/>
            <a:rect l="l" t="t" r="r" b="b"/>
            <a:pathLst>
              <a:path w="4712970" h="1790700">
                <a:moveTo>
                  <a:pt x="884427" y="1777999"/>
                </a:moveTo>
                <a:lnTo>
                  <a:pt x="396748" y="1777999"/>
                </a:lnTo>
                <a:lnTo>
                  <a:pt x="474725" y="1790699"/>
                </a:lnTo>
                <a:lnTo>
                  <a:pt x="848994" y="1790699"/>
                </a:lnTo>
                <a:lnTo>
                  <a:pt x="884427" y="1777999"/>
                </a:lnTo>
                <a:close/>
              </a:path>
              <a:path w="4712970" h="1790700">
                <a:moveTo>
                  <a:pt x="18795" y="1600199"/>
                </a:moveTo>
                <a:lnTo>
                  <a:pt x="0" y="1727199"/>
                </a:lnTo>
                <a:lnTo>
                  <a:pt x="318134" y="1777999"/>
                </a:lnTo>
                <a:lnTo>
                  <a:pt x="919226" y="1777999"/>
                </a:lnTo>
                <a:lnTo>
                  <a:pt x="953769" y="1765299"/>
                </a:lnTo>
                <a:lnTo>
                  <a:pt x="987679" y="1765299"/>
                </a:lnTo>
                <a:lnTo>
                  <a:pt x="1054100" y="1739899"/>
                </a:lnTo>
                <a:lnTo>
                  <a:pt x="1117981" y="1714499"/>
                </a:lnTo>
                <a:lnTo>
                  <a:pt x="1148842" y="1701799"/>
                </a:lnTo>
                <a:lnTo>
                  <a:pt x="1179068" y="1676399"/>
                </a:lnTo>
                <a:lnTo>
                  <a:pt x="631698" y="1676399"/>
                </a:lnTo>
                <a:lnTo>
                  <a:pt x="595757" y="1663699"/>
                </a:lnTo>
                <a:lnTo>
                  <a:pt x="486029" y="1663699"/>
                </a:lnTo>
                <a:lnTo>
                  <a:pt x="410718" y="1650999"/>
                </a:lnTo>
                <a:lnTo>
                  <a:pt x="334009" y="1650999"/>
                </a:lnTo>
                <a:lnTo>
                  <a:pt x="18795" y="1600199"/>
                </a:lnTo>
                <a:close/>
              </a:path>
              <a:path w="4712970" h="1790700">
                <a:moveTo>
                  <a:pt x="3811904" y="50800"/>
                </a:moveTo>
                <a:lnTo>
                  <a:pt x="3245104" y="50800"/>
                </a:lnTo>
                <a:lnTo>
                  <a:pt x="3201289" y="63500"/>
                </a:lnTo>
                <a:lnTo>
                  <a:pt x="3154934" y="76200"/>
                </a:lnTo>
                <a:lnTo>
                  <a:pt x="3056001" y="101600"/>
                </a:lnTo>
                <a:lnTo>
                  <a:pt x="3003804" y="114300"/>
                </a:lnTo>
                <a:lnTo>
                  <a:pt x="2894584" y="139700"/>
                </a:lnTo>
                <a:lnTo>
                  <a:pt x="2780665" y="177799"/>
                </a:lnTo>
                <a:lnTo>
                  <a:pt x="2191766" y="368299"/>
                </a:lnTo>
                <a:lnTo>
                  <a:pt x="2135378" y="393699"/>
                </a:lnTo>
                <a:lnTo>
                  <a:pt x="2080514" y="419099"/>
                </a:lnTo>
                <a:lnTo>
                  <a:pt x="2027173" y="431799"/>
                </a:lnTo>
                <a:lnTo>
                  <a:pt x="1975358" y="457199"/>
                </a:lnTo>
                <a:lnTo>
                  <a:pt x="1925193" y="482599"/>
                </a:lnTo>
                <a:lnTo>
                  <a:pt x="1877186" y="507999"/>
                </a:lnTo>
                <a:lnTo>
                  <a:pt x="1831212" y="533399"/>
                </a:lnTo>
                <a:lnTo>
                  <a:pt x="1787524" y="558799"/>
                </a:lnTo>
                <a:lnTo>
                  <a:pt x="1746504" y="584199"/>
                </a:lnTo>
                <a:lnTo>
                  <a:pt x="1708149" y="609599"/>
                </a:lnTo>
                <a:lnTo>
                  <a:pt x="1671320" y="634999"/>
                </a:lnTo>
                <a:lnTo>
                  <a:pt x="1636395" y="660399"/>
                </a:lnTo>
                <a:lnTo>
                  <a:pt x="1604771" y="698499"/>
                </a:lnTo>
                <a:lnTo>
                  <a:pt x="1575561" y="723899"/>
                </a:lnTo>
                <a:lnTo>
                  <a:pt x="1548765" y="761999"/>
                </a:lnTo>
                <a:lnTo>
                  <a:pt x="1523999" y="800099"/>
                </a:lnTo>
                <a:lnTo>
                  <a:pt x="1501267" y="825499"/>
                </a:lnTo>
                <a:lnTo>
                  <a:pt x="1480311" y="863599"/>
                </a:lnTo>
                <a:lnTo>
                  <a:pt x="1460881" y="901699"/>
                </a:lnTo>
                <a:lnTo>
                  <a:pt x="1442973" y="939799"/>
                </a:lnTo>
                <a:lnTo>
                  <a:pt x="1426336" y="977899"/>
                </a:lnTo>
                <a:lnTo>
                  <a:pt x="1410843" y="1015999"/>
                </a:lnTo>
                <a:lnTo>
                  <a:pt x="1396237" y="1041399"/>
                </a:lnTo>
                <a:lnTo>
                  <a:pt x="1382395" y="1079499"/>
                </a:lnTo>
                <a:lnTo>
                  <a:pt x="1356614" y="1155699"/>
                </a:lnTo>
                <a:lnTo>
                  <a:pt x="1332103" y="1219199"/>
                </a:lnTo>
                <a:lnTo>
                  <a:pt x="1319910" y="1257299"/>
                </a:lnTo>
                <a:lnTo>
                  <a:pt x="1307845" y="1295399"/>
                </a:lnTo>
                <a:lnTo>
                  <a:pt x="1295399" y="1320799"/>
                </a:lnTo>
                <a:lnTo>
                  <a:pt x="1282827" y="1358899"/>
                </a:lnTo>
                <a:lnTo>
                  <a:pt x="1256157" y="1409699"/>
                </a:lnTo>
                <a:lnTo>
                  <a:pt x="1227455" y="1460499"/>
                </a:lnTo>
                <a:lnTo>
                  <a:pt x="1195577" y="1498599"/>
                </a:lnTo>
                <a:lnTo>
                  <a:pt x="1178306" y="1523999"/>
                </a:lnTo>
                <a:lnTo>
                  <a:pt x="1160145" y="1536699"/>
                </a:lnTo>
                <a:lnTo>
                  <a:pt x="1140587" y="1562099"/>
                </a:lnTo>
                <a:lnTo>
                  <a:pt x="1118489" y="1574799"/>
                </a:lnTo>
                <a:lnTo>
                  <a:pt x="1093596" y="1587499"/>
                </a:lnTo>
                <a:lnTo>
                  <a:pt x="1067943" y="1600199"/>
                </a:lnTo>
                <a:lnTo>
                  <a:pt x="1041526" y="1612899"/>
                </a:lnTo>
                <a:lnTo>
                  <a:pt x="1014349" y="1612899"/>
                </a:lnTo>
                <a:lnTo>
                  <a:pt x="986408" y="1625599"/>
                </a:lnTo>
                <a:lnTo>
                  <a:pt x="957580" y="1638299"/>
                </a:lnTo>
                <a:lnTo>
                  <a:pt x="927862" y="1638299"/>
                </a:lnTo>
                <a:lnTo>
                  <a:pt x="897636" y="1650999"/>
                </a:lnTo>
                <a:lnTo>
                  <a:pt x="866648" y="1650999"/>
                </a:lnTo>
                <a:lnTo>
                  <a:pt x="834898" y="1663699"/>
                </a:lnTo>
                <a:lnTo>
                  <a:pt x="735964" y="1663699"/>
                </a:lnTo>
                <a:lnTo>
                  <a:pt x="701675" y="1676399"/>
                </a:lnTo>
                <a:lnTo>
                  <a:pt x="1179068" y="1676399"/>
                </a:lnTo>
                <a:lnTo>
                  <a:pt x="1237995" y="1638299"/>
                </a:lnTo>
                <a:lnTo>
                  <a:pt x="1288795" y="1587499"/>
                </a:lnTo>
                <a:lnTo>
                  <a:pt x="1331468" y="1536699"/>
                </a:lnTo>
                <a:lnTo>
                  <a:pt x="1350136" y="1498599"/>
                </a:lnTo>
                <a:lnTo>
                  <a:pt x="1367408" y="1473199"/>
                </a:lnTo>
                <a:lnTo>
                  <a:pt x="1383283" y="1435099"/>
                </a:lnTo>
                <a:lnTo>
                  <a:pt x="1398143" y="1409699"/>
                </a:lnTo>
                <a:lnTo>
                  <a:pt x="1412240" y="1371599"/>
                </a:lnTo>
                <a:lnTo>
                  <a:pt x="1425574" y="1333499"/>
                </a:lnTo>
                <a:lnTo>
                  <a:pt x="1438529" y="1308099"/>
                </a:lnTo>
                <a:lnTo>
                  <a:pt x="1451102" y="1269999"/>
                </a:lnTo>
                <a:lnTo>
                  <a:pt x="1475867" y="1193799"/>
                </a:lnTo>
                <a:lnTo>
                  <a:pt x="1501394" y="1130299"/>
                </a:lnTo>
                <a:lnTo>
                  <a:pt x="1514474" y="1092199"/>
                </a:lnTo>
                <a:lnTo>
                  <a:pt x="1528318" y="1054099"/>
                </a:lnTo>
                <a:lnTo>
                  <a:pt x="1542795" y="1028699"/>
                </a:lnTo>
                <a:lnTo>
                  <a:pt x="1558035" y="990599"/>
                </a:lnTo>
                <a:lnTo>
                  <a:pt x="1574292" y="952499"/>
                </a:lnTo>
                <a:lnTo>
                  <a:pt x="1591564" y="927099"/>
                </a:lnTo>
                <a:lnTo>
                  <a:pt x="1610106" y="888999"/>
                </a:lnTo>
                <a:lnTo>
                  <a:pt x="1650999" y="838199"/>
                </a:lnTo>
                <a:lnTo>
                  <a:pt x="1697990" y="787399"/>
                </a:lnTo>
                <a:lnTo>
                  <a:pt x="1737233" y="749299"/>
                </a:lnTo>
                <a:lnTo>
                  <a:pt x="1766443" y="723899"/>
                </a:lnTo>
                <a:lnTo>
                  <a:pt x="1815972" y="685799"/>
                </a:lnTo>
                <a:lnTo>
                  <a:pt x="1853310" y="660399"/>
                </a:lnTo>
                <a:lnTo>
                  <a:pt x="1893316" y="647699"/>
                </a:lnTo>
                <a:lnTo>
                  <a:pt x="1936242" y="622299"/>
                </a:lnTo>
                <a:lnTo>
                  <a:pt x="1981581" y="596899"/>
                </a:lnTo>
                <a:lnTo>
                  <a:pt x="2029079" y="571499"/>
                </a:lnTo>
                <a:lnTo>
                  <a:pt x="2078735" y="558799"/>
                </a:lnTo>
                <a:lnTo>
                  <a:pt x="2130171" y="533399"/>
                </a:lnTo>
                <a:lnTo>
                  <a:pt x="2183384" y="507999"/>
                </a:lnTo>
                <a:lnTo>
                  <a:pt x="2237740" y="482599"/>
                </a:lnTo>
                <a:lnTo>
                  <a:pt x="2816352" y="292099"/>
                </a:lnTo>
                <a:lnTo>
                  <a:pt x="2983230" y="253999"/>
                </a:lnTo>
                <a:lnTo>
                  <a:pt x="3088132" y="228599"/>
                </a:lnTo>
                <a:lnTo>
                  <a:pt x="3185795" y="203199"/>
                </a:lnTo>
                <a:lnTo>
                  <a:pt x="3231515" y="190499"/>
                </a:lnTo>
                <a:lnTo>
                  <a:pt x="3274695" y="177799"/>
                </a:lnTo>
                <a:lnTo>
                  <a:pt x="3315334" y="165100"/>
                </a:lnTo>
                <a:lnTo>
                  <a:pt x="3353307" y="165100"/>
                </a:lnTo>
                <a:lnTo>
                  <a:pt x="3388232" y="152400"/>
                </a:lnTo>
                <a:lnTo>
                  <a:pt x="3420236" y="139700"/>
                </a:lnTo>
                <a:lnTo>
                  <a:pt x="3477895" y="139700"/>
                </a:lnTo>
                <a:lnTo>
                  <a:pt x="3504310" y="127000"/>
                </a:lnTo>
                <a:lnTo>
                  <a:pt x="3933952" y="127000"/>
                </a:lnTo>
                <a:lnTo>
                  <a:pt x="3916933" y="114300"/>
                </a:lnTo>
                <a:lnTo>
                  <a:pt x="3899154" y="101600"/>
                </a:lnTo>
                <a:lnTo>
                  <a:pt x="3879977" y="88900"/>
                </a:lnTo>
                <a:lnTo>
                  <a:pt x="3859403" y="76200"/>
                </a:lnTo>
                <a:lnTo>
                  <a:pt x="3836543" y="63500"/>
                </a:lnTo>
                <a:lnTo>
                  <a:pt x="3811904" y="50800"/>
                </a:lnTo>
                <a:close/>
              </a:path>
              <a:path w="4712970" h="1790700">
                <a:moveTo>
                  <a:pt x="4342130" y="266699"/>
                </a:moveTo>
                <a:lnTo>
                  <a:pt x="4324604" y="647699"/>
                </a:lnTo>
                <a:lnTo>
                  <a:pt x="4601645" y="520699"/>
                </a:lnTo>
                <a:lnTo>
                  <a:pt x="4393437" y="520699"/>
                </a:lnTo>
                <a:lnTo>
                  <a:pt x="4399787" y="393699"/>
                </a:lnTo>
                <a:lnTo>
                  <a:pt x="4573587" y="393699"/>
                </a:lnTo>
                <a:lnTo>
                  <a:pt x="4342130" y="266699"/>
                </a:lnTo>
                <a:close/>
              </a:path>
              <a:path w="4712970" h="1790700">
                <a:moveTo>
                  <a:pt x="4094987" y="355599"/>
                </a:moveTo>
                <a:lnTo>
                  <a:pt x="3907790" y="355599"/>
                </a:lnTo>
                <a:lnTo>
                  <a:pt x="3911980" y="368299"/>
                </a:lnTo>
                <a:lnTo>
                  <a:pt x="3933190" y="406399"/>
                </a:lnTo>
                <a:lnTo>
                  <a:pt x="3967479" y="444499"/>
                </a:lnTo>
                <a:lnTo>
                  <a:pt x="3982211" y="457199"/>
                </a:lnTo>
                <a:lnTo>
                  <a:pt x="3996817" y="457199"/>
                </a:lnTo>
                <a:lnTo>
                  <a:pt x="4013327" y="469899"/>
                </a:lnTo>
                <a:lnTo>
                  <a:pt x="4029329" y="469899"/>
                </a:lnTo>
                <a:lnTo>
                  <a:pt x="4045077" y="482599"/>
                </a:lnTo>
                <a:lnTo>
                  <a:pt x="4078097" y="482599"/>
                </a:lnTo>
                <a:lnTo>
                  <a:pt x="4095877" y="495299"/>
                </a:lnTo>
                <a:lnTo>
                  <a:pt x="4150614" y="495299"/>
                </a:lnTo>
                <a:lnTo>
                  <a:pt x="4170045" y="507999"/>
                </a:lnTo>
                <a:lnTo>
                  <a:pt x="4230878" y="507999"/>
                </a:lnTo>
                <a:lnTo>
                  <a:pt x="4273804" y="520699"/>
                </a:lnTo>
                <a:lnTo>
                  <a:pt x="4330446" y="520699"/>
                </a:lnTo>
                <a:lnTo>
                  <a:pt x="4336288" y="393699"/>
                </a:lnTo>
                <a:lnTo>
                  <a:pt x="4286631" y="393699"/>
                </a:lnTo>
                <a:lnTo>
                  <a:pt x="4246118" y="380999"/>
                </a:lnTo>
                <a:lnTo>
                  <a:pt x="4171823" y="380999"/>
                </a:lnTo>
                <a:lnTo>
                  <a:pt x="4154678" y="368299"/>
                </a:lnTo>
                <a:lnTo>
                  <a:pt x="4108830" y="368299"/>
                </a:lnTo>
                <a:lnTo>
                  <a:pt x="4094987" y="355599"/>
                </a:lnTo>
                <a:close/>
              </a:path>
              <a:path w="4712970" h="1790700">
                <a:moveTo>
                  <a:pt x="4573587" y="393699"/>
                </a:moveTo>
                <a:lnTo>
                  <a:pt x="4399787" y="393699"/>
                </a:lnTo>
                <a:lnTo>
                  <a:pt x="4393437" y="520699"/>
                </a:lnTo>
                <a:lnTo>
                  <a:pt x="4601645" y="520699"/>
                </a:lnTo>
                <a:lnTo>
                  <a:pt x="4712461" y="469899"/>
                </a:lnTo>
                <a:lnTo>
                  <a:pt x="4573587" y="393699"/>
                </a:lnTo>
                <a:close/>
              </a:path>
              <a:path w="4712970" h="1790700">
                <a:moveTo>
                  <a:pt x="3943730" y="127000"/>
                </a:moveTo>
                <a:lnTo>
                  <a:pt x="3661536" y="127000"/>
                </a:lnTo>
                <a:lnTo>
                  <a:pt x="3676015" y="139700"/>
                </a:lnTo>
                <a:lnTo>
                  <a:pt x="3701542" y="139700"/>
                </a:lnTo>
                <a:lnTo>
                  <a:pt x="3712845" y="152400"/>
                </a:lnTo>
                <a:lnTo>
                  <a:pt x="3734054" y="152400"/>
                </a:lnTo>
                <a:lnTo>
                  <a:pt x="3744214" y="165100"/>
                </a:lnTo>
                <a:lnTo>
                  <a:pt x="3754247" y="165100"/>
                </a:lnTo>
                <a:lnTo>
                  <a:pt x="3773551" y="177799"/>
                </a:lnTo>
                <a:lnTo>
                  <a:pt x="3791711" y="190499"/>
                </a:lnTo>
                <a:lnTo>
                  <a:pt x="3810634" y="203199"/>
                </a:lnTo>
                <a:lnTo>
                  <a:pt x="3830193" y="215899"/>
                </a:lnTo>
                <a:lnTo>
                  <a:pt x="3851402" y="228599"/>
                </a:lnTo>
                <a:lnTo>
                  <a:pt x="3874770" y="241299"/>
                </a:lnTo>
                <a:lnTo>
                  <a:pt x="3887597" y="241299"/>
                </a:lnTo>
                <a:lnTo>
                  <a:pt x="3890264" y="253999"/>
                </a:lnTo>
                <a:lnTo>
                  <a:pt x="3894708" y="253999"/>
                </a:lnTo>
                <a:lnTo>
                  <a:pt x="3895217" y="266699"/>
                </a:lnTo>
                <a:lnTo>
                  <a:pt x="3896868" y="279399"/>
                </a:lnTo>
                <a:lnTo>
                  <a:pt x="3898392" y="304799"/>
                </a:lnTo>
                <a:lnTo>
                  <a:pt x="3899534" y="317499"/>
                </a:lnTo>
                <a:lnTo>
                  <a:pt x="3902202" y="342899"/>
                </a:lnTo>
                <a:lnTo>
                  <a:pt x="3904487" y="355599"/>
                </a:lnTo>
                <a:lnTo>
                  <a:pt x="4070477" y="355599"/>
                </a:lnTo>
                <a:lnTo>
                  <a:pt x="4060317" y="342899"/>
                </a:lnTo>
                <a:lnTo>
                  <a:pt x="4037076" y="342899"/>
                </a:lnTo>
                <a:lnTo>
                  <a:pt x="4035044" y="330199"/>
                </a:lnTo>
                <a:lnTo>
                  <a:pt x="4028440" y="330199"/>
                </a:lnTo>
                <a:lnTo>
                  <a:pt x="4027551" y="317499"/>
                </a:lnTo>
                <a:lnTo>
                  <a:pt x="4025773" y="304799"/>
                </a:lnTo>
                <a:lnTo>
                  <a:pt x="4024629" y="292099"/>
                </a:lnTo>
                <a:lnTo>
                  <a:pt x="4023614" y="279399"/>
                </a:lnTo>
                <a:lnTo>
                  <a:pt x="4021835" y="253999"/>
                </a:lnTo>
                <a:lnTo>
                  <a:pt x="4018406" y="228599"/>
                </a:lnTo>
                <a:lnTo>
                  <a:pt x="4015358" y="215899"/>
                </a:lnTo>
                <a:lnTo>
                  <a:pt x="4011295" y="203199"/>
                </a:lnTo>
                <a:lnTo>
                  <a:pt x="4006087" y="203199"/>
                </a:lnTo>
                <a:lnTo>
                  <a:pt x="3998849" y="177799"/>
                </a:lnTo>
                <a:lnTo>
                  <a:pt x="3990721" y="177799"/>
                </a:lnTo>
                <a:lnTo>
                  <a:pt x="3980687" y="165100"/>
                </a:lnTo>
                <a:lnTo>
                  <a:pt x="3969511" y="152400"/>
                </a:lnTo>
                <a:lnTo>
                  <a:pt x="3957447" y="139700"/>
                </a:lnTo>
                <a:lnTo>
                  <a:pt x="3943730" y="127000"/>
                </a:lnTo>
                <a:close/>
              </a:path>
              <a:path w="4712970" h="1790700">
                <a:moveTo>
                  <a:pt x="3753104" y="25400"/>
                </a:moveTo>
                <a:lnTo>
                  <a:pt x="3360674" y="25400"/>
                </a:lnTo>
                <a:lnTo>
                  <a:pt x="3324986" y="38100"/>
                </a:lnTo>
                <a:lnTo>
                  <a:pt x="3286505" y="50800"/>
                </a:lnTo>
                <a:lnTo>
                  <a:pt x="3798570" y="50800"/>
                </a:lnTo>
                <a:lnTo>
                  <a:pt x="3784346" y="38100"/>
                </a:lnTo>
                <a:lnTo>
                  <a:pt x="3769105" y="38100"/>
                </a:lnTo>
                <a:lnTo>
                  <a:pt x="3753104" y="25400"/>
                </a:lnTo>
                <a:close/>
              </a:path>
              <a:path w="4712970" h="1790700">
                <a:moveTo>
                  <a:pt x="3718941" y="12700"/>
                </a:moveTo>
                <a:lnTo>
                  <a:pt x="3426841" y="12700"/>
                </a:lnTo>
                <a:lnTo>
                  <a:pt x="3394455" y="25400"/>
                </a:lnTo>
                <a:lnTo>
                  <a:pt x="3736085" y="25400"/>
                </a:lnTo>
                <a:lnTo>
                  <a:pt x="3718941" y="12700"/>
                </a:lnTo>
                <a:close/>
              </a:path>
              <a:path w="4712970" h="1790700">
                <a:moveTo>
                  <a:pt x="3660394" y="0"/>
                </a:moveTo>
                <a:lnTo>
                  <a:pt x="3487674" y="0"/>
                </a:lnTo>
                <a:lnTo>
                  <a:pt x="3458082" y="12700"/>
                </a:lnTo>
                <a:lnTo>
                  <a:pt x="3680841" y="12700"/>
                </a:lnTo>
                <a:lnTo>
                  <a:pt x="3660394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447794" y="350139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1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1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3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447794" y="350139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1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3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1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 txBox="1"/>
          <p:nvPr/>
        </p:nvSpPr>
        <p:spPr>
          <a:xfrm>
            <a:off x="4507229" y="3617721"/>
            <a:ext cx="36258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FFFFFF"/>
                </a:solidFill>
                <a:latin typeface="Tahoma"/>
                <a:cs typeface="Tahoma"/>
              </a:rPr>
              <a:t>OK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1992248" y="3311271"/>
            <a:ext cx="4820920" cy="1638300"/>
          </a:xfrm>
          <a:custGeom>
            <a:avLst/>
            <a:gdLst/>
            <a:ahLst/>
            <a:cxnLst/>
            <a:rect l="l" t="t" r="r" b="b"/>
            <a:pathLst>
              <a:path w="4820920" h="1638300">
                <a:moveTo>
                  <a:pt x="1703704" y="63500"/>
                </a:moveTo>
                <a:lnTo>
                  <a:pt x="696340" y="63500"/>
                </a:lnTo>
                <a:lnTo>
                  <a:pt x="672211" y="76200"/>
                </a:lnTo>
                <a:lnTo>
                  <a:pt x="648715" y="88900"/>
                </a:lnTo>
                <a:lnTo>
                  <a:pt x="625728" y="114300"/>
                </a:lnTo>
                <a:lnTo>
                  <a:pt x="603503" y="127000"/>
                </a:lnTo>
                <a:lnTo>
                  <a:pt x="560324" y="152400"/>
                </a:lnTo>
                <a:lnTo>
                  <a:pt x="539495" y="177800"/>
                </a:lnTo>
                <a:lnTo>
                  <a:pt x="499490" y="203200"/>
                </a:lnTo>
                <a:lnTo>
                  <a:pt x="479678" y="228600"/>
                </a:lnTo>
                <a:lnTo>
                  <a:pt x="442594" y="266700"/>
                </a:lnTo>
                <a:lnTo>
                  <a:pt x="407415" y="304799"/>
                </a:lnTo>
                <a:lnTo>
                  <a:pt x="373761" y="342899"/>
                </a:lnTo>
                <a:lnTo>
                  <a:pt x="341883" y="393699"/>
                </a:lnTo>
                <a:lnTo>
                  <a:pt x="311657" y="431799"/>
                </a:lnTo>
                <a:lnTo>
                  <a:pt x="282828" y="482599"/>
                </a:lnTo>
                <a:lnTo>
                  <a:pt x="255396" y="533399"/>
                </a:lnTo>
                <a:lnTo>
                  <a:pt x="229488" y="584199"/>
                </a:lnTo>
                <a:lnTo>
                  <a:pt x="204469" y="634999"/>
                </a:lnTo>
                <a:lnTo>
                  <a:pt x="180467" y="685799"/>
                </a:lnTo>
                <a:lnTo>
                  <a:pt x="158750" y="736599"/>
                </a:lnTo>
                <a:lnTo>
                  <a:pt x="139192" y="800099"/>
                </a:lnTo>
                <a:lnTo>
                  <a:pt x="121665" y="850899"/>
                </a:lnTo>
                <a:lnTo>
                  <a:pt x="105663" y="914399"/>
                </a:lnTo>
                <a:lnTo>
                  <a:pt x="91186" y="977899"/>
                </a:lnTo>
                <a:lnTo>
                  <a:pt x="78105" y="1041399"/>
                </a:lnTo>
                <a:lnTo>
                  <a:pt x="66420" y="1104899"/>
                </a:lnTo>
                <a:lnTo>
                  <a:pt x="55625" y="1168399"/>
                </a:lnTo>
                <a:lnTo>
                  <a:pt x="45846" y="1231899"/>
                </a:lnTo>
                <a:lnTo>
                  <a:pt x="37083" y="1295399"/>
                </a:lnTo>
                <a:lnTo>
                  <a:pt x="28828" y="1358899"/>
                </a:lnTo>
                <a:lnTo>
                  <a:pt x="21081" y="1435099"/>
                </a:lnTo>
                <a:lnTo>
                  <a:pt x="13715" y="1498599"/>
                </a:lnTo>
                <a:lnTo>
                  <a:pt x="0" y="1625599"/>
                </a:lnTo>
                <a:lnTo>
                  <a:pt x="125730" y="1638299"/>
                </a:lnTo>
                <a:lnTo>
                  <a:pt x="139573" y="1511299"/>
                </a:lnTo>
                <a:lnTo>
                  <a:pt x="146938" y="1447799"/>
                </a:lnTo>
                <a:lnTo>
                  <a:pt x="154431" y="1371599"/>
                </a:lnTo>
                <a:lnTo>
                  <a:pt x="162559" y="1308099"/>
                </a:lnTo>
                <a:lnTo>
                  <a:pt x="171323" y="1244599"/>
                </a:lnTo>
                <a:lnTo>
                  <a:pt x="180720" y="1181099"/>
                </a:lnTo>
                <a:lnTo>
                  <a:pt x="191134" y="1117599"/>
                </a:lnTo>
                <a:lnTo>
                  <a:pt x="202437" y="1054099"/>
                </a:lnTo>
                <a:lnTo>
                  <a:pt x="215011" y="1003299"/>
                </a:lnTo>
                <a:lnTo>
                  <a:pt x="228726" y="939799"/>
                </a:lnTo>
                <a:lnTo>
                  <a:pt x="243712" y="888999"/>
                </a:lnTo>
                <a:lnTo>
                  <a:pt x="260223" y="825499"/>
                </a:lnTo>
                <a:lnTo>
                  <a:pt x="278256" y="774699"/>
                </a:lnTo>
                <a:lnTo>
                  <a:pt x="297942" y="723899"/>
                </a:lnTo>
                <a:lnTo>
                  <a:pt x="308101" y="711199"/>
                </a:lnTo>
                <a:lnTo>
                  <a:pt x="319024" y="685799"/>
                </a:lnTo>
                <a:lnTo>
                  <a:pt x="342392" y="634999"/>
                </a:lnTo>
                <a:lnTo>
                  <a:pt x="366902" y="596899"/>
                </a:lnTo>
                <a:lnTo>
                  <a:pt x="392556" y="546099"/>
                </a:lnTo>
                <a:lnTo>
                  <a:pt x="419226" y="507999"/>
                </a:lnTo>
                <a:lnTo>
                  <a:pt x="447167" y="457199"/>
                </a:lnTo>
                <a:lnTo>
                  <a:pt x="476250" y="419099"/>
                </a:lnTo>
                <a:lnTo>
                  <a:pt x="506475" y="380999"/>
                </a:lnTo>
                <a:lnTo>
                  <a:pt x="538099" y="342899"/>
                </a:lnTo>
                <a:lnTo>
                  <a:pt x="587120" y="304799"/>
                </a:lnTo>
                <a:lnTo>
                  <a:pt x="604265" y="279400"/>
                </a:lnTo>
                <a:lnTo>
                  <a:pt x="657859" y="241300"/>
                </a:lnTo>
                <a:lnTo>
                  <a:pt x="695578" y="215900"/>
                </a:lnTo>
                <a:lnTo>
                  <a:pt x="734440" y="190500"/>
                </a:lnTo>
                <a:lnTo>
                  <a:pt x="754507" y="177800"/>
                </a:lnTo>
                <a:lnTo>
                  <a:pt x="775081" y="177800"/>
                </a:lnTo>
                <a:lnTo>
                  <a:pt x="795908" y="165100"/>
                </a:lnTo>
                <a:lnTo>
                  <a:pt x="817371" y="152400"/>
                </a:lnTo>
                <a:lnTo>
                  <a:pt x="839088" y="152400"/>
                </a:lnTo>
                <a:lnTo>
                  <a:pt x="849376" y="139700"/>
                </a:lnTo>
                <a:lnTo>
                  <a:pt x="897382" y="139700"/>
                </a:lnTo>
                <a:lnTo>
                  <a:pt x="911478" y="127000"/>
                </a:lnTo>
                <a:lnTo>
                  <a:pt x="3638804" y="127000"/>
                </a:lnTo>
                <a:lnTo>
                  <a:pt x="3611753" y="114300"/>
                </a:lnTo>
                <a:lnTo>
                  <a:pt x="3583559" y="101600"/>
                </a:lnTo>
                <a:lnTo>
                  <a:pt x="3567938" y="88900"/>
                </a:lnTo>
                <a:lnTo>
                  <a:pt x="1783588" y="88900"/>
                </a:lnTo>
                <a:lnTo>
                  <a:pt x="1764284" y="76200"/>
                </a:lnTo>
                <a:lnTo>
                  <a:pt x="1730375" y="76200"/>
                </a:lnTo>
                <a:lnTo>
                  <a:pt x="1703704" y="63500"/>
                </a:lnTo>
                <a:close/>
              </a:path>
              <a:path w="4820920" h="1638300">
                <a:moveTo>
                  <a:pt x="4427220" y="507999"/>
                </a:moveTo>
                <a:lnTo>
                  <a:pt x="4457827" y="888999"/>
                </a:lnTo>
                <a:lnTo>
                  <a:pt x="4671336" y="761999"/>
                </a:lnTo>
                <a:lnTo>
                  <a:pt x="4509897" y="761999"/>
                </a:lnTo>
                <a:lnTo>
                  <a:pt x="4501388" y="634999"/>
                </a:lnTo>
                <a:lnTo>
                  <a:pt x="4729968" y="634999"/>
                </a:lnTo>
                <a:lnTo>
                  <a:pt x="4427220" y="507999"/>
                </a:lnTo>
                <a:close/>
              </a:path>
              <a:path w="4820920" h="1638300">
                <a:moveTo>
                  <a:pt x="3638804" y="127000"/>
                </a:moveTo>
                <a:lnTo>
                  <a:pt x="1200658" y="127000"/>
                </a:lnTo>
                <a:lnTo>
                  <a:pt x="1241552" y="139700"/>
                </a:lnTo>
                <a:lnTo>
                  <a:pt x="1323975" y="139700"/>
                </a:lnTo>
                <a:lnTo>
                  <a:pt x="1364234" y="152400"/>
                </a:lnTo>
                <a:lnTo>
                  <a:pt x="1444243" y="152400"/>
                </a:lnTo>
                <a:lnTo>
                  <a:pt x="1482852" y="165100"/>
                </a:lnTo>
                <a:lnTo>
                  <a:pt x="3308858" y="165100"/>
                </a:lnTo>
                <a:lnTo>
                  <a:pt x="3350005" y="177800"/>
                </a:lnTo>
                <a:lnTo>
                  <a:pt x="3424174" y="177800"/>
                </a:lnTo>
                <a:lnTo>
                  <a:pt x="3456304" y="190500"/>
                </a:lnTo>
                <a:lnTo>
                  <a:pt x="3484372" y="190500"/>
                </a:lnTo>
                <a:lnTo>
                  <a:pt x="3497453" y="203200"/>
                </a:lnTo>
                <a:lnTo>
                  <a:pt x="3522091" y="203200"/>
                </a:lnTo>
                <a:lnTo>
                  <a:pt x="3533393" y="215900"/>
                </a:lnTo>
                <a:lnTo>
                  <a:pt x="3555491" y="228600"/>
                </a:lnTo>
                <a:lnTo>
                  <a:pt x="3574415" y="241300"/>
                </a:lnTo>
                <a:lnTo>
                  <a:pt x="3607308" y="266700"/>
                </a:lnTo>
                <a:lnTo>
                  <a:pt x="3646931" y="304799"/>
                </a:lnTo>
                <a:lnTo>
                  <a:pt x="3669029" y="342899"/>
                </a:lnTo>
                <a:lnTo>
                  <a:pt x="3679063" y="355599"/>
                </a:lnTo>
                <a:lnTo>
                  <a:pt x="3688715" y="368299"/>
                </a:lnTo>
                <a:lnTo>
                  <a:pt x="3697859" y="393699"/>
                </a:lnTo>
                <a:lnTo>
                  <a:pt x="3706749" y="406399"/>
                </a:lnTo>
                <a:lnTo>
                  <a:pt x="3724148" y="444499"/>
                </a:lnTo>
                <a:lnTo>
                  <a:pt x="3741674" y="482599"/>
                </a:lnTo>
                <a:lnTo>
                  <a:pt x="3760978" y="533399"/>
                </a:lnTo>
                <a:lnTo>
                  <a:pt x="3771646" y="546099"/>
                </a:lnTo>
                <a:lnTo>
                  <a:pt x="3783456" y="571499"/>
                </a:lnTo>
                <a:lnTo>
                  <a:pt x="3796029" y="584199"/>
                </a:lnTo>
                <a:lnTo>
                  <a:pt x="3810380" y="609599"/>
                </a:lnTo>
                <a:lnTo>
                  <a:pt x="3826002" y="622299"/>
                </a:lnTo>
                <a:lnTo>
                  <a:pt x="3843147" y="647699"/>
                </a:lnTo>
                <a:lnTo>
                  <a:pt x="3863086" y="660399"/>
                </a:lnTo>
                <a:lnTo>
                  <a:pt x="3884041" y="673099"/>
                </a:lnTo>
                <a:lnTo>
                  <a:pt x="3907409" y="685799"/>
                </a:lnTo>
                <a:lnTo>
                  <a:pt x="3958336" y="711199"/>
                </a:lnTo>
                <a:lnTo>
                  <a:pt x="3982339" y="723899"/>
                </a:lnTo>
                <a:lnTo>
                  <a:pt x="4006723" y="723899"/>
                </a:lnTo>
                <a:lnTo>
                  <a:pt x="4031741" y="736599"/>
                </a:lnTo>
                <a:lnTo>
                  <a:pt x="4056888" y="736599"/>
                </a:lnTo>
                <a:lnTo>
                  <a:pt x="4082668" y="749299"/>
                </a:lnTo>
                <a:lnTo>
                  <a:pt x="4134992" y="749299"/>
                </a:lnTo>
                <a:lnTo>
                  <a:pt x="4187571" y="761999"/>
                </a:lnTo>
                <a:lnTo>
                  <a:pt x="4447624" y="761999"/>
                </a:lnTo>
                <a:lnTo>
                  <a:pt x="4437422" y="634999"/>
                </a:lnTo>
                <a:lnTo>
                  <a:pt x="4202303" y="634999"/>
                </a:lnTo>
                <a:lnTo>
                  <a:pt x="4153662" y="622299"/>
                </a:lnTo>
                <a:lnTo>
                  <a:pt x="4085971" y="622299"/>
                </a:lnTo>
                <a:lnTo>
                  <a:pt x="4064254" y="609599"/>
                </a:lnTo>
                <a:lnTo>
                  <a:pt x="4043426" y="609599"/>
                </a:lnTo>
                <a:lnTo>
                  <a:pt x="4022979" y="596899"/>
                </a:lnTo>
                <a:lnTo>
                  <a:pt x="4003293" y="596899"/>
                </a:lnTo>
                <a:lnTo>
                  <a:pt x="3985514" y="584199"/>
                </a:lnTo>
                <a:lnTo>
                  <a:pt x="3970654" y="584199"/>
                </a:lnTo>
                <a:lnTo>
                  <a:pt x="3957066" y="571499"/>
                </a:lnTo>
                <a:lnTo>
                  <a:pt x="3944366" y="558799"/>
                </a:lnTo>
                <a:lnTo>
                  <a:pt x="3933190" y="558799"/>
                </a:lnTo>
                <a:lnTo>
                  <a:pt x="3902075" y="520699"/>
                </a:lnTo>
                <a:lnTo>
                  <a:pt x="3883533" y="482599"/>
                </a:lnTo>
                <a:lnTo>
                  <a:pt x="3874897" y="469899"/>
                </a:lnTo>
                <a:lnTo>
                  <a:pt x="3857371" y="431799"/>
                </a:lnTo>
                <a:lnTo>
                  <a:pt x="3839591" y="393699"/>
                </a:lnTo>
                <a:lnTo>
                  <a:pt x="3821049" y="355599"/>
                </a:lnTo>
                <a:lnTo>
                  <a:pt x="3810889" y="330199"/>
                </a:lnTo>
                <a:lnTo>
                  <a:pt x="3799840" y="317499"/>
                </a:lnTo>
                <a:lnTo>
                  <a:pt x="3788029" y="292100"/>
                </a:lnTo>
                <a:lnTo>
                  <a:pt x="3774948" y="266700"/>
                </a:lnTo>
                <a:lnTo>
                  <a:pt x="3760470" y="241300"/>
                </a:lnTo>
                <a:lnTo>
                  <a:pt x="3744849" y="228600"/>
                </a:lnTo>
                <a:lnTo>
                  <a:pt x="3727323" y="203200"/>
                </a:lnTo>
                <a:lnTo>
                  <a:pt x="3708018" y="177800"/>
                </a:lnTo>
                <a:lnTo>
                  <a:pt x="3687064" y="165100"/>
                </a:lnTo>
                <a:lnTo>
                  <a:pt x="3663823" y="139700"/>
                </a:lnTo>
                <a:lnTo>
                  <a:pt x="3638804" y="127000"/>
                </a:lnTo>
                <a:close/>
              </a:path>
              <a:path w="4820920" h="1638300">
                <a:moveTo>
                  <a:pt x="4729968" y="634999"/>
                </a:moveTo>
                <a:lnTo>
                  <a:pt x="4501388" y="634999"/>
                </a:lnTo>
                <a:lnTo>
                  <a:pt x="4509897" y="761999"/>
                </a:lnTo>
                <a:lnTo>
                  <a:pt x="4671336" y="761999"/>
                </a:lnTo>
                <a:lnTo>
                  <a:pt x="4820793" y="673099"/>
                </a:lnTo>
                <a:lnTo>
                  <a:pt x="4729968" y="634999"/>
                </a:lnTo>
                <a:close/>
              </a:path>
              <a:path w="4820920" h="1638300">
                <a:moveTo>
                  <a:pt x="2101468" y="203200"/>
                </a:moveTo>
                <a:lnTo>
                  <a:pt x="1768348" y="203200"/>
                </a:lnTo>
                <a:lnTo>
                  <a:pt x="1775714" y="215900"/>
                </a:lnTo>
                <a:lnTo>
                  <a:pt x="2048890" y="215900"/>
                </a:lnTo>
                <a:lnTo>
                  <a:pt x="2101468" y="203200"/>
                </a:lnTo>
                <a:close/>
              </a:path>
              <a:path w="4820920" h="1638300">
                <a:moveTo>
                  <a:pt x="2323973" y="190500"/>
                </a:moveTo>
                <a:lnTo>
                  <a:pt x="1682623" y="190500"/>
                </a:lnTo>
                <a:lnTo>
                  <a:pt x="1707896" y="203200"/>
                </a:lnTo>
                <a:lnTo>
                  <a:pt x="2210689" y="203200"/>
                </a:lnTo>
                <a:lnTo>
                  <a:pt x="2323973" y="190500"/>
                </a:lnTo>
                <a:close/>
              </a:path>
              <a:path w="4820920" h="1638300">
                <a:moveTo>
                  <a:pt x="2557906" y="177800"/>
                </a:moveTo>
                <a:lnTo>
                  <a:pt x="1623695" y="177800"/>
                </a:lnTo>
                <a:lnTo>
                  <a:pt x="1638808" y="190500"/>
                </a:lnTo>
                <a:lnTo>
                  <a:pt x="2440304" y="190500"/>
                </a:lnTo>
                <a:lnTo>
                  <a:pt x="2557906" y="177800"/>
                </a:lnTo>
                <a:close/>
              </a:path>
              <a:path w="4820920" h="1638300">
                <a:moveTo>
                  <a:pt x="2792476" y="165100"/>
                </a:moveTo>
                <a:lnTo>
                  <a:pt x="1520316" y="165100"/>
                </a:lnTo>
                <a:lnTo>
                  <a:pt x="1556385" y="177800"/>
                </a:lnTo>
                <a:lnTo>
                  <a:pt x="2675890" y="177800"/>
                </a:lnTo>
                <a:lnTo>
                  <a:pt x="2792476" y="165100"/>
                </a:lnTo>
                <a:close/>
              </a:path>
              <a:path w="4820920" h="1638300">
                <a:moveTo>
                  <a:pt x="3535426" y="76200"/>
                </a:moveTo>
                <a:lnTo>
                  <a:pt x="2203830" y="76200"/>
                </a:lnTo>
                <a:lnTo>
                  <a:pt x="2095627" y="88900"/>
                </a:lnTo>
                <a:lnTo>
                  <a:pt x="3552063" y="88900"/>
                </a:lnTo>
                <a:lnTo>
                  <a:pt x="3535426" y="76200"/>
                </a:lnTo>
                <a:close/>
              </a:path>
              <a:path w="4820920" h="1638300">
                <a:moveTo>
                  <a:pt x="3403980" y="50800"/>
                </a:moveTo>
                <a:lnTo>
                  <a:pt x="2550160" y="50800"/>
                </a:lnTo>
                <a:lnTo>
                  <a:pt x="2316353" y="76200"/>
                </a:lnTo>
                <a:lnTo>
                  <a:pt x="3518154" y="76200"/>
                </a:lnTo>
                <a:lnTo>
                  <a:pt x="3500374" y="63500"/>
                </a:lnTo>
                <a:lnTo>
                  <a:pt x="3443986" y="63500"/>
                </a:lnTo>
                <a:lnTo>
                  <a:pt x="3403980" y="50800"/>
                </a:lnTo>
                <a:close/>
              </a:path>
              <a:path w="4820920" h="1638300">
                <a:moveTo>
                  <a:pt x="1460373" y="25400"/>
                </a:moveTo>
                <a:lnTo>
                  <a:pt x="797687" y="25400"/>
                </a:lnTo>
                <a:lnTo>
                  <a:pt x="771398" y="38100"/>
                </a:lnTo>
                <a:lnTo>
                  <a:pt x="720725" y="63500"/>
                </a:lnTo>
                <a:lnTo>
                  <a:pt x="1643761" y="63500"/>
                </a:lnTo>
                <a:lnTo>
                  <a:pt x="1610360" y="50800"/>
                </a:lnTo>
                <a:lnTo>
                  <a:pt x="1575308" y="50800"/>
                </a:lnTo>
                <a:lnTo>
                  <a:pt x="1538351" y="38100"/>
                </a:lnTo>
                <a:lnTo>
                  <a:pt x="1499997" y="38100"/>
                </a:lnTo>
                <a:lnTo>
                  <a:pt x="1460373" y="25400"/>
                </a:lnTo>
                <a:close/>
              </a:path>
              <a:path w="4820920" h="1638300">
                <a:moveTo>
                  <a:pt x="3317493" y="38100"/>
                </a:moveTo>
                <a:lnTo>
                  <a:pt x="2785872" y="38100"/>
                </a:lnTo>
                <a:lnTo>
                  <a:pt x="2668397" y="50800"/>
                </a:lnTo>
                <a:lnTo>
                  <a:pt x="3361816" y="50800"/>
                </a:lnTo>
                <a:lnTo>
                  <a:pt x="3317493" y="38100"/>
                </a:lnTo>
                <a:close/>
              </a:path>
              <a:path w="4820920" h="1638300">
                <a:moveTo>
                  <a:pt x="1336039" y="12700"/>
                </a:moveTo>
                <a:lnTo>
                  <a:pt x="828039" y="12700"/>
                </a:lnTo>
                <a:lnTo>
                  <a:pt x="812419" y="25400"/>
                </a:lnTo>
                <a:lnTo>
                  <a:pt x="1378458" y="25400"/>
                </a:lnTo>
                <a:lnTo>
                  <a:pt x="1336039" y="12700"/>
                </a:lnTo>
                <a:close/>
              </a:path>
              <a:path w="4820920" h="1638300">
                <a:moveTo>
                  <a:pt x="1208786" y="0"/>
                </a:moveTo>
                <a:lnTo>
                  <a:pt x="928624" y="0"/>
                </a:lnTo>
                <a:lnTo>
                  <a:pt x="893826" y="12700"/>
                </a:lnTo>
                <a:lnTo>
                  <a:pt x="1251331" y="12700"/>
                </a:lnTo>
                <a:lnTo>
                  <a:pt x="1208786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359914" y="3213354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19" h="504825">
                <a:moveTo>
                  <a:pt x="251460" y="0"/>
                </a:moveTo>
                <a:lnTo>
                  <a:pt x="206243" y="4062"/>
                </a:lnTo>
                <a:lnTo>
                  <a:pt x="163693" y="15777"/>
                </a:lnTo>
                <a:lnTo>
                  <a:pt x="124516" y="34431"/>
                </a:lnTo>
                <a:lnTo>
                  <a:pt x="89422" y="59312"/>
                </a:lnTo>
                <a:lnTo>
                  <a:pt x="59120" y="89710"/>
                </a:lnTo>
                <a:lnTo>
                  <a:pt x="34318" y="124911"/>
                </a:lnTo>
                <a:lnTo>
                  <a:pt x="15725" y="164205"/>
                </a:lnTo>
                <a:lnTo>
                  <a:pt x="4049" y="206879"/>
                </a:lnTo>
                <a:lnTo>
                  <a:pt x="0" y="252222"/>
                </a:lnTo>
                <a:lnTo>
                  <a:pt x="4049" y="297564"/>
                </a:lnTo>
                <a:lnTo>
                  <a:pt x="15725" y="340238"/>
                </a:lnTo>
                <a:lnTo>
                  <a:pt x="34318" y="379532"/>
                </a:lnTo>
                <a:lnTo>
                  <a:pt x="59120" y="414733"/>
                </a:lnTo>
                <a:lnTo>
                  <a:pt x="89422" y="445131"/>
                </a:lnTo>
                <a:lnTo>
                  <a:pt x="124516" y="470012"/>
                </a:lnTo>
                <a:lnTo>
                  <a:pt x="163693" y="488666"/>
                </a:lnTo>
                <a:lnTo>
                  <a:pt x="206243" y="500381"/>
                </a:lnTo>
                <a:lnTo>
                  <a:pt x="251460" y="504444"/>
                </a:lnTo>
                <a:lnTo>
                  <a:pt x="296676" y="500381"/>
                </a:lnTo>
                <a:lnTo>
                  <a:pt x="339226" y="488666"/>
                </a:lnTo>
                <a:lnTo>
                  <a:pt x="378403" y="470012"/>
                </a:lnTo>
                <a:lnTo>
                  <a:pt x="413497" y="445131"/>
                </a:lnTo>
                <a:lnTo>
                  <a:pt x="443799" y="414733"/>
                </a:lnTo>
                <a:lnTo>
                  <a:pt x="468601" y="379532"/>
                </a:lnTo>
                <a:lnTo>
                  <a:pt x="487194" y="340238"/>
                </a:lnTo>
                <a:lnTo>
                  <a:pt x="498870" y="297564"/>
                </a:lnTo>
                <a:lnTo>
                  <a:pt x="502919" y="252222"/>
                </a:lnTo>
                <a:lnTo>
                  <a:pt x="498870" y="206879"/>
                </a:lnTo>
                <a:lnTo>
                  <a:pt x="487194" y="164205"/>
                </a:lnTo>
                <a:lnTo>
                  <a:pt x="468601" y="124911"/>
                </a:lnTo>
                <a:lnTo>
                  <a:pt x="443799" y="89710"/>
                </a:lnTo>
                <a:lnTo>
                  <a:pt x="413497" y="59312"/>
                </a:lnTo>
                <a:lnTo>
                  <a:pt x="378403" y="34431"/>
                </a:lnTo>
                <a:lnTo>
                  <a:pt x="339226" y="15777"/>
                </a:lnTo>
                <a:lnTo>
                  <a:pt x="296676" y="4062"/>
                </a:lnTo>
                <a:lnTo>
                  <a:pt x="25146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359914" y="3213354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19" h="504825">
                <a:moveTo>
                  <a:pt x="0" y="252222"/>
                </a:moveTo>
                <a:lnTo>
                  <a:pt x="4049" y="206879"/>
                </a:lnTo>
                <a:lnTo>
                  <a:pt x="15725" y="164205"/>
                </a:lnTo>
                <a:lnTo>
                  <a:pt x="34318" y="124911"/>
                </a:lnTo>
                <a:lnTo>
                  <a:pt x="59120" y="89710"/>
                </a:lnTo>
                <a:lnTo>
                  <a:pt x="89422" y="59312"/>
                </a:lnTo>
                <a:lnTo>
                  <a:pt x="124516" y="34431"/>
                </a:lnTo>
                <a:lnTo>
                  <a:pt x="163693" y="15777"/>
                </a:lnTo>
                <a:lnTo>
                  <a:pt x="206243" y="4062"/>
                </a:lnTo>
                <a:lnTo>
                  <a:pt x="251460" y="0"/>
                </a:lnTo>
                <a:lnTo>
                  <a:pt x="296676" y="4062"/>
                </a:lnTo>
                <a:lnTo>
                  <a:pt x="339226" y="15777"/>
                </a:lnTo>
                <a:lnTo>
                  <a:pt x="378403" y="34431"/>
                </a:lnTo>
                <a:lnTo>
                  <a:pt x="413497" y="59312"/>
                </a:lnTo>
                <a:lnTo>
                  <a:pt x="443799" y="89710"/>
                </a:lnTo>
                <a:lnTo>
                  <a:pt x="468601" y="124911"/>
                </a:lnTo>
                <a:lnTo>
                  <a:pt x="487194" y="164205"/>
                </a:lnTo>
                <a:lnTo>
                  <a:pt x="498870" y="206879"/>
                </a:lnTo>
                <a:lnTo>
                  <a:pt x="502919" y="252222"/>
                </a:lnTo>
                <a:lnTo>
                  <a:pt x="498870" y="297564"/>
                </a:lnTo>
                <a:lnTo>
                  <a:pt x="487194" y="340238"/>
                </a:lnTo>
                <a:lnTo>
                  <a:pt x="468601" y="379532"/>
                </a:lnTo>
                <a:lnTo>
                  <a:pt x="443799" y="414733"/>
                </a:lnTo>
                <a:lnTo>
                  <a:pt x="413497" y="445131"/>
                </a:lnTo>
                <a:lnTo>
                  <a:pt x="378403" y="470012"/>
                </a:lnTo>
                <a:lnTo>
                  <a:pt x="339226" y="488666"/>
                </a:lnTo>
                <a:lnTo>
                  <a:pt x="296676" y="500381"/>
                </a:lnTo>
                <a:lnTo>
                  <a:pt x="251460" y="504444"/>
                </a:lnTo>
                <a:lnTo>
                  <a:pt x="206243" y="500381"/>
                </a:lnTo>
                <a:lnTo>
                  <a:pt x="163693" y="488666"/>
                </a:lnTo>
                <a:lnTo>
                  <a:pt x="124516" y="470012"/>
                </a:lnTo>
                <a:lnTo>
                  <a:pt x="89422" y="445131"/>
                </a:lnTo>
                <a:lnTo>
                  <a:pt x="59120" y="414733"/>
                </a:lnTo>
                <a:lnTo>
                  <a:pt x="34318" y="379532"/>
                </a:lnTo>
                <a:lnTo>
                  <a:pt x="15725" y="340238"/>
                </a:lnTo>
                <a:lnTo>
                  <a:pt x="4049" y="297564"/>
                </a:lnTo>
                <a:lnTo>
                  <a:pt x="0" y="25222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 txBox="1"/>
          <p:nvPr/>
        </p:nvSpPr>
        <p:spPr>
          <a:xfrm>
            <a:off x="2418969" y="3329940"/>
            <a:ext cx="36258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FFFFFF"/>
                </a:solidFill>
                <a:latin typeface="Tahoma"/>
                <a:cs typeface="Tahoma"/>
              </a:rPr>
              <a:t>OK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7" name="object 2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Packet</a:t>
            </a:r>
            <a:r>
              <a:rPr dirty="0" spc="-65"/>
              <a:t> </a:t>
            </a:r>
            <a:r>
              <a:rPr dirty="0" spc="-5"/>
              <a:t>Switching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2061590"/>
            <a:ext cx="4061460" cy="107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Connection-Oriented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Connectionless</a:t>
            </a:r>
          </a:p>
        </p:txBody>
      </p:sp>
      <p:sp>
        <p:nvSpPr>
          <p:cNvPr id="3" name="object 3"/>
          <p:cNvSpPr/>
          <p:nvPr/>
        </p:nvSpPr>
        <p:spPr>
          <a:xfrm>
            <a:off x="3190348" y="3326691"/>
            <a:ext cx="3330575" cy="2242185"/>
          </a:xfrm>
          <a:custGeom>
            <a:avLst/>
            <a:gdLst/>
            <a:ahLst/>
            <a:cxnLst/>
            <a:rect l="l" t="t" r="r" b="b"/>
            <a:pathLst>
              <a:path w="3330575" h="2242185">
                <a:moveTo>
                  <a:pt x="3330534" y="1870812"/>
                </a:moveTo>
                <a:lnTo>
                  <a:pt x="3327627" y="1917208"/>
                </a:lnTo>
                <a:lnTo>
                  <a:pt x="3319143" y="1961928"/>
                </a:lnTo>
                <a:lnTo>
                  <a:pt x="3305437" y="2004618"/>
                </a:lnTo>
                <a:lnTo>
                  <a:pt x="3286864" y="2044924"/>
                </a:lnTo>
                <a:lnTo>
                  <a:pt x="3263779" y="2082490"/>
                </a:lnTo>
                <a:lnTo>
                  <a:pt x="3236536" y="2116964"/>
                </a:lnTo>
                <a:lnTo>
                  <a:pt x="3205491" y="2147991"/>
                </a:lnTo>
                <a:lnTo>
                  <a:pt x="3170998" y="2175216"/>
                </a:lnTo>
                <a:lnTo>
                  <a:pt x="3133413" y="2198286"/>
                </a:lnTo>
                <a:lnTo>
                  <a:pt x="3093089" y="2216846"/>
                </a:lnTo>
                <a:lnTo>
                  <a:pt x="3050383" y="2230541"/>
                </a:lnTo>
                <a:lnTo>
                  <a:pt x="3005649" y="2239018"/>
                </a:lnTo>
                <a:lnTo>
                  <a:pt x="2959242" y="2241923"/>
                </a:lnTo>
                <a:lnTo>
                  <a:pt x="1462962" y="2241923"/>
                </a:lnTo>
                <a:lnTo>
                  <a:pt x="694602" y="2241923"/>
                </a:lnTo>
                <a:lnTo>
                  <a:pt x="411522" y="2241923"/>
                </a:lnTo>
                <a:lnTo>
                  <a:pt x="371082" y="2241923"/>
                </a:lnTo>
                <a:lnTo>
                  <a:pt x="324679" y="2239019"/>
                </a:lnTo>
                <a:lnTo>
                  <a:pt x="279954" y="2230541"/>
                </a:lnTo>
                <a:lnTo>
                  <a:pt x="237263" y="2216846"/>
                </a:lnTo>
                <a:lnTo>
                  <a:pt x="196959" y="2198286"/>
                </a:lnTo>
                <a:lnTo>
                  <a:pt x="159395" y="2175217"/>
                </a:lnTo>
                <a:lnTo>
                  <a:pt x="124926" y="2147991"/>
                </a:lnTo>
                <a:lnTo>
                  <a:pt x="93905" y="2116964"/>
                </a:lnTo>
                <a:lnTo>
                  <a:pt x="66685" y="2082491"/>
                </a:lnTo>
                <a:lnTo>
                  <a:pt x="43622" y="2044924"/>
                </a:lnTo>
                <a:lnTo>
                  <a:pt x="25068" y="2004618"/>
                </a:lnTo>
                <a:lnTo>
                  <a:pt x="11377" y="1961928"/>
                </a:lnTo>
                <a:lnTo>
                  <a:pt x="2903" y="1917208"/>
                </a:lnTo>
                <a:lnTo>
                  <a:pt x="0" y="1870812"/>
                </a:lnTo>
                <a:lnTo>
                  <a:pt x="0" y="1003866"/>
                </a:lnTo>
                <a:lnTo>
                  <a:pt x="0" y="558677"/>
                </a:lnTo>
                <a:lnTo>
                  <a:pt x="0" y="394660"/>
                </a:lnTo>
                <a:lnTo>
                  <a:pt x="0" y="371229"/>
                </a:lnTo>
                <a:lnTo>
                  <a:pt x="2903" y="324833"/>
                </a:lnTo>
                <a:lnTo>
                  <a:pt x="11377" y="280108"/>
                </a:lnTo>
                <a:lnTo>
                  <a:pt x="25068" y="237410"/>
                </a:lnTo>
                <a:lnTo>
                  <a:pt x="43622" y="197094"/>
                </a:lnTo>
                <a:lnTo>
                  <a:pt x="66685" y="159515"/>
                </a:lnTo>
                <a:lnTo>
                  <a:pt x="93905" y="125027"/>
                </a:lnTo>
                <a:lnTo>
                  <a:pt x="124926" y="93986"/>
                </a:lnTo>
                <a:lnTo>
                  <a:pt x="159395" y="66747"/>
                </a:lnTo>
                <a:lnTo>
                  <a:pt x="196959" y="43665"/>
                </a:lnTo>
                <a:lnTo>
                  <a:pt x="237263" y="25094"/>
                </a:lnTo>
                <a:lnTo>
                  <a:pt x="279954" y="11389"/>
                </a:lnTo>
                <a:lnTo>
                  <a:pt x="324679" y="2906"/>
                </a:lnTo>
                <a:lnTo>
                  <a:pt x="371082" y="0"/>
                </a:lnTo>
                <a:lnTo>
                  <a:pt x="1867362" y="0"/>
                </a:lnTo>
                <a:lnTo>
                  <a:pt x="2635722" y="0"/>
                </a:lnTo>
                <a:lnTo>
                  <a:pt x="2918802" y="0"/>
                </a:lnTo>
                <a:lnTo>
                  <a:pt x="2959242" y="0"/>
                </a:lnTo>
                <a:lnTo>
                  <a:pt x="3005649" y="2906"/>
                </a:lnTo>
                <a:lnTo>
                  <a:pt x="3050383" y="11389"/>
                </a:lnTo>
                <a:lnTo>
                  <a:pt x="3093089" y="25093"/>
                </a:lnTo>
                <a:lnTo>
                  <a:pt x="3133413" y="43664"/>
                </a:lnTo>
                <a:lnTo>
                  <a:pt x="3170998" y="66747"/>
                </a:lnTo>
                <a:lnTo>
                  <a:pt x="3205491" y="93986"/>
                </a:lnTo>
                <a:lnTo>
                  <a:pt x="3236536" y="125027"/>
                </a:lnTo>
                <a:lnTo>
                  <a:pt x="3263779" y="159514"/>
                </a:lnTo>
                <a:lnTo>
                  <a:pt x="3286864" y="197094"/>
                </a:lnTo>
                <a:lnTo>
                  <a:pt x="3305437" y="237410"/>
                </a:lnTo>
                <a:lnTo>
                  <a:pt x="3319143" y="280108"/>
                </a:lnTo>
                <a:lnTo>
                  <a:pt x="3327627" y="324832"/>
                </a:lnTo>
                <a:lnTo>
                  <a:pt x="3330534" y="371229"/>
                </a:lnTo>
                <a:lnTo>
                  <a:pt x="3330534" y="1870812"/>
                </a:lnTo>
                <a:close/>
              </a:path>
            </a:pathLst>
          </a:custGeom>
          <a:ln w="6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8560" y="3718561"/>
            <a:ext cx="2543175" cy="1442085"/>
          </a:xfrm>
          <a:custGeom>
            <a:avLst/>
            <a:gdLst/>
            <a:ahLst/>
            <a:cxnLst/>
            <a:rect l="l" t="t" r="r" b="b"/>
            <a:pathLst>
              <a:path w="2543175" h="1442085">
                <a:moveTo>
                  <a:pt x="0" y="0"/>
                </a:moveTo>
                <a:lnTo>
                  <a:pt x="2542794" y="1441708"/>
                </a:lnTo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0255" y="3749436"/>
            <a:ext cx="2559685" cy="1446530"/>
          </a:xfrm>
          <a:custGeom>
            <a:avLst/>
            <a:gdLst/>
            <a:ahLst/>
            <a:cxnLst/>
            <a:rect l="l" t="t" r="r" b="b"/>
            <a:pathLst>
              <a:path w="2559685" h="1446529">
                <a:moveTo>
                  <a:pt x="0" y="1446010"/>
                </a:moveTo>
                <a:lnTo>
                  <a:pt x="2559335" y="1446010"/>
                </a:lnTo>
                <a:lnTo>
                  <a:pt x="2559335" y="0"/>
                </a:lnTo>
                <a:lnTo>
                  <a:pt x="0" y="0"/>
                </a:lnTo>
                <a:lnTo>
                  <a:pt x="0" y="1446010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0255" y="3722675"/>
            <a:ext cx="2559685" cy="1450340"/>
          </a:xfrm>
          <a:custGeom>
            <a:avLst/>
            <a:gdLst/>
            <a:ahLst/>
            <a:cxnLst/>
            <a:rect l="l" t="t" r="r" b="b"/>
            <a:pathLst>
              <a:path w="2559685" h="1450339">
                <a:moveTo>
                  <a:pt x="2559335" y="0"/>
                </a:moveTo>
                <a:lnTo>
                  <a:pt x="0" y="1449950"/>
                </a:lnTo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3330" y="2708835"/>
            <a:ext cx="2742922" cy="132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801" y="4070231"/>
            <a:ext cx="2645877" cy="131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18159" y="4012751"/>
            <a:ext cx="5067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Sender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3077" y="4044617"/>
            <a:ext cx="6318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8854" y="5434055"/>
            <a:ext cx="64135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Receiver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6561" y="5172625"/>
            <a:ext cx="645795" cy="181610"/>
          </a:xfrm>
          <a:custGeom>
            <a:avLst/>
            <a:gdLst/>
            <a:ahLst/>
            <a:cxnLst/>
            <a:rect l="l" t="t" r="r" b="b"/>
            <a:pathLst>
              <a:path w="645795" h="181610">
                <a:moveTo>
                  <a:pt x="645574" y="0"/>
                </a:moveTo>
                <a:lnTo>
                  <a:pt x="0" y="0"/>
                </a:lnTo>
                <a:lnTo>
                  <a:pt x="0" y="57818"/>
                </a:lnTo>
                <a:lnTo>
                  <a:pt x="25344" y="105883"/>
                </a:lnTo>
                <a:lnTo>
                  <a:pt x="94559" y="145213"/>
                </a:lnTo>
                <a:lnTo>
                  <a:pt x="142422" y="160341"/>
                </a:lnTo>
                <a:lnTo>
                  <a:pt x="197418" y="171772"/>
                </a:lnTo>
                <a:lnTo>
                  <a:pt x="258268" y="179000"/>
                </a:lnTo>
                <a:lnTo>
                  <a:pt x="323694" y="181521"/>
                </a:lnTo>
                <a:lnTo>
                  <a:pt x="388461" y="179000"/>
                </a:lnTo>
                <a:lnTo>
                  <a:pt x="448833" y="171772"/>
                </a:lnTo>
                <a:lnTo>
                  <a:pt x="503502" y="160341"/>
                </a:lnTo>
                <a:lnTo>
                  <a:pt x="551163" y="145213"/>
                </a:lnTo>
                <a:lnTo>
                  <a:pt x="590507" y="126892"/>
                </a:lnTo>
                <a:lnTo>
                  <a:pt x="639019" y="82690"/>
                </a:lnTo>
                <a:lnTo>
                  <a:pt x="645574" y="57818"/>
                </a:lnTo>
                <a:lnTo>
                  <a:pt x="645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6561" y="5172625"/>
            <a:ext cx="645795" cy="181610"/>
          </a:xfrm>
          <a:custGeom>
            <a:avLst/>
            <a:gdLst/>
            <a:ahLst/>
            <a:cxnLst/>
            <a:rect l="l" t="t" r="r" b="b"/>
            <a:pathLst>
              <a:path w="645795" h="181610">
                <a:moveTo>
                  <a:pt x="0" y="0"/>
                </a:moveTo>
                <a:lnTo>
                  <a:pt x="0" y="33426"/>
                </a:lnTo>
                <a:lnTo>
                  <a:pt x="0" y="50590"/>
                </a:lnTo>
                <a:lnTo>
                  <a:pt x="0" y="56914"/>
                </a:lnTo>
                <a:lnTo>
                  <a:pt x="0" y="57818"/>
                </a:lnTo>
                <a:lnTo>
                  <a:pt x="6549" y="82690"/>
                </a:lnTo>
                <a:lnTo>
                  <a:pt x="55107" y="126892"/>
                </a:lnTo>
                <a:lnTo>
                  <a:pt x="94559" y="145213"/>
                </a:lnTo>
                <a:lnTo>
                  <a:pt x="142422" y="160341"/>
                </a:lnTo>
                <a:lnTo>
                  <a:pt x="197418" y="171772"/>
                </a:lnTo>
                <a:lnTo>
                  <a:pt x="258268" y="179000"/>
                </a:lnTo>
                <a:lnTo>
                  <a:pt x="323694" y="181521"/>
                </a:lnTo>
                <a:lnTo>
                  <a:pt x="388461" y="179000"/>
                </a:lnTo>
                <a:lnTo>
                  <a:pt x="448833" y="171772"/>
                </a:lnTo>
                <a:lnTo>
                  <a:pt x="503502" y="160341"/>
                </a:lnTo>
                <a:lnTo>
                  <a:pt x="551163" y="145213"/>
                </a:lnTo>
                <a:lnTo>
                  <a:pt x="590507" y="126892"/>
                </a:lnTo>
                <a:lnTo>
                  <a:pt x="639019" y="82690"/>
                </a:lnTo>
                <a:lnTo>
                  <a:pt x="645574" y="57818"/>
                </a:lnTo>
                <a:lnTo>
                  <a:pt x="645574" y="24392"/>
                </a:lnTo>
                <a:lnTo>
                  <a:pt x="645574" y="7227"/>
                </a:lnTo>
                <a:lnTo>
                  <a:pt x="645574" y="903"/>
                </a:lnTo>
                <a:lnTo>
                  <a:pt x="645574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6561" y="5048921"/>
            <a:ext cx="645795" cy="247650"/>
          </a:xfrm>
          <a:custGeom>
            <a:avLst/>
            <a:gdLst/>
            <a:ahLst/>
            <a:cxnLst/>
            <a:rect l="l" t="t" r="r" b="b"/>
            <a:pathLst>
              <a:path w="645795" h="247650">
                <a:moveTo>
                  <a:pt x="323694" y="0"/>
                </a:moveTo>
                <a:lnTo>
                  <a:pt x="258268" y="2528"/>
                </a:lnTo>
                <a:lnTo>
                  <a:pt x="197418" y="9774"/>
                </a:lnTo>
                <a:lnTo>
                  <a:pt x="142422" y="21226"/>
                </a:lnTo>
                <a:lnTo>
                  <a:pt x="94559" y="36373"/>
                </a:lnTo>
                <a:lnTo>
                  <a:pt x="55107" y="54705"/>
                </a:lnTo>
                <a:lnTo>
                  <a:pt x="6549" y="98881"/>
                </a:lnTo>
                <a:lnTo>
                  <a:pt x="0" y="123703"/>
                </a:lnTo>
                <a:lnTo>
                  <a:pt x="6549" y="148583"/>
                </a:lnTo>
                <a:lnTo>
                  <a:pt x="55107" y="192833"/>
                </a:lnTo>
                <a:lnTo>
                  <a:pt x="94559" y="211186"/>
                </a:lnTo>
                <a:lnTo>
                  <a:pt x="142422" y="226346"/>
                </a:lnTo>
                <a:lnTo>
                  <a:pt x="197418" y="237804"/>
                </a:lnTo>
                <a:lnTo>
                  <a:pt x="258268" y="245052"/>
                </a:lnTo>
                <a:lnTo>
                  <a:pt x="323694" y="247581"/>
                </a:lnTo>
                <a:lnTo>
                  <a:pt x="388461" y="245052"/>
                </a:lnTo>
                <a:lnTo>
                  <a:pt x="448833" y="237804"/>
                </a:lnTo>
                <a:lnTo>
                  <a:pt x="503502" y="226346"/>
                </a:lnTo>
                <a:lnTo>
                  <a:pt x="551163" y="211186"/>
                </a:lnTo>
                <a:lnTo>
                  <a:pt x="590507" y="192833"/>
                </a:lnTo>
                <a:lnTo>
                  <a:pt x="639019" y="148583"/>
                </a:lnTo>
                <a:lnTo>
                  <a:pt x="645574" y="123703"/>
                </a:lnTo>
                <a:lnTo>
                  <a:pt x="639019" y="98881"/>
                </a:lnTo>
                <a:lnTo>
                  <a:pt x="590507" y="54705"/>
                </a:lnTo>
                <a:lnTo>
                  <a:pt x="551163" y="36373"/>
                </a:lnTo>
                <a:lnTo>
                  <a:pt x="503502" y="21226"/>
                </a:lnTo>
                <a:lnTo>
                  <a:pt x="448833" y="9774"/>
                </a:lnTo>
                <a:lnTo>
                  <a:pt x="388461" y="2528"/>
                </a:lnTo>
                <a:lnTo>
                  <a:pt x="323694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6561" y="5048921"/>
            <a:ext cx="645795" cy="247650"/>
          </a:xfrm>
          <a:custGeom>
            <a:avLst/>
            <a:gdLst/>
            <a:ahLst/>
            <a:cxnLst/>
            <a:rect l="l" t="t" r="r" b="b"/>
            <a:pathLst>
              <a:path w="645795" h="247650">
                <a:moveTo>
                  <a:pt x="645574" y="123703"/>
                </a:moveTo>
                <a:lnTo>
                  <a:pt x="620228" y="171796"/>
                </a:lnTo>
                <a:lnTo>
                  <a:pt x="551163" y="211186"/>
                </a:lnTo>
                <a:lnTo>
                  <a:pt x="503502" y="226346"/>
                </a:lnTo>
                <a:lnTo>
                  <a:pt x="448833" y="237804"/>
                </a:lnTo>
                <a:lnTo>
                  <a:pt x="388461" y="245052"/>
                </a:lnTo>
                <a:lnTo>
                  <a:pt x="323694" y="247581"/>
                </a:lnTo>
                <a:lnTo>
                  <a:pt x="258268" y="245052"/>
                </a:lnTo>
                <a:lnTo>
                  <a:pt x="197418" y="237804"/>
                </a:lnTo>
                <a:lnTo>
                  <a:pt x="142422" y="226346"/>
                </a:lnTo>
                <a:lnTo>
                  <a:pt x="94559" y="211186"/>
                </a:lnTo>
                <a:lnTo>
                  <a:pt x="55107" y="192833"/>
                </a:lnTo>
                <a:lnTo>
                  <a:pt x="6549" y="148583"/>
                </a:lnTo>
                <a:lnTo>
                  <a:pt x="0" y="123703"/>
                </a:lnTo>
                <a:lnTo>
                  <a:pt x="6549" y="98881"/>
                </a:lnTo>
                <a:lnTo>
                  <a:pt x="55107" y="54705"/>
                </a:lnTo>
                <a:lnTo>
                  <a:pt x="94559" y="36373"/>
                </a:lnTo>
                <a:lnTo>
                  <a:pt x="142422" y="21226"/>
                </a:lnTo>
                <a:lnTo>
                  <a:pt x="197418" y="9774"/>
                </a:lnTo>
                <a:lnTo>
                  <a:pt x="258268" y="2528"/>
                </a:lnTo>
                <a:lnTo>
                  <a:pt x="323694" y="0"/>
                </a:lnTo>
                <a:lnTo>
                  <a:pt x="388461" y="2528"/>
                </a:lnTo>
                <a:lnTo>
                  <a:pt x="448833" y="9774"/>
                </a:lnTo>
                <a:lnTo>
                  <a:pt x="503502" y="21226"/>
                </a:lnTo>
                <a:lnTo>
                  <a:pt x="551163" y="36373"/>
                </a:lnTo>
                <a:lnTo>
                  <a:pt x="590507" y="54705"/>
                </a:lnTo>
                <a:lnTo>
                  <a:pt x="639019" y="98881"/>
                </a:lnTo>
                <a:lnTo>
                  <a:pt x="645574" y="123703"/>
                </a:lnTo>
                <a:close/>
              </a:path>
            </a:pathLst>
          </a:custGeom>
          <a:ln w="8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9524" y="5119095"/>
            <a:ext cx="320040" cy="107314"/>
          </a:xfrm>
          <a:custGeom>
            <a:avLst/>
            <a:gdLst/>
            <a:ahLst/>
            <a:cxnLst/>
            <a:rect l="l" t="t" r="r" b="b"/>
            <a:pathLst>
              <a:path w="320039" h="107314">
                <a:moveTo>
                  <a:pt x="0" y="0"/>
                </a:moveTo>
                <a:lnTo>
                  <a:pt x="319646" y="107234"/>
                </a:lnTo>
              </a:path>
            </a:pathLst>
          </a:custGeom>
          <a:ln w="1647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29524" y="5119095"/>
            <a:ext cx="320040" cy="107314"/>
          </a:xfrm>
          <a:custGeom>
            <a:avLst/>
            <a:gdLst/>
            <a:ahLst/>
            <a:cxnLst/>
            <a:rect l="l" t="t" r="r" b="b"/>
            <a:pathLst>
              <a:path w="320039" h="107314">
                <a:moveTo>
                  <a:pt x="319646" y="0"/>
                </a:moveTo>
                <a:lnTo>
                  <a:pt x="0" y="107234"/>
                </a:lnTo>
              </a:path>
            </a:pathLst>
          </a:custGeom>
          <a:ln w="1647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27919" y="3722674"/>
            <a:ext cx="643890" cy="181610"/>
          </a:xfrm>
          <a:custGeom>
            <a:avLst/>
            <a:gdLst/>
            <a:ahLst/>
            <a:cxnLst/>
            <a:rect l="l" t="t" r="r" b="b"/>
            <a:pathLst>
              <a:path w="643889" h="181610">
                <a:moveTo>
                  <a:pt x="643480" y="0"/>
                </a:moveTo>
                <a:lnTo>
                  <a:pt x="0" y="0"/>
                </a:lnTo>
                <a:lnTo>
                  <a:pt x="0" y="57804"/>
                </a:lnTo>
                <a:lnTo>
                  <a:pt x="25342" y="105783"/>
                </a:lnTo>
                <a:lnTo>
                  <a:pt x="94384" y="145120"/>
                </a:lnTo>
                <a:lnTo>
                  <a:pt x="142020" y="160269"/>
                </a:lnTo>
                <a:lnTo>
                  <a:pt x="196652" y="171723"/>
                </a:lnTo>
                <a:lnTo>
                  <a:pt x="256972" y="178971"/>
                </a:lnTo>
                <a:lnTo>
                  <a:pt x="321670" y="181500"/>
                </a:lnTo>
                <a:lnTo>
                  <a:pt x="386434" y="178971"/>
                </a:lnTo>
                <a:lnTo>
                  <a:pt x="446798" y="171723"/>
                </a:lnTo>
                <a:lnTo>
                  <a:pt x="501456" y="160269"/>
                </a:lnTo>
                <a:lnTo>
                  <a:pt x="549104" y="145120"/>
                </a:lnTo>
                <a:lnTo>
                  <a:pt x="588435" y="126787"/>
                </a:lnTo>
                <a:lnTo>
                  <a:pt x="636929" y="82618"/>
                </a:lnTo>
                <a:lnTo>
                  <a:pt x="643480" y="57804"/>
                </a:lnTo>
                <a:lnTo>
                  <a:pt x="64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27919" y="3722674"/>
            <a:ext cx="643890" cy="181610"/>
          </a:xfrm>
          <a:custGeom>
            <a:avLst/>
            <a:gdLst/>
            <a:ahLst/>
            <a:cxnLst/>
            <a:rect l="l" t="t" r="r" b="b"/>
            <a:pathLst>
              <a:path w="643889" h="181610">
                <a:moveTo>
                  <a:pt x="0" y="0"/>
                </a:moveTo>
                <a:lnTo>
                  <a:pt x="0" y="33418"/>
                </a:lnTo>
                <a:lnTo>
                  <a:pt x="0" y="50578"/>
                </a:lnTo>
                <a:lnTo>
                  <a:pt x="0" y="56901"/>
                </a:lnTo>
                <a:lnTo>
                  <a:pt x="0" y="57804"/>
                </a:lnTo>
                <a:lnTo>
                  <a:pt x="6553" y="82618"/>
                </a:lnTo>
                <a:lnTo>
                  <a:pt x="55055" y="126787"/>
                </a:lnTo>
                <a:lnTo>
                  <a:pt x="94384" y="145120"/>
                </a:lnTo>
                <a:lnTo>
                  <a:pt x="142020" y="160269"/>
                </a:lnTo>
                <a:lnTo>
                  <a:pt x="196652" y="171723"/>
                </a:lnTo>
                <a:lnTo>
                  <a:pt x="256972" y="178971"/>
                </a:lnTo>
                <a:lnTo>
                  <a:pt x="321670" y="181500"/>
                </a:lnTo>
                <a:lnTo>
                  <a:pt x="386434" y="178971"/>
                </a:lnTo>
                <a:lnTo>
                  <a:pt x="446798" y="171723"/>
                </a:lnTo>
                <a:lnTo>
                  <a:pt x="501456" y="160269"/>
                </a:lnTo>
                <a:lnTo>
                  <a:pt x="549104" y="145120"/>
                </a:lnTo>
                <a:lnTo>
                  <a:pt x="588435" y="126787"/>
                </a:lnTo>
                <a:lnTo>
                  <a:pt x="636929" y="82618"/>
                </a:lnTo>
                <a:lnTo>
                  <a:pt x="643480" y="57804"/>
                </a:lnTo>
                <a:lnTo>
                  <a:pt x="643480" y="24386"/>
                </a:lnTo>
                <a:lnTo>
                  <a:pt x="643480" y="7225"/>
                </a:lnTo>
                <a:lnTo>
                  <a:pt x="643480" y="903"/>
                </a:lnTo>
                <a:lnTo>
                  <a:pt x="64348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27919" y="3598977"/>
            <a:ext cx="643890" cy="247650"/>
          </a:xfrm>
          <a:custGeom>
            <a:avLst/>
            <a:gdLst/>
            <a:ahLst/>
            <a:cxnLst/>
            <a:rect l="l" t="t" r="r" b="b"/>
            <a:pathLst>
              <a:path w="643889" h="247650">
                <a:moveTo>
                  <a:pt x="321670" y="0"/>
                </a:moveTo>
                <a:lnTo>
                  <a:pt x="256972" y="2520"/>
                </a:lnTo>
                <a:lnTo>
                  <a:pt x="196652" y="9747"/>
                </a:lnTo>
                <a:lnTo>
                  <a:pt x="142020" y="21176"/>
                </a:lnTo>
                <a:lnTo>
                  <a:pt x="94384" y="36301"/>
                </a:lnTo>
                <a:lnTo>
                  <a:pt x="55055" y="54621"/>
                </a:lnTo>
                <a:lnTo>
                  <a:pt x="6553" y="98822"/>
                </a:lnTo>
                <a:lnTo>
                  <a:pt x="0" y="123696"/>
                </a:lnTo>
                <a:lnTo>
                  <a:pt x="6553" y="148570"/>
                </a:lnTo>
                <a:lnTo>
                  <a:pt x="55055" y="192772"/>
                </a:lnTo>
                <a:lnTo>
                  <a:pt x="94384" y="211091"/>
                </a:lnTo>
                <a:lnTo>
                  <a:pt x="142020" y="226217"/>
                </a:lnTo>
                <a:lnTo>
                  <a:pt x="196652" y="237645"/>
                </a:lnTo>
                <a:lnTo>
                  <a:pt x="256972" y="244872"/>
                </a:lnTo>
                <a:lnTo>
                  <a:pt x="321670" y="247393"/>
                </a:lnTo>
                <a:lnTo>
                  <a:pt x="386434" y="244872"/>
                </a:lnTo>
                <a:lnTo>
                  <a:pt x="446798" y="237645"/>
                </a:lnTo>
                <a:lnTo>
                  <a:pt x="501456" y="226217"/>
                </a:lnTo>
                <a:lnTo>
                  <a:pt x="549104" y="211091"/>
                </a:lnTo>
                <a:lnTo>
                  <a:pt x="588435" y="192772"/>
                </a:lnTo>
                <a:lnTo>
                  <a:pt x="636929" y="148570"/>
                </a:lnTo>
                <a:lnTo>
                  <a:pt x="643480" y="123696"/>
                </a:lnTo>
                <a:lnTo>
                  <a:pt x="636929" y="98822"/>
                </a:lnTo>
                <a:lnTo>
                  <a:pt x="588435" y="54621"/>
                </a:lnTo>
                <a:lnTo>
                  <a:pt x="549104" y="36301"/>
                </a:lnTo>
                <a:lnTo>
                  <a:pt x="501456" y="21176"/>
                </a:lnTo>
                <a:lnTo>
                  <a:pt x="446798" y="9747"/>
                </a:lnTo>
                <a:lnTo>
                  <a:pt x="386434" y="2520"/>
                </a:lnTo>
                <a:lnTo>
                  <a:pt x="321670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27919" y="3598977"/>
            <a:ext cx="643890" cy="247650"/>
          </a:xfrm>
          <a:custGeom>
            <a:avLst/>
            <a:gdLst/>
            <a:ahLst/>
            <a:cxnLst/>
            <a:rect l="l" t="t" r="r" b="b"/>
            <a:pathLst>
              <a:path w="643889" h="247650">
                <a:moveTo>
                  <a:pt x="643480" y="123696"/>
                </a:moveTo>
                <a:lnTo>
                  <a:pt x="618145" y="171764"/>
                </a:lnTo>
                <a:lnTo>
                  <a:pt x="549104" y="211091"/>
                </a:lnTo>
                <a:lnTo>
                  <a:pt x="501456" y="226217"/>
                </a:lnTo>
                <a:lnTo>
                  <a:pt x="446798" y="237645"/>
                </a:lnTo>
                <a:lnTo>
                  <a:pt x="386434" y="244872"/>
                </a:lnTo>
                <a:lnTo>
                  <a:pt x="321670" y="247393"/>
                </a:lnTo>
                <a:lnTo>
                  <a:pt x="256972" y="244872"/>
                </a:lnTo>
                <a:lnTo>
                  <a:pt x="196652" y="237645"/>
                </a:lnTo>
                <a:lnTo>
                  <a:pt x="142020" y="226217"/>
                </a:lnTo>
                <a:lnTo>
                  <a:pt x="94384" y="211091"/>
                </a:lnTo>
                <a:lnTo>
                  <a:pt x="55055" y="192772"/>
                </a:lnTo>
                <a:lnTo>
                  <a:pt x="6553" y="148570"/>
                </a:lnTo>
                <a:lnTo>
                  <a:pt x="0" y="123696"/>
                </a:lnTo>
                <a:lnTo>
                  <a:pt x="6553" y="98822"/>
                </a:lnTo>
                <a:lnTo>
                  <a:pt x="55055" y="54621"/>
                </a:lnTo>
                <a:lnTo>
                  <a:pt x="94384" y="36301"/>
                </a:lnTo>
                <a:lnTo>
                  <a:pt x="142020" y="21176"/>
                </a:lnTo>
                <a:lnTo>
                  <a:pt x="196652" y="9747"/>
                </a:lnTo>
                <a:lnTo>
                  <a:pt x="256972" y="2520"/>
                </a:lnTo>
                <a:lnTo>
                  <a:pt x="321670" y="0"/>
                </a:lnTo>
                <a:lnTo>
                  <a:pt x="386434" y="2520"/>
                </a:lnTo>
                <a:lnTo>
                  <a:pt x="446798" y="9747"/>
                </a:lnTo>
                <a:lnTo>
                  <a:pt x="501456" y="21176"/>
                </a:lnTo>
                <a:lnTo>
                  <a:pt x="549104" y="36301"/>
                </a:lnTo>
                <a:lnTo>
                  <a:pt x="588435" y="54621"/>
                </a:lnTo>
                <a:lnTo>
                  <a:pt x="636929" y="98822"/>
                </a:lnTo>
                <a:lnTo>
                  <a:pt x="643480" y="123696"/>
                </a:lnTo>
                <a:close/>
              </a:path>
            </a:pathLst>
          </a:custGeom>
          <a:ln w="8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90953" y="3668984"/>
            <a:ext cx="317500" cy="107950"/>
          </a:xfrm>
          <a:custGeom>
            <a:avLst/>
            <a:gdLst/>
            <a:ahLst/>
            <a:cxnLst/>
            <a:rect l="l" t="t" r="r" b="b"/>
            <a:pathLst>
              <a:path w="317500" h="107950">
                <a:moveTo>
                  <a:pt x="0" y="0"/>
                </a:moveTo>
                <a:lnTo>
                  <a:pt x="317482" y="107380"/>
                </a:lnTo>
              </a:path>
            </a:pathLst>
          </a:custGeom>
          <a:ln w="1647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0953" y="3668984"/>
            <a:ext cx="317500" cy="107950"/>
          </a:xfrm>
          <a:custGeom>
            <a:avLst/>
            <a:gdLst/>
            <a:ahLst/>
            <a:cxnLst/>
            <a:rect l="l" t="t" r="r" b="b"/>
            <a:pathLst>
              <a:path w="317500" h="107950">
                <a:moveTo>
                  <a:pt x="317482" y="0"/>
                </a:moveTo>
                <a:lnTo>
                  <a:pt x="0" y="107380"/>
                </a:lnTo>
              </a:path>
            </a:pathLst>
          </a:custGeom>
          <a:ln w="1647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47170" y="4446726"/>
            <a:ext cx="643890" cy="181610"/>
          </a:xfrm>
          <a:custGeom>
            <a:avLst/>
            <a:gdLst/>
            <a:ahLst/>
            <a:cxnLst/>
            <a:rect l="l" t="t" r="r" b="b"/>
            <a:pathLst>
              <a:path w="643889" h="181610">
                <a:moveTo>
                  <a:pt x="643480" y="0"/>
                </a:moveTo>
                <a:lnTo>
                  <a:pt x="0" y="0"/>
                </a:lnTo>
                <a:lnTo>
                  <a:pt x="0" y="59686"/>
                </a:lnTo>
                <a:lnTo>
                  <a:pt x="25334" y="107460"/>
                </a:lnTo>
                <a:lnTo>
                  <a:pt x="94375" y="146140"/>
                </a:lnTo>
                <a:lnTo>
                  <a:pt x="142023" y="160920"/>
                </a:lnTo>
                <a:lnTo>
                  <a:pt x="196682" y="172047"/>
                </a:lnTo>
                <a:lnTo>
                  <a:pt x="257045" y="179060"/>
                </a:lnTo>
                <a:lnTo>
                  <a:pt x="321809" y="181500"/>
                </a:lnTo>
                <a:lnTo>
                  <a:pt x="387169" y="179060"/>
                </a:lnTo>
                <a:lnTo>
                  <a:pt x="447799" y="172047"/>
                </a:lnTo>
                <a:lnTo>
                  <a:pt x="502472" y="160920"/>
                </a:lnTo>
                <a:lnTo>
                  <a:pt x="549959" y="146140"/>
                </a:lnTo>
                <a:lnTo>
                  <a:pt x="589032" y="128166"/>
                </a:lnTo>
                <a:lnTo>
                  <a:pt x="637021" y="84480"/>
                </a:lnTo>
                <a:lnTo>
                  <a:pt x="643480" y="59686"/>
                </a:lnTo>
                <a:lnTo>
                  <a:pt x="64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47170" y="4446726"/>
            <a:ext cx="643890" cy="181610"/>
          </a:xfrm>
          <a:custGeom>
            <a:avLst/>
            <a:gdLst/>
            <a:ahLst/>
            <a:cxnLst/>
            <a:rect l="l" t="t" r="r" b="b"/>
            <a:pathLst>
              <a:path w="643889" h="181610">
                <a:moveTo>
                  <a:pt x="0" y="0"/>
                </a:moveTo>
                <a:lnTo>
                  <a:pt x="0" y="34506"/>
                </a:lnTo>
                <a:lnTo>
                  <a:pt x="0" y="52225"/>
                </a:lnTo>
                <a:lnTo>
                  <a:pt x="0" y="58754"/>
                </a:lnTo>
                <a:lnTo>
                  <a:pt x="0" y="59686"/>
                </a:lnTo>
                <a:lnTo>
                  <a:pt x="6551" y="84480"/>
                </a:lnTo>
                <a:lnTo>
                  <a:pt x="55044" y="128166"/>
                </a:lnTo>
                <a:lnTo>
                  <a:pt x="94375" y="146140"/>
                </a:lnTo>
                <a:lnTo>
                  <a:pt x="142023" y="160920"/>
                </a:lnTo>
                <a:lnTo>
                  <a:pt x="196682" y="172047"/>
                </a:lnTo>
                <a:lnTo>
                  <a:pt x="257045" y="179060"/>
                </a:lnTo>
                <a:lnTo>
                  <a:pt x="321809" y="181500"/>
                </a:lnTo>
                <a:lnTo>
                  <a:pt x="387169" y="179060"/>
                </a:lnTo>
                <a:lnTo>
                  <a:pt x="447799" y="172047"/>
                </a:lnTo>
                <a:lnTo>
                  <a:pt x="502472" y="160920"/>
                </a:lnTo>
                <a:lnTo>
                  <a:pt x="549959" y="146140"/>
                </a:lnTo>
                <a:lnTo>
                  <a:pt x="589032" y="128166"/>
                </a:lnTo>
                <a:lnTo>
                  <a:pt x="637021" y="84480"/>
                </a:lnTo>
                <a:lnTo>
                  <a:pt x="643480" y="59686"/>
                </a:lnTo>
                <a:lnTo>
                  <a:pt x="643480" y="25180"/>
                </a:lnTo>
                <a:lnTo>
                  <a:pt x="643480" y="7460"/>
                </a:lnTo>
                <a:lnTo>
                  <a:pt x="643480" y="932"/>
                </a:lnTo>
                <a:lnTo>
                  <a:pt x="643480" y="0"/>
                </a:lnTo>
              </a:path>
            </a:pathLst>
          </a:custGeom>
          <a:ln w="61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7170" y="4324911"/>
            <a:ext cx="643890" cy="245745"/>
          </a:xfrm>
          <a:custGeom>
            <a:avLst/>
            <a:gdLst/>
            <a:ahLst/>
            <a:cxnLst/>
            <a:rect l="l" t="t" r="r" b="b"/>
            <a:pathLst>
              <a:path w="643889" h="245745">
                <a:moveTo>
                  <a:pt x="321809" y="0"/>
                </a:moveTo>
                <a:lnTo>
                  <a:pt x="257045" y="2440"/>
                </a:lnTo>
                <a:lnTo>
                  <a:pt x="196682" y="9453"/>
                </a:lnTo>
                <a:lnTo>
                  <a:pt x="142023" y="20580"/>
                </a:lnTo>
                <a:lnTo>
                  <a:pt x="94375" y="35360"/>
                </a:lnTo>
                <a:lnTo>
                  <a:pt x="55044" y="53334"/>
                </a:lnTo>
                <a:lnTo>
                  <a:pt x="6551" y="97020"/>
                </a:lnTo>
                <a:lnTo>
                  <a:pt x="0" y="121814"/>
                </a:lnTo>
                <a:lnTo>
                  <a:pt x="6551" y="146628"/>
                </a:lnTo>
                <a:lnTo>
                  <a:pt x="55044" y="190797"/>
                </a:lnTo>
                <a:lnTo>
                  <a:pt x="94375" y="209130"/>
                </a:lnTo>
                <a:lnTo>
                  <a:pt x="142023" y="224279"/>
                </a:lnTo>
                <a:lnTo>
                  <a:pt x="196682" y="235733"/>
                </a:lnTo>
                <a:lnTo>
                  <a:pt x="257045" y="242981"/>
                </a:lnTo>
                <a:lnTo>
                  <a:pt x="321809" y="245510"/>
                </a:lnTo>
                <a:lnTo>
                  <a:pt x="387169" y="242981"/>
                </a:lnTo>
                <a:lnTo>
                  <a:pt x="447799" y="235733"/>
                </a:lnTo>
                <a:lnTo>
                  <a:pt x="502472" y="224279"/>
                </a:lnTo>
                <a:lnTo>
                  <a:pt x="549959" y="209130"/>
                </a:lnTo>
                <a:lnTo>
                  <a:pt x="589032" y="190797"/>
                </a:lnTo>
                <a:lnTo>
                  <a:pt x="637021" y="146628"/>
                </a:lnTo>
                <a:lnTo>
                  <a:pt x="643480" y="121814"/>
                </a:lnTo>
                <a:lnTo>
                  <a:pt x="637021" y="97020"/>
                </a:lnTo>
                <a:lnTo>
                  <a:pt x="589032" y="53334"/>
                </a:lnTo>
                <a:lnTo>
                  <a:pt x="549959" y="35360"/>
                </a:lnTo>
                <a:lnTo>
                  <a:pt x="502472" y="20580"/>
                </a:lnTo>
                <a:lnTo>
                  <a:pt x="447799" y="9453"/>
                </a:lnTo>
                <a:lnTo>
                  <a:pt x="387169" y="2440"/>
                </a:lnTo>
                <a:lnTo>
                  <a:pt x="321809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47170" y="4324911"/>
            <a:ext cx="643890" cy="245745"/>
          </a:xfrm>
          <a:custGeom>
            <a:avLst/>
            <a:gdLst/>
            <a:ahLst/>
            <a:cxnLst/>
            <a:rect l="l" t="t" r="r" b="b"/>
            <a:pathLst>
              <a:path w="643889" h="245745">
                <a:moveTo>
                  <a:pt x="643480" y="121814"/>
                </a:moveTo>
                <a:lnTo>
                  <a:pt x="618462" y="169793"/>
                </a:lnTo>
                <a:lnTo>
                  <a:pt x="549959" y="209130"/>
                </a:lnTo>
                <a:lnTo>
                  <a:pt x="502472" y="224279"/>
                </a:lnTo>
                <a:lnTo>
                  <a:pt x="447799" y="235733"/>
                </a:lnTo>
                <a:lnTo>
                  <a:pt x="387169" y="242981"/>
                </a:lnTo>
                <a:lnTo>
                  <a:pt x="321809" y="245510"/>
                </a:lnTo>
                <a:lnTo>
                  <a:pt x="257045" y="242981"/>
                </a:lnTo>
                <a:lnTo>
                  <a:pt x="196682" y="235733"/>
                </a:lnTo>
                <a:lnTo>
                  <a:pt x="142023" y="224279"/>
                </a:lnTo>
                <a:lnTo>
                  <a:pt x="94375" y="209130"/>
                </a:lnTo>
                <a:lnTo>
                  <a:pt x="55044" y="190797"/>
                </a:lnTo>
                <a:lnTo>
                  <a:pt x="6551" y="146628"/>
                </a:lnTo>
                <a:lnTo>
                  <a:pt x="0" y="121814"/>
                </a:lnTo>
                <a:lnTo>
                  <a:pt x="6551" y="97020"/>
                </a:lnTo>
                <a:lnTo>
                  <a:pt x="55044" y="53334"/>
                </a:lnTo>
                <a:lnTo>
                  <a:pt x="94375" y="35360"/>
                </a:lnTo>
                <a:lnTo>
                  <a:pt x="142023" y="20580"/>
                </a:lnTo>
                <a:lnTo>
                  <a:pt x="196682" y="9453"/>
                </a:lnTo>
                <a:lnTo>
                  <a:pt x="257045" y="2440"/>
                </a:lnTo>
                <a:lnTo>
                  <a:pt x="321809" y="0"/>
                </a:lnTo>
                <a:lnTo>
                  <a:pt x="387169" y="2440"/>
                </a:lnTo>
                <a:lnTo>
                  <a:pt x="447799" y="9453"/>
                </a:lnTo>
                <a:lnTo>
                  <a:pt x="502472" y="20580"/>
                </a:lnTo>
                <a:lnTo>
                  <a:pt x="549959" y="35360"/>
                </a:lnTo>
                <a:lnTo>
                  <a:pt x="589032" y="53334"/>
                </a:lnTo>
                <a:lnTo>
                  <a:pt x="637021" y="97020"/>
                </a:lnTo>
                <a:lnTo>
                  <a:pt x="643480" y="121814"/>
                </a:lnTo>
                <a:close/>
              </a:path>
            </a:pathLst>
          </a:custGeom>
          <a:ln w="8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0134" y="4392966"/>
            <a:ext cx="320040" cy="109855"/>
          </a:xfrm>
          <a:custGeom>
            <a:avLst/>
            <a:gdLst/>
            <a:ahLst/>
            <a:cxnLst/>
            <a:rect l="l" t="t" r="r" b="b"/>
            <a:pathLst>
              <a:path w="320039" h="109854">
                <a:moveTo>
                  <a:pt x="0" y="0"/>
                </a:moveTo>
                <a:lnTo>
                  <a:pt x="319786" y="109332"/>
                </a:lnTo>
              </a:path>
            </a:pathLst>
          </a:custGeom>
          <a:ln w="1647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10134" y="4392966"/>
            <a:ext cx="320040" cy="109855"/>
          </a:xfrm>
          <a:custGeom>
            <a:avLst/>
            <a:gdLst/>
            <a:ahLst/>
            <a:cxnLst/>
            <a:rect l="l" t="t" r="r" b="b"/>
            <a:pathLst>
              <a:path w="320039" h="109854">
                <a:moveTo>
                  <a:pt x="319786" y="0"/>
                </a:moveTo>
                <a:lnTo>
                  <a:pt x="0" y="109332"/>
                </a:lnTo>
              </a:path>
            </a:pathLst>
          </a:custGeom>
          <a:ln w="1647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81242" y="5340895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7874" y="4631932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5652" y="5340894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0095" y="3348038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5652" y="3348038"/>
            <a:ext cx="22796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260" y="2683395"/>
            <a:ext cx="5222875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350" spc="5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  <a:p>
            <a:pPr algn="r" marR="348615">
              <a:lnSpc>
                <a:spcPts val="1595"/>
              </a:lnSpc>
            </a:pPr>
            <a:r>
              <a:rPr dirty="0" sz="1550" spc="5">
                <a:latin typeface="Times New Roman"/>
                <a:cs typeface="Times New Roman"/>
              </a:rPr>
              <a:t>A</a:t>
            </a:r>
            <a:r>
              <a:rPr dirty="0" sz="1550" spc="-1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connectionless</a:t>
            </a:r>
            <a:endParaRPr sz="1550">
              <a:latin typeface="Times New Roman"/>
              <a:cs typeface="Times New Roman"/>
            </a:endParaRPr>
          </a:p>
          <a:p>
            <a:pPr algn="ctr" marL="3211830">
              <a:lnSpc>
                <a:spcPts val="1610"/>
              </a:lnSpc>
            </a:pPr>
            <a:r>
              <a:rPr dirty="0" sz="1550">
                <a:latin typeface="Times New Roman"/>
                <a:cs typeface="Times New Roman"/>
              </a:rPr>
              <a:t>packet-swtiched</a:t>
            </a:r>
            <a:r>
              <a:rPr dirty="0" sz="1550" spc="-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network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19649" y="2520111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94914" y="2495357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94914" y="2495357"/>
            <a:ext cx="266700" cy="163195"/>
          </a:xfrm>
          <a:custGeom>
            <a:avLst/>
            <a:gdLst/>
            <a:ahLst/>
            <a:cxnLst/>
            <a:rect l="l" t="t" r="r" b="b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19649" y="2307686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4914" y="2283002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4914" y="2283002"/>
            <a:ext cx="266700" cy="161290"/>
          </a:xfrm>
          <a:custGeom>
            <a:avLst/>
            <a:gdLst/>
            <a:ahLst/>
            <a:cxnLst/>
            <a:rect l="l" t="t" r="r" b="b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62432" y="4562153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37656" y="4537434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37656" y="4537434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62432" y="3881507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37656" y="3856649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37656" y="3856649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62432" y="3668977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37656" y="3644224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37656" y="3644224"/>
            <a:ext cx="266065" cy="161290"/>
          </a:xfrm>
          <a:custGeom>
            <a:avLst/>
            <a:gdLst/>
            <a:ahLst/>
            <a:cxnLst/>
            <a:rect l="l" t="t" r="r" b="b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62432" y="4337212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37656" y="4312528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37656" y="4312528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ln w="18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931076" y="3599052"/>
            <a:ext cx="100901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  <a:tab pos="608965" algn="l"/>
                <a:tab pos="907415" algn="l"/>
              </a:tabLst>
            </a:pP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350" spc="20">
                <a:latin typeface="Times New Roman"/>
                <a:cs typeface="Times New Roman"/>
              </a:rPr>
              <a:t>3</a:t>
            </a:r>
            <a:r>
              <a:rPr dirty="0" sz="1350" spc="20">
                <a:latin typeface="Times New Roman"/>
                <a:cs typeface="Times New Roman"/>
              </a:rPr>
              <a:t>	</a:t>
            </a:r>
            <a:r>
              <a:rPr dirty="0" sz="1350" spc="20">
                <a:latin typeface="Times New Roman"/>
                <a:cs typeface="Times New Roman"/>
              </a:rPr>
              <a:t>2</a:t>
            </a:r>
            <a:r>
              <a:rPr dirty="0" sz="1350" spc="20">
                <a:latin typeface="Times New Roman"/>
                <a:cs typeface="Times New Roman"/>
              </a:rPr>
              <a:t>	</a:t>
            </a:r>
            <a:r>
              <a:rPr dirty="0" sz="1350" spc="2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09313" y="3843241"/>
            <a:ext cx="368935" cy="214629"/>
          </a:xfrm>
          <a:custGeom>
            <a:avLst/>
            <a:gdLst/>
            <a:ahLst/>
            <a:cxnLst/>
            <a:rect l="l" t="t" r="r" b="b"/>
            <a:pathLst>
              <a:path w="368935" h="214629">
                <a:moveTo>
                  <a:pt x="0" y="0"/>
                </a:moveTo>
                <a:lnTo>
                  <a:pt x="368369" y="214106"/>
                </a:lnTo>
              </a:path>
            </a:pathLst>
          </a:custGeom>
          <a:ln w="18545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34232" y="4007517"/>
            <a:ext cx="91440" cy="77470"/>
          </a:xfrm>
          <a:custGeom>
            <a:avLst/>
            <a:gdLst/>
            <a:ahLst/>
            <a:cxnLst/>
            <a:rect l="l" t="t" r="r" b="b"/>
            <a:pathLst>
              <a:path w="91439" h="77470">
                <a:moveTo>
                  <a:pt x="45493" y="0"/>
                </a:moveTo>
                <a:lnTo>
                  <a:pt x="37315" y="45580"/>
                </a:lnTo>
                <a:lnTo>
                  <a:pt x="0" y="76867"/>
                </a:lnTo>
                <a:lnTo>
                  <a:pt x="21815" y="73616"/>
                </a:lnTo>
                <a:lnTo>
                  <a:pt x="45579" y="72915"/>
                </a:lnTo>
                <a:lnTo>
                  <a:pt x="87998" y="72915"/>
                </a:lnTo>
                <a:lnTo>
                  <a:pt x="77290" y="59526"/>
                </a:lnTo>
                <a:lnTo>
                  <a:pt x="64428" y="39903"/>
                </a:lnTo>
                <a:lnTo>
                  <a:pt x="53515" y="19545"/>
                </a:lnTo>
                <a:lnTo>
                  <a:pt x="45493" y="0"/>
                </a:lnTo>
                <a:close/>
              </a:path>
              <a:path w="91439" h="77470">
                <a:moveTo>
                  <a:pt x="87998" y="72915"/>
                </a:moveTo>
                <a:lnTo>
                  <a:pt x="45579" y="72915"/>
                </a:lnTo>
                <a:lnTo>
                  <a:pt x="69343" y="74190"/>
                </a:lnTo>
                <a:lnTo>
                  <a:pt x="91159" y="76867"/>
                </a:lnTo>
                <a:lnTo>
                  <a:pt x="87998" y="72915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30598" y="3972148"/>
            <a:ext cx="198755" cy="197485"/>
          </a:xfrm>
          <a:custGeom>
            <a:avLst/>
            <a:gdLst/>
            <a:ahLst/>
            <a:cxnLst/>
            <a:rect l="l" t="t" r="r" b="b"/>
            <a:pathLst>
              <a:path w="198754" h="197485">
                <a:moveTo>
                  <a:pt x="0" y="197270"/>
                </a:moveTo>
                <a:lnTo>
                  <a:pt x="198667" y="197270"/>
                </a:lnTo>
                <a:lnTo>
                  <a:pt x="198667" y="0"/>
                </a:lnTo>
                <a:lnTo>
                  <a:pt x="0" y="0"/>
                </a:lnTo>
                <a:lnTo>
                  <a:pt x="0" y="197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30598" y="3972148"/>
            <a:ext cx="198755" cy="197485"/>
          </a:xfrm>
          <a:custGeom>
            <a:avLst/>
            <a:gdLst/>
            <a:ahLst/>
            <a:cxnLst/>
            <a:rect l="l" t="t" r="r" b="b"/>
            <a:pathLst>
              <a:path w="198754" h="197485">
                <a:moveTo>
                  <a:pt x="0" y="197270"/>
                </a:moveTo>
                <a:lnTo>
                  <a:pt x="198667" y="197270"/>
                </a:lnTo>
                <a:lnTo>
                  <a:pt x="198667" y="0"/>
                </a:lnTo>
                <a:lnTo>
                  <a:pt x="0" y="0"/>
                </a:lnTo>
                <a:lnTo>
                  <a:pt x="0" y="197270"/>
                </a:lnTo>
                <a:close/>
              </a:path>
            </a:pathLst>
          </a:custGeom>
          <a:ln w="12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174295" y="3945079"/>
            <a:ext cx="11303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84607" y="3571169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852" y="0"/>
                </a:lnTo>
              </a:path>
            </a:pathLst>
          </a:custGeom>
          <a:ln w="18284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82840" y="3528228"/>
            <a:ext cx="78105" cy="88265"/>
          </a:xfrm>
          <a:custGeom>
            <a:avLst/>
            <a:gdLst/>
            <a:ahLst/>
            <a:cxnLst/>
            <a:rect l="l" t="t" r="r" b="b"/>
            <a:pathLst>
              <a:path w="78104" h="88264">
                <a:moveTo>
                  <a:pt x="0" y="0"/>
                </a:moveTo>
                <a:lnTo>
                  <a:pt x="14345" y="42941"/>
                </a:lnTo>
                <a:lnTo>
                  <a:pt x="0" y="88063"/>
                </a:lnTo>
                <a:lnTo>
                  <a:pt x="16197" y="74670"/>
                </a:lnTo>
                <a:lnTo>
                  <a:pt x="35892" y="62422"/>
                </a:lnTo>
                <a:lnTo>
                  <a:pt x="57139" y="51714"/>
                </a:lnTo>
                <a:lnTo>
                  <a:pt x="77991" y="42941"/>
                </a:lnTo>
                <a:lnTo>
                  <a:pt x="57139" y="35358"/>
                </a:lnTo>
                <a:lnTo>
                  <a:pt x="35892" y="25307"/>
                </a:lnTo>
                <a:lnTo>
                  <a:pt x="16197" y="13338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05817" y="3659406"/>
            <a:ext cx="195580" cy="196850"/>
          </a:xfrm>
          <a:custGeom>
            <a:avLst/>
            <a:gdLst/>
            <a:ahLst/>
            <a:cxnLst/>
            <a:rect l="l" t="t" r="r" b="b"/>
            <a:pathLst>
              <a:path w="195579" h="196850">
                <a:moveTo>
                  <a:pt x="0" y="196763"/>
                </a:moveTo>
                <a:lnTo>
                  <a:pt x="194977" y="196763"/>
                </a:lnTo>
                <a:lnTo>
                  <a:pt x="194977" y="0"/>
                </a:lnTo>
                <a:lnTo>
                  <a:pt x="0" y="0"/>
                </a:lnTo>
                <a:lnTo>
                  <a:pt x="0" y="196763"/>
                </a:lnTo>
                <a:close/>
              </a:path>
            </a:pathLst>
          </a:custGeom>
          <a:ln w="122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805817" y="3659406"/>
            <a:ext cx="195580" cy="196850"/>
          </a:xfrm>
          <a:prstGeom prst="rect">
            <a:avLst/>
          </a:prstGeom>
          <a:solidFill>
            <a:srgbClr val="BBBDC0"/>
          </a:solidFill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1400"/>
              </a:lnSpc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98784" y="4059442"/>
            <a:ext cx="0" cy="677545"/>
          </a:xfrm>
          <a:custGeom>
            <a:avLst/>
            <a:gdLst/>
            <a:ahLst/>
            <a:cxnLst/>
            <a:rect l="l" t="t" r="r" b="b"/>
            <a:pathLst>
              <a:path w="0" h="677545">
                <a:moveTo>
                  <a:pt x="0" y="0"/>
                </a:moveTo>
                <a:lnTo>
                  <a:pt x="0" y="677327"/>
                </a:lnTo>
              </a:path>
            </a:pathLst>
          </a:custGeom>
          <a:ln w="18488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55757" y="4714340"/>
            <a:ext cx="88265" cy="78105"/>
          </a:xfrm>
          <a:custGeom>
            <a:avLst/>
            <a:gdLst/>
            <a:ahLst/>
            <a:cxnLst/>
            <a:rect l="l" t="t" r="r" b="b"/>
            <a:pathLst>
              <a:path w="88264" h="78104">
                <a:moveTo>
                  <a:pt x="0" y="0"/>
                </a:moveTo>
                <a:lnTo>
                  <a:pt x="12513" y="16127"/>
                </a:lnTo>
                <a:lnTo>
                  <a:pt x="24602" y="35685"/>
                </a:lnTo>
                <a:lnTo>
                  <a:pt x="35146" y="56792"/>
                </a:lnTo>
                <a:lnTo>
                  <a:pt x="43027" y="77566"/>
                </a:lnTo>
                <a:lnTo>
                  <a:pt x="51790" y="56792"/>
                </a:lnTo>
                <a:lnTo>
                  <a:pt x="62460" y="35685"/>
                </a:lnTo>
                <a:lnTo>
                  <a:pt x="74674" y="16127"/>
                </a:lnTo>
                <a:lnTo>
                  <a:pt x="76304" y="14165"/>
                </a:lnTo>
                <a:lnTo>
                  <a:pt x="43027" y="14165"/>
                </a:lnTo>
                <a:lnTo>
                  <a:pt x="0" y="0"/>
                </a:lnTo>
                <a:close/>
              </a:path>
              <a:path w="88264" h="78104">
                <a:moveTo>
                  <a:pt x="88071" y="0"/>
                </a:moveTo>
                <a:lnTo>
                  <a:pt x="43027" y="14165"/>
                </a:lnTo>
                <a:lnTo>
                  <a:pt x="76304" y="14165"/>
                </a:lnTo>
                <a:lnTo>
                  <a:pt x="88071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62489" y="4498003"/>
            <a:ext cx="194945" cy="196215"/>
          </a:xfrm>
          <a:custGeom>
            <a:avLst/>
            <a:gdLst/>
            <a:ahLst/>
            <a:cxnLst/>
            <a:rect l="l" t="t" r="r" b="b"/>
            <a:pathLst>
              <a:path w="194945" h="196214">
                <a:moveTo>
                  <a:pt x="0" y="195937"/>
                </a:moveTo>
                <a:lnTo>
                  <a:pt x="194459" y="195937"/>
                </a:lnTo>
                <a:lnTo>
                  <a:pt x="194459" y="0"/>
                </a:lnTo>
                <a:lnTo>
                  <a:pt x="0" y="0"/>
                </a:lnTo>
                <a:lnTo>
                  <a:pt x="0" y="195937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62489" y="4498003"/>
            <a:ext cx="194945" cy="196215"/>
          </a:xfrm>
          <a:custGeom>
            <a:avLst/>
            <a:gdLst/>
            <a:ahLst/>
            <a:cxnLst/>
            <a:rect l="l" t="t" r="r" b="b"/>
            <a:pathLst>
              <a:path w="194945" h="196214">
                <a:moveTo>
                  <a:pt x="0" y="195937"/>
                </a:moveTo>
                <a:lnTo>
                  <a:pt x="194459" y="195937"/>
                </a:lnTo>
                <a:lnTo>
                  <a:pt x="194459" y="0"/>
                </a:lnTo>
                <a:lnTo>
                  <a:pt x="0" y="0"/>
                </a:lnTo>
                <a:lnTo>
                  <a:pt x="0" y="195937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503907" y="4468868"/>
            <a:ext cx="1111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464504" y="4222651"/>
            <a:ext cx="196850" cy="194310"/>
          </a:xfrm>
          <a:custGeom>
            <a:avLst/>
            <a:gdLst/>
            <a:ahLst/>
            <a:cxnLst/>
            <a:rect l="l" t="t" r="r" b="b"/>
            <a:pathLst>
              <a:path w="196850" h="194310">
                <a:moveTo>
                  <a:pt x="0" y="193744"/>
                </a:moveTo>
                <a:lnTo>
                  <a:pt x="196481" y="193744"/>
                </a:lnTo>
                <a:lnTo>
                  <a:pt x="196481" y="0"/>
                </a:lnTo>
                <a:lnTo>
                  <a:pt x="0" y="0"/>
                </a:lnTo>
                <a:lnTo>
                  <a:pt x="0" y="193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507104" y="4193345"/>
            <a:ext cx="1111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92441" y="4189122"/>
            <a:ext cx="16510" cy="426720"/>
          </a:xfrm>
          <a:custGeom>
            <a:avLst/>
            <a:gdLst/>
            <a:ahLst/>
            <a:cxnLst/>
            <a:rect l="l" t="t" r="r" b="b"/>
            <a:pathLst>
              <a:path w="16510" h="426720">
                <a:moveTo>
                  <a:pt x="16287" y="0"/>
                </a:moveTo>
                <a:lnTo>
                  <a:pt x="0" y="426483"/>
                </a:lnTo>
              </a:path>
            </a:pathLst>
          </a:custGeom>
          <a:ln w="18469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49290" y="4590962"/>
            <a:ext cx="88265" cy="82550"/>
          </a:xfrm>
          <a:custGeom>
            <a:avLst/>
            <a:gdLst/>
            <a:ahLst/>
            <a:cxnLst/>
            <a:rect l="l" t="t" r="r" b="b"/>
            <a:pathLst>
              <a:path w="88264" h="82550">
                <a:moveTo>
                  <a:pt x="0" y="0"/>
                </a:moveTo>
                <a:lnTo>
                  <a:pt x="12188" y="17754"/>
                </a:lnTo>
                <a:lnTo>
                  <a:pt x="23572" y="38735"/>
                </a:lnTo>
                <a:lnTo>
                  <a:pt x="33412" y="60855"/>
                </a:lnTo>
                <a:lnTo>
                  <a:pt x="40967" y="82025"/>
                </a:lnTo>
                <a:lnTo>
                  <a:pt x="50063" y="61203"/>
                </a:lnTo>
                <a:lnTo>
                  <a:pt x="61473" y="40001"/>
                </a:lnTo>
                <a:lnTo>
                  <a:pt x="74427" y="20318"/>
                </a:lnTo>
                <a:lnTo>
                  <a:pt x="76047" y="18398"/>
                </a:lnTo>
                <a:lnTo>
                  <a:pt x="43151" y="18398"/>
                </a:lnTo>
                <a:lnTo>
                  <a:pt x="0" y="0"/>
                </a:lnTo>
                <a:close/>
              </a:path>
              <a:path w="88264" h="82550">
                <a:moveTo>
                  <a:pt x="88151" y="4053"/>
                </a:moveTo>
                <a:lnTo>
                  <a:pt x="43151" y="18398"/>
                </a:lnTo>
                <a:lnTo>
                  <a:pt x="76047" y="18398"/>
                </a:lnTo>
                <a:lnTo>
                  <a:pt x="88151" y="4053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02984" y="4318226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6958"/>
                </a:moveTo>
                <a:lnTo>
                  <a:pt x="197114" y="196958"/>
                </a:lnTo>
                <a:lnTo>
                  <a:pt x="197114" y="0"/>
                </a:lnTo>
                <a:lnTo>
                  <a:pt x="0" y="0"/>
                </a:lnTo>
                <a:lnTo>
                  <a:pt x="0" y="196958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02984" y="4318226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6958"/>
                </a:moveTo>
                <a:lnTo>
                  <a:pt x="197114" y="196958"/>
                </a:lnTo>
                <a:lnTo>
                  <a:pt x="197114" y="0"/>
                </a:lnTo>
                <a:lnTo>
                  <a:pt x="0" y="0"/>
                </a:lnTo>
                <a:lnTo>
                  <a:pt x="0" y="196958"/>
                </a:lnTo>
                <a:close/>
              </a:path>
            </a:pathLst>
          </a:custGeom>
          <a:ln w="12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045187" y="4290236"/>
            <a:ext cx="1111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945805" y="4621655"/>
            <a:ext cx="365125" cy="212090"/>
          </a:xfrm>
          <a:custGeom>
            <a:avLst/>
            <a:gdLst/>
            <a:ahLst/>
            <a:cxnLst/>
            <a:rect l="l" t="t" r="r" b="b"/>
            <a:pathLst>
              <a:path w="365125" h="212089">
                <a:moveTo>
                  <a:pt x="0" y="211846"/>
                </a:moveTo>
                <a:lnTo>
                  <a:pt x="364922" y="0"/>
                </a:lnTo>
              </a:path>
            </a:pathLst>
          </a:custGeom>
          <a:ln w="18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69408" y="4595025"/>
            <a:ext cx="90805" cy="76200"/>
          </a:xfrm>
          <a:custGeom>
            <a:avLst/>
            <a:gdLst/>
            <a:ahLst/>
            <a:cxnLst/>
            <a:rect l="l" t="t" r="r" b="b"/>
            <a:pathLst>
              <a:path w="90804" h="76200">
                <a:moveTo>
                  <a:pt x="0" y="0"/>
                </a:moveTo>
                <a:lnTo>
                  <a:pt x="35056" y="30842"/>
                </a:lnTo>
                <a:lnTo>
                  <a:pt x="43348" y="76012"/>
                </a:lnTo>
                <a:lnTo>
                  <a:pt x="52495" y="56645"/>
                </a:lnTo>
                <a:lnTo>
                  <a:pt x="63944" y="36488"/>
                </a:lnTo>
                <a:lnTo>
                  <a:pt x="76949" y="17090"/>
                </a:lnTo>
                <a:lnTo>
                  <a:pt x="87698" y="3793"/>
                </a:lnTo>
                <a:lnTo>
                  <a:pt x="45444" y="3793"/>
                </a:lnTo>
                <a:lnTo>
                  <a:pt x="21777" y="3129"/>
                </a:lnTo>
                <a:lnTo>
                  <a:pt x="0" y="0"/>
                </a:lnTo>
                <a:close/>
              </a:path>
              <a:path w="90804" h="76200">
                <a:moveTo>
                  <a:pt x="90765" y="0"/>
                </a:moveTo>
                <a:lnTo>
                  <a:pt x="69080" y="2561"/>
                </a:lnTo>
                <a:lnTo>
                  <a:pt x="45444" y="3793"/>
                </a:lnTo>
                <a:lnTo>
                  <a:pt x="87698" y="3793"/>
                </a:lnTo>
                <a:lnTo>
                  <a:pt x="90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127167" y="4740975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524"/>
                </a:moveTo>
                <a:lnTo>
                  <a:pt x="197957" y="197524"/>
                </a:lnTo>
                <a:lnTo>
                  <a:pt x="197957" y="0"/>
                </a:lnTo>
                <a:lnTo>
                  <a:pt x="0" y="0"/>
                </a:lnTo>
                <a:lnTo>
                  <a:pt x="0" y="197524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127167" y="4740975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524"/>
                </a:moveTo>
                <a:lnTo>
                  <a:pt x="197957" y="197524"/>
                </a:lnTo>
                <a:lnTo>
                  <a:pt x="197957" y="0"/>
                </a:lnTo>
                <a:lnTo>
                  <a:pt x="0" y="0"/>
                </a:lnTo>
                <a:lnTo>
                  <a:pt x="0" y="197524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170857" y="4713456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257884" y="4464868"/>
            <a:ext cx="617855" cy="356235"/>
          </a:xfrm>
          <a:custGeom>
            <a:avLst/>
            <a:gdLst/>
            <a:ahLst/>
            <a:cxnLst/>
            <a:rect l="l" t="t" r="r" b="b"/>
            <a:pathLst>
              <a:path w="617854" h="356235">
                <a:moveTo>
                  <a:pt x="0" y="0"/>
                </a:moveTo>
                <a:lnTo>
                  <a:pt x="617375" y="355822"/>
                </a:lnTo>
              </a:path>
            </a:pathLst>
          </a:custGeom>
          <a:ln w="18570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831953" y="4771121"/>
            <a:ext cx="91440" cy="78740"/>
          </a:xfrm>
          <a:custGeom>
            <a:avLst/>
            <a:gdLst/>
            <a:ahLst/>
            <a:cxnLst/>
            <a:rect l="l" t="t" r="r" b="b"/>
            <a:pathLst>
              <a:path w="91439" h="78739">
                <a:moveTo>
                  <a:pt x="86889" y="72839"/>
                </a:moveTo>
                <a:lnTo>
                  <a:pt x="45372" y="72839"/>
                </a:lnTo>
                <a:lnTo>
                  <a:pt x="69074" y="74732"/>
                </a:lnTo>
                <a:lnTo>
                  <a:pt x="90874" y="78525"/>
                </a:lnTo>
                <a:lnTo>
                  <a:pt x="86889" y="72839"/>
                </a:lnTo>
                <a:close/>
              </a:path>
              <a:path w="91439" h="78739">
                <a:moveTo>
                  <a:pt x="45350" y="0"/>
                </a:moveTo>
                <a:lnTo>
                  <a:pt x="37167" y="45478"/>
                </a:lnTo>
                <a:lnTo>
                  <a:pt x="0" y="76476"/>
                </a:lnTo>
                <a:lnTo>
                  <a:pt x="21703" y="73276"/>
                </a:lnTo>
                <a:lnTo>
                  <a:pt x="45372" y="72839"/>
                </a:lnTo>
                <a:lnTo>
                  <a:pt x="86889" y="72839"/>
                </a:lnTo>
                <a:lnTo>
                  <a:pt x="77959" y="60098"/>
                </a:lnTo>
                <a:lnTo>
                  <a:pt x="65044" y="39963"/>
                </a:lnTo>
                <a:lnTo>
                  <a:pt x="53663" y="19478"/>
                </a:lnTo>
                <a:lnTo>
                  <a:pt x="4535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06896" y="4775211"/>
            <a:ext cx="196215" cy="196850"/>
          </a:xfrm>
          <a:custGeom>
            <a:avLst/>
            <a:gdLst/>
            <a:ahLst/>
            <a:cxnLst/>
            <a:rect l="l" t="t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solidFill>
            <a:srgbClr val="27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06896" y="4775211"/>
            <a:ext cx="196215" cy="196850"/>
          </a:xfrm>
          <a:custGeom>
            <a:avLst/>
            <a:gdLst/>
            <a:ahLst/>
            <a:cxnLst/>
            <a:rect l="l" t="t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ln w="12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649095" y="4747519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51746" y="4615952"/>
            <a:ext cx="196215" cy="196850"/>
          </a:xfrm>
          <a:custGeom>
            <a:avLst/>
            <a:gdLst/>
            <a:ahLst/>
            <a:cxnLst/>
            <a:rect l="l" t="t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51746" y="4615952"/>
            <a:ext cx="196215" cy="196850"/>
          </a:xfrm>
          <a:custGeom>
            <a:avLst/>
            <a:gdLst/>
            <a:ahLst/>
            <a:cxnLst/>
            <a:rect l="l" t="t" r="r" b="b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ln w="12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293435" y="4588430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608576" y="5391716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 h="0">
                <a:moveTo>
                  <a:pt x="0" y="0"/>
                </a:moveTo>
                <a:lnTo>
                  <a:pt x="420310" y="0"/>
                </a:lnTo>
              </a:path>
            </a:pathLst>
          </a:custGeom>
          <a:ln w="18372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06449" y="5348565"/>
            <a:ext cx="78105" cy="86995"/>
          </a:xfrm>
          <a:custGeom>
            <a:avLst/>
            <a:gdLst/>
            <a:ahLst/>
            <a:cxnLst/>
            <a:rect l="l" t="t" r="r" b="b"/>
            <a:pathLst>
              <a:path w="78104" h="86995">
                <a:moveTo>
                  <a:pt x="0" y="0"/>
                </a:moveTo>
                <a:lnTo>
                  <a:pt x="16361" y="43150"/>
                </a:lnTo>
                <a:lnTo>
                  <a:pt x="0" y="86468"/>
                </a:lnTo>
                <a:lnTo>
                  <a:pt x="17327" y="74177"/>
                </a:lnTo>
                <a:lnTo>
                  <a:pt x="37392" y="62471"/>
                </a:lnTo>
                <a:lnTo>
                  <a:pt x="58249" y="51933"/>
                </a:lnTo>
                <a:lnTo>
                  <a:pt x="77953" y="43150"/>
                </a:lnTo>
                <a:lnTo>
                  <a:pt x="58249" y="34370"/>
                </a:lnTo>
                <a:lnTo>
                  <a:pt x="37392" y="23851"/>
                </a:lnTo>
                <a:lnTo>
                  <a:pt x="17327" y="12194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4737822" y="5101466"/>
            <a:ext cx="197485" cy="1981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1405"/>
              </a:lnSpc>
            </a:pPr>
            <a:r>
              <a:rPr dirty="0" sz="135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2" name="object 92"/>
          <p:cNvSpPr txBox="1"/>
          <p:nvPr/>
        </p:nvSpPr>
        <p:spPr>
          <a:xfrm>
            <a:off x="6694527" y="5032238"/>
            <a:ext cx="1038860" cy="53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ct val="100000"/>
              </a:lnSpc>
              <a:tabLst>
                <a:tab pos="344805" algn="l"/>
                <a:tab pos="640715" algn="l"/>
                <a:tab pos="936625" algn="l"/>
              </a:tabLst>
            </a:pPr>
            <a:r>
              <a:rPr dirty="0" sz="1350" spc="20">
                <a:latin typeface="Times New Roman"/>
                <a:cs typeface="Times New Roman"/>
              </a:rPr>
              <a:t>1</a:t>
            </a:r>
            <a:r>
              <a:rPr dirty="0" sz="1350" spc="20">
                <a:latin typeface="Times New Roman"/>
                <a:cs typeface="Times New Roman"/>
              </a:rPr>
              <a:t>	</a:t>
            </a:r>
            <a:r>
              <a:rPr dirty="0" sz="1350" spc="20">
                <a:latin typeface="Times New Roman"/>
                <a:cs typeface="Times New Roman"/>
              </a:rPr>
              <a:t>3</a:t>
            </a:r>
            <a:r>
              <a:rPr dirty="0" sz="1350" spc="20">
                <a:latin typeface="Times New Roman"/>
                <a:cs typeface="Times New Roman"/>
              </a:rPr>
              <a:t>	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13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350" spc="2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350">
                <a:latin typeface="Times New Roman"/>
                <a:cs typeface="Times New Roman"/>
              </a:rPr>
              <a:t>Out of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order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Connectionless:</a:t>
            </a:r>
            <a:r>
              <a:rPr dirty="0" spc="-90"/>
              <a:t> </a:t>
            </a:r>
            <a:r>
              <a:rPr dirty="0" spc="-5"/>
              <a:t>@Router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641" y="498222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8503" y="497591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8052" y="5432412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6982" y="5322308"/>
            <a:ext cx="0" cy="554355"/>
          </a:xfrm>
          <a:custGeom>
            <a:avLst/>
            <a:gdLst/>
            <a:ahLst/>
            <a:cxnLst/>
            <a:rect l="l" t="t" r="r" b="b"/>
            <a:pathLst>
              <a:path w="0" h="554354">
                <a:moveTo>
                  <a:pt x="0" y="0"/>
                </a:moveTo>
                <a:lnTo>
                  <a:pt x="0" y="554235"/>
                </a:lnTo>
              </a:path>
            </a:pathLst>
          </a:custGeom>
          <a:ln w="25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69216" y="547686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334" y="5384079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464"/>
                </a:lnTo>
              </a:path>
            </a:pathLst>
          </a:custGeom>
          <a:ln w="25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8072" y="2412260"/>
            <a:ext cx="1410970" cy="464820"/>
          </a:xfrm>
          <a:custGeom>
            <a:avLst/>
            <a:gdLst/>
            <a:ahLst/>
            <a:cxnLst/>
            <a:rect l="l" t="t" r="r" b="b"/>
            <a:pathLst>
              <a:path w="1410970" h="464819">
                <a:moveTo>
                  <a:pt x="0" y="464460"/>
                </a:moveTo>
                <a:lnTo>
                  <a:pt x="1410559" y="464460"/>
                </a:lnTo>
                <a:lnTo>
                  <a:pt x="1410559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solidFill>
            <a:srgbClr val="F9D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78072" y="2412260"/>
            <a:ext cx="1410970" cy="464820"/>
          </a:xfrm>
          <a:custGeom>
            <a:avLst/>
            <a:gdLst/>
            <a:ahLst/>
            <a:cxnLst/>
            <a:rect l="l" t="t" r="r" b="b"/>
            <a:pathLst>
              <a:path w="1410970" h="464819">
                <a:moveTo>
                  <a:pt x="0" y="464460"/>
                </a:moveTo>
                <a:lnTo>
                  <a:pt x="1410559" y="464460"/>
                </a:lnTo>
                <a:lnTo>
                  <a:pt x="1410559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ln w="16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88632" y="2412260"/>
            <a:ext cx="1069975" cy="464820"/>
          </a:xfrm>
          <a:custGeom>
            <a:avLst/>
            <a:gdLst/>
            <a:ahLst/>
            <a:cxnLst/>
            <a:rect l="l" t="t" r="r" b="b"/>
            <a:pathLst>
              <a:path w="1069975" h="464819">
                <a:moveTo>
                  <a:pt x="0" y="464460"/>
                </a:moveTo>
                <a:lnTo>
                  <a:pt x="1069702" y="464460"/>
                </a:lnTo>
                <a:lnTo>
                  <a:pt x="1069702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solidFill>
            <a:srgbClr val="F9D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88632" y="2412260"/>
            <a:ext cx="1069975" cy="464820"/>
          </a:xfrm>
          <a:custGeom>
            <a:avLst/>
            <a:gdLst/>
            <a:ahLst/>
            <a:cxnLst/>
            <a:rect l="l" t="t" r="r" b="b"/>
            <a:pathLst>
              <a:path w="1069975" h="464819">
                <a:moveTo>
                  <a:pt x="0" y="464460"/>
                </a:moveTo>
                <a:lnTo>
                  <a:pt x="1069702" y="464460"/>
                </a:lnTo>
                <a:lnTo>
                  <a:pt x="1069702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ln w="168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7327" y="2376658"/>
            <a:ext cx="852805" cy="513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975"/>
              </a:lnSpc>
            </a:pPr>
            <a:r>
              <a:rPr dirty="0" sz="1850">
                <a:latin typeface="Times New Roman"/>
                <a:cs typeface="Times New Roman"/>
              </a:rPr>
              <a:t>Output</a:t>
            </a: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ts val="1975"/>
              </a:lnSpc>
            </a:pPr>
            <a:r>
              <a:rPr dirty="0" sz="1850">
                <a:latin typeface="Times New Roman"/>
                <a:cs typeface="Times New Roman"/>
              </a:rPr>
              <a:t>i</a:t>
            </a:r>
            <a:r>
              <a:rPr dirty="0" sz="1850">
                <a:latin typeface="Times New Roman"/>
                <a:cs typeface="Times New Roman"/>
              </a:rPr>
              <a:t>n</a:t>
            </a:r>
            <a:r>
              <a:rPr dirty="0" sz="1850">
                <a:latin typeface="Times New Roman"/>
                <a:cs typeface="Times New Roman"/>
              </a:rPr>
              <a:t>t</a:t>
            </a:r>
            <a:r>
              <a:rPr dirty="0" sz="1850">
                <a:latin typeface="Times New Roman"/>
                <a:cs typeface="Times New Roman"/>
              </a:rPr>
              <a:t>erfa</a:t>
            </a:r>
            <a:r>
              <a:rPr dirty="0" sz="1850" spc="5">
                <a:latin typeface="Times New Roman"/>
                <a:cs typeface="Times New Roman"/>
              </a:rPr>
              <a:t>ce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2267" y="2372188"/>
            <a:ext cx="1116330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Destination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2881" y="2591658"/>
            <a:ext cx="734695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address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9557" y="2122470"/>
            <a:ext cx="11239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Routing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78072" y="2876720"/>
            <a:ext cx="1410970" cy="1286510"/>
          </a:xfrm>
          <a:custGeom>
            <a:avLst/>
            <a:gdLst/>
            <a:ahLst/>
            <a:cxnLst/>
            <a:rect l="l" t="t" r="r" b="b"/>
            <a:pathLst>
              <a:path w="1410970" h="1286510">
                <a:moveTo>
                  <a:pt x="0" y="1286005"/>
                </a:moveTo>
                <a:lnTo>
                  <a:pt x="1410559" y="1286005"/>
                </a:lnTo>
                <a:lnTo>
                  <a:pt x="1410559" y="0"/>
                </a:lnTo>
                <a:lnTo>
                  <a:pt x="0" y="0"/>
                </a:lnTo>
                <a:lnTo>
                  <a:pt x="0" y="1286005"/>
                </a:lnTo>
                <a:close/>
              </a:path>
            </a:pathLst>
          </a:custGeom>
          <a:ln w="168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8632" y="2876720"/>
            <a:ext cx="1069975" cy="1286510"/>
          </a:xfrm>
          <a:custGeom>
            <a:avLst/>
            <a:gdLst/>
            <a:ahLst/>
            <a:cxnLst/>
            <a:rect l="l" t="t" r="r" b="b"/>
            <a:pathLst>
              <a:path w="1069975" h="1286510">
                <a:moveTo>
                  <a:pt x="0" y="1286005"/>
                </a:moveTo>
                <a:lnTo>
                  <a:pt x="1069702" y="1286005"/>
                </a:lnTo>
                <a:lnTo>
                  <a:pt x="1069702" y="0"/>
                </a:lnTo>
                <a:lnTo>
                  <a:pt x="0" y="0"/>
                </a:lnTo>
                <a:lnTo>
                  <a:pt x="0" y="1286005"/>
                </a:lnTo>
                <a:close/>
              </a:path>
            </a:pathLst>
          </a:custGeom>
          <a:ln w="16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47991" y="2890052"/>
            <a:ext cx="153670" cy="56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</a:pPr>
            <a:r>
              <a:rPr dirty="0" sz="1850" spc="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22225">
              <a:lnSpc>
                <a:spcPts val="2165"/>
              </a:lnSpc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607" y="3841148"/>
            <a:ext cx="144145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87494" y="5232219"/>
            <a:ext cx="1028065" cy="290195"/>
          </a:xfrm>
          <a:custGeom>
            <a:avLst/>
            <a:gdLst/>
            <a:ahLst/>
            <a:cxnLst/>
            <a:rect l="l" t="t" r="r" b="b"/>
            <a:pathLst>
              <a:path w="1028064" h="290195">
                <a:moveTo>
                  <a:pt x="1027713" y="0"/>
                </a:moveTo>
                <a:lnTo>
                  <a:pt x="0" y="0"/>
                </a:lnTo>
                <a:lnTo>
                  <a:pt x="0" y="92894"/>
                </a:lnTo>
                <a:lnTo>
                  <a:pt x="15743" y="140783"/>
                </a:lnTo>
                <a:lnTo>
                  <a:pt x="60343" y="184681"/>
                </a:lnTo>
                <a:lnTo>
                  <a:pt x="129853" y="222986"/>
                </a:lnTo>
                <a:lnTo>
                  <a:pt x="172716" y="239542"/>
                </a:lnTo>
                <a:lnTo>
                  <a:pt x="220327" y="254099"/>
                </a:lnTo>
                <a:lnTo>
                  <a:pt x="272192" y="266458"/>
                </a:lnTo>
                <a:lnTo>
                  <a:pt x="327819" y="276419"/>
                </a:lnTo>
                <a:lnTo>
                  <a:pt x="386713" y="283782"/>
                </a:lnTo>
                <a:lnTo>
                  <a:pt x="448382" y="288346"/>
                </a:lnTo>
                <a:lnTo>
                  <a:pt x="512333" y="289912"/>
                </a:lnTo>
                <a:lnTo>
                  <a:pt x="576934" y="288346"/>
                </a:lnTo>
                <a:lnTo>
                  <a:pt x="639154" y="283782"/>
                </a:lnTo>
                <a:lnTo>
                  <a:pt x="698508" y="276419"/>
                </a:lnTo>
                <a:lnTo>
                  <a:pt x="754510" y="266458"/>
                </a:lnTo>
                <a:lnTo>
                  <a:pt x="806676" y="254099"/>
                </a:lnTo>
                <a:lnTo>
                  <a:pt x="854521" y="239542"/>
                </a:lnTo>
                <a:lnTo>
                  <a:pt x="897561" y="222986"/>
                </a:lnTo>
                <a:lnTo>
                  <a:pt x="935309" y="204632"/>
                </a:lnTo>
                <a:lnTo>
                  <a:pt x="992993" y="163331"/>
                </a:lnTo>
                <a:lnTo>
                  <a:pt x="1023694" y="117237"/>
                </a:lnTo>
                <a:lnTo>
                  <a:pt x="1027713" y="92894"/>
                </a:lnTo>
                <a:lnTo>
                  <a:pt x="1027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87494" y="5232219"/>
            <a:ext cx="1028065" cy="290195"/>
          </a:xfrm>
          <a:custGeom>
            <a:avLst/>
            <a:gdLst/>
            <a:ahLst/>
            <a:cxnLst/>
            <a:rect l="l" t="t" r="r" b="b"/>
            <a:pathLst>
              <a:path w="1028064" h="290195">
                <a:moveTo>
                  <a:pt x="0" y="0"/>
                </a:moveTo>
                <a:lnTo>
                  <a:pt x="0" y="53704"/>
                </a:lnTo>
                <a:lnTo>
                  <a:pt x="0" y="81282"/>
                </a:lnTo>
                <a:lnTo>
                  <a:pt x="0" y="91442"/>
                </a:lnTo>
                <a:lnTo>
                  <a:pt x="0" y="92894"/>
                </a:lnTo>
                <a:lnTo>
                  <a:pt x="4018" y="117237"/>
                </a:lnTo>
                <a:lnTo>
                  <a:pt x="34682" y="163331"/>
                </a:lnTo>
                <a:lnTo>
                  <a:pt x="92231" y="204632"/>
                </a:lnTo>
                <a:lnTo>
                  <a:pt x="129853" y="222986"/>
                </a:lnTo>
                <a:lnTo>
                  <a:pt x="172716" y="239542"/>
                </a:lnTo>
                <a:lnTo>
                  <a:pt x="220327" y="254099"/>
                </a:lnTo>
                <a:lnTo>
                  <a:pt x="272192" y="266458"/>
                </a:lnTo>
                <a:lnTo>
                  <a:pt x="327819" y="276419"/>
                </a:lnTo>
                <a:lnTo>
                  <a:pt x="386713" y="283782"/>
                </a:lnTo>
                <a:lnTo>
                  <a:pt x="448382" y="288346"/>
                </a:lnTo>
                <a:lnTo>
                  <a:pt x="512333" y="289912"/>
                </a:lnTo>
                <a:lnTo>
                  <a:pt x="576934" y="288346"/>
                </a:lnTo>
                <a:lnTo>
                  <a:pt x="639154" y="283782"/>
                </a:lnTo>
                <a:lnTo>
                  <a:pt x="698508" y="276419"/>
                </a:lnTo>
                <a:lnTo>
                  <a:pt x="754510" y="266458"/>
                </a:lnTo>
                <a:lnTo>
                  <a:pt x="806676" y="254099"/>
                </a:lnTo>
                <a:lnTo>
                  <a:pt x="854521" y="239542"/>
                </a:lnTo>
                <a:lnTo>
                  <a:pt x="897561" y="222986"/>
                </a:lnTo>
                <a:lnTo>
                  <a:pt x="935309" y="204632"/>
                </a:lnTo>
                <a:lnTo>
                  <a:pt x="992993" y="163331"/>
                </a:lnTo>
                <a:lnTo>
                  <a:pt x="1023694" y="117237"/>
                </a:lnTo>
                <a:lnTo>
                  <a:pt x="1027713" y="92894"/>
                </a:lnTo>
                <a:lnTo>
                  <a:pt x="1027713" y="39189"/>
                </a:lnTo>
                <a:lnTo>
                  <a:pt x="1027713" y="11611"/>
                </a:lnTo>
                <a:lnTo>
                  <a:pt x="1027713" y="1451"/>
                </a:lnTo>
                <a:lnTo>
                  <a:pt x="1027713" y="0"/>
                </a:lnTo>
              </a:path>
            </a:pathLst>
          </a:custGeom>
          <a:ln w="8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87494" y="5035210"/>
            <a:ext cx="1028065" cy="394335"/>
          </a:xfrm>
          <a:custGeom>
            <a:avLst/>
            <a:gdLst/>
            <a:ahLst/>
            <a:cxnLst/>
            <a:rect l="l" t="t" r="r" b="b"/>
            <a:pathLst>
              <a:path w="1028064" h="394335">
                <a:moveTo>
                  <a:pt x="512333" y="0"/>
                </a:moveTo>
                <a:lnTo>
                  <a:pt x="448382" y="1519"/>
                </a:lnTo>
                <a:lnTo>
                  <a:pt x="386713" y="5960"/>
                </a:lnTo>
                <a:lnTo>
                  <a:pt x="327819" y="13146"/>
                </a:lnTo>
                <a:lnTo>
                  <a:pt x="272192" y="22899"/>
                </a:lnTo>
                <a:lnTo>
                  <a:pt x="220327" y="35043"/>
                </a:lnTo>
                <a:lnTo>
                  <a:pt x="172716" y="49400"/>
                </a:lnTo>
                <a:lnTo>
                  <a:pt x="129853" y="65794"/>
                </a:lnTo>
                <a:lnTo>
                  <a:pt x="92231" y="84047"/>
                </a:lnTo>
                <a:lnTo>
                  <a:pt x="34682" y="125423"/>
                </a:lnTo>
                <a:lnTo>
                  <a:pt x="4018" y="172113"/>
                </a:lnTo>
                <a:lnTo>
                  <a:pt x="0" y="197008"/>
                </a:lnTo>
                <a:lnTo>
                  <a:pt x="4018" y="221352"/>
                </a:lnTo>
                <a:lnTo>
                  <a:pt x="34682" y="267446"/>
                </a:lnTo>
                <a:lnTo>
                  <a:pt x="92231" y="308747"/>
                </a:lnTo>
                <a:lnTo>
                  <a:pt x="129853" y="327101"/>
                </a:lnTo>
                <a:lnTo>
                  <a:pt x="172716" y="343656"/>
                </a:lnTo>
                <a:lnTo>
                  <a:pt x="220327" y="358214"/>
                </a:lnTo>
                <a:lnTo>
                  <a:pt x="272192" y="370573"/>
                </a:lnTo>
                <a:lnTo>
                  <a:pt x="327819" y="380534"/>
                </a:lnTo>
                <a:lnTo>
                  <a:pt x="386713" y="387896"/>
                </a:lnTo>
                <a:lnTo>
                  <a:pt x="448382" y="392461"/>
                </a:lnTo>
                <a:lnTo>
                  <a:pt x="512333" y="394026"/>
                </a:lnTo>
                <a:lnTo>
                  <a:pt x="576934" y="392461"/>
                </a:lnTo>
                <a:lnTo>
                  <a:pt x="639154" y="387896"/>
                </a:lnTo>
                <a:lnTo>
                  <a:pt x="698508" y="380534"/>
                </a:lnTo>
                <a:lnTo>
                  <a:pt x="754510" y="370573"/>
                </a:lnTo>
                <a:lnTo>
                  <a:pt x="806676" y="358214"/>
                </a:lnTo>
                <a:lnTo>
                  <a:pt x="854521" y="343656"/>
                </a:lnTo>
                <a:lnTo>
                  <a:pt x="897561" y="327101"/>
                </a:lnTo>
                <a:lnTo>
                  <a:pt x="935309" y="308747"/>
                </a:lnTo>
                <a:lnTo>
                  <a:pt x="992993" y="267446"/>
                </a:lnTo>
                <a:lnTo>
                  <a:pt x="1023694" y="221352"/>
                </a:lnTo>
                <a:lnTo>
                  <a:pt x="1027713" y="197008"/>
                </a:lnTo>
                <a:lnTo>
                  <a:pt x="1023694" y="172113"/>
                </a:lnTo>
                <a:lnTo>
                  <a:pt x="992993" y="125423"/>
                </a:lnTo>
                <a:lnTo>
                  <a:pt x="935309" y="84047"/>
                </a:lnTo>
                <a:lnTo>
                  <a:pt x="897561" y="65794"/>
                </a:lnTo>
                <a:lnTo>
                  <a:pt x="854521" y="49400"/>
                </a:lnTo>
                <a:lnTo>
                  <a:pt x="806676" y="35043"/>
                </a:lnTo>
                <a:lnTo>
                  <a:pt x="754510" y="22899"/>
                </a:lnTo>
                <a:lnTo>
                  <a:pt x="698508" y="13146"/>
                </a:lnTo>
                <a:lnTo>
                  <a:pt x="639154" y="5960"/>
                </a:lnTo>
                <a:lnTo>
                  <a:pt x="576934" y="1519"/>
                </a:lnTo>
                <a:lnTo>
                  <a:pt x="512333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87494" y="5035210"/>
            <a:ext cx="1028065" cy="394335"/>
          </a:xfrm>
          <a:custGeom>
            <a:avLst/>
            <a:gdLst/>
            <a:ahLst/>
            <a:cxnLst/>
            <a:rect l="l" t="t" r="r" b="b"/>
            <a:pathLst>
              <a:path w="1028064" h="394335">
                <a:moveTo>
                  <a:pt x="1027713" y="197008"/>
                </a:moveTo>
                <a:lnTo>
                  <a:pt x="1011959" y="244898"/>
                </a:lnTo>
                <a:lnTo>
                  <a:pt x="967281" y="288795"/>
                </a:lnTo>
                <a:lnTo>
                  <a:pt x="897561" y="327101"/>
                </a:lnTo>
                <a:lnTo>
                  <a:pt x="854521" y="343656"/>
                </a:lnTo>
                <a:lnTo>
                  <a:pt x="806676" y="358214"/>
                </a:lnTo>
                <a:lnTo>
                  <a:pt x="754510" y="370573"/>
                </a:lnTo>
                <a:lnTo>
                  <a:pt x="698508" y="380534"/>
                </a:lnTo>
                <a:lnTo>
                  <a:pt x="639154" y="387896"/>
                </a:lnTo>
                <a:lnTo>
                  <a:pt x="576934" y="392461"/>
                </a:lnTo>
                <a:lnTo>
                  <a:pt x="512333" y="394026"/>
                </a:lnTo>
                <a:lnTo>
                  <a:pt x="448382" y="392461"/>
                </a:lnTo>
                <a:lnTo>
                  <a:pt x="386713" y="387896"/>
                </a:lnTo>
                <a:lnTo>
                  <a:pt x="327819" y="380534"/>
                </a:lnTo>
                <a:lnTo>
                  <a:pt x="272192" y="370573"/>
                </a:lnTo>
                <a:lnTo>
                  <a:pt x="220327" y="358214"/>
                </a:lnTo>
                <a:lnTo>
                  <a:pt x="172716" y="343656"/>
                </a:lnTo>
                <a:lnTo>
                  <a:pt x="129853" y="327101"/>
                </a:lnTo>
                <a:lnTo>
                  <a:pt x="92231" y="308747"/>
                </a:lnTo>
                <a:lnTo>
                  <a:pt x="34682" y="267446"/>
                </a:lnTo>
                <a:lnTo>
                  <a:pt x="4018" y="221352"/>
                </a:lnTo>
                <a:lnTo>
                  <a:pt x="0" y="197008"/>
                </a:lnTo>
                <a:lnTo>
                  <a:pt x="4018" y="172113"/>
                </a:lnTo>
                <a:lnTo>
                  <a:pt x="34682" y="125423"/>
                </a:lnTo>
                <a:lnTo>
                  <a:pt x="92231" y="84047"/>
                </a:lnTo>
                <a:lnTo>
                  <a:pt x="129853" y="65794"/>
                </a:lnTo>
                <a:lnTo>
                  <a:pt x="172716" y="49400"/>
                </a:lnTo>
                <a:lnTo>
                  <a:pt x="220327" y="35043"/>
                </a:lnTo>
                <a:lnTo>
                  <a:pt x="272192" y="22899"/>
                </a:lnTo>
                <a:lnTo>
                  <a:pt x="327819" y="13146"/>
                </a:lnTo>
                <a:lnTo>
                  <a:pt x="386713" y="5960"/>
                </a:lnTo>
                <a:lnTo>
                  <a:pt x="448382" y="1519"/>
                </a:lnTo>
                <a:lnTo>
                  <a:pt x="512333" y="0"/>
                </a:lnTo>
                <a:lnTo>
                  <a:pt x="576934" y="1519"/>
                </a:lnTo>
                <a:lnTo>
                  <a:pt x="639154" y="5960"/>
                </a:lnTo>
                <a:lnTo>
                  <a:pt x="698508" y="13146"/>
                </a:lnTo>
                <a:lnTo>
                  <a:pt x="754510" y="22899"/>
                </a:lnTo>
                <a:lnTo>
                  <a:pt x="806676" y="35043"/>
                </a:lnTo>
                <a:lnTo>
                  <a:pt x="854521" y="49400"/>
                </a:lnTo>
                <a:lnTo>
                  <a:pt x="897561" y="65794"/>
                </a:lnTo>
                <a:lnTo>
                  <a:pt x="935309" y="84047"/>
                </a:lnTo>
                <a:lnTo>
                  <a:pt x="992993" y="125423"/>
                </a:lnTo>
                <a:lnTo>
                  <a:pt x="1023694" y="172113"/>
                </a:lnTo>
                <a:lnTo>
                  <a:pt x="1027713" y="197008"/>
                </a:lnTo>
                <a:close/>
              </a:path>
            </a:pathLst>
          </a:custGeom>
          <a:ln w="112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46565" y="5144945"/>
            <a:ext cx="509905" cy="172085"/>
          </a:xfrm>
          <a:custGeom>
            <a:avLst/>
            <a:gdLst/>
            <a:ahLst/>
            <a:cxnLst/>
            <a:rect l="l" t="t" r="r" b="b"/>
            <a:pathLst>
              <a:path w="509904" h="172085">
                <a:moveTo>
                  <a:pt x="0" y="0"/>
                </a:moveTo>
                <a:lnTo>
                  <a:pt x="509572" y="171743"/>
                </a:lnTo>
              </a:path>
            </a:pathLst>
          </a:custGeom>
          <a:ln w="224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46565" y="5144945"/>
            <a:ext cx="509905" cy="172085"/>
          </a:xfrm>
          <a:custGeom>
            <a:avLst/>
            <a:gdLst/>
            <a:ahLst/>
            <a:cxnLst/>
            <a:rect l="l" t="t" r="r" b="b"/>
            <a:pathLst>
              <a:path w="509904" h="172085">
                <a:moveTo>
                  <a:pt x="509572" y="0"/>
                </a:moveTo>
                <a:lnTo>
                  <a:pt x="0" y="171743"/>
                </a:lnTo>
              </a:path>
            </a:pathLst>
          </a:custGeom>
          <a:ln w="224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06678" y="3518296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463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463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06678" y="3625274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367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367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06678" y="3732155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463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463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26816" y="3518296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463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463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26816" y="3625274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367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367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26816" y="3732155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463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463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89307" y="4227482"/>
            <a:ext cx="2455030" cy="647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89307" y="4227482"/>
            <a:ext cx="2455545" cy="647700"/>
          </a:xfrm>
          <a:custGeom>
            <a:avLst/>
            <a:gdLst/>
            <a:ahLst/>
            <a:cxnLst/>
            <a:rect l="l" t="t" r="r" b="b"/>
            <a:pathLst>
              <a:path w="2455545" h="647700">
                <a:moveTo>
                  <a:pt x="0" y="0"/>
                </a:moveTo>
                <a:lnTo>
                  <a:pt x="2455030" y="0"/>
                </a:lnTo>
                <a:lnTo>
                  <a:pt x="1210520" y="647186"/>
                </a:lnTo>
                <a:lnTo>
                  <a:pt x="0" y="0"/>
                </a:lnTo>
                <a:close/>
              </a:path>
            </a:pathLst>
          </a:custGeom>
          <a:ln w="8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44802" y="2880447"/>
            <a:ext cx="19685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 marR="5080" indent="-6985">
              <a:lnSpc>
                <a:spcPts val="2130"/>
              </a:lnSpc>
            </a:pPr>
            <a:r>
              <a:rPr dirty="0" sz="1850" spc="5">
                <a:latin typeface="Times New Roman"/>
                <a:cs typeface="Times New Roman"/>
              </a:rPr>
              <a:t>A  </a:t>
            </a:r>
            <a:r>
              <a:rPr dirty="0" sz="1850" spc="5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44802" y="3813096"/>
            <a:ext cx="196850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5665" y="4217273"/>
            <a:ext cx="1116330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2565" marR="5080" indent="-190500">
              <a:lnSpc>
                <a:spcPct val="71900"/>
              </a:lnSpc>
            </a:pPr>
            <a:r>
              <a:rPr dirty="0" sz="1850" spc="5">
                <a:latin typeface="Times New Roman"/>
                <a:cs typeface="Times New Roman"/>
              </a:rPr>
              <a:t>D</a:t>
            </a:r>
            <a:r>
              <a:rPr dirty="0" sz="1850">
                <a:latin typeface="Times New Roman"/>
                <a:cs typeface="Times New Roman"/>
              </a:rPr>
              <a:t>e</a:t>
            </a:r>
            <a:r>
              <a:rPr dirty="0" sz="1850">
                <a:latin typeface="Times New Roman"/>
                <a:cs typeface="Times New Roman"/>
              </a:rPr>
              <a:t>s</a:t>
            </a:r>
            <a:r>
              <a:rPr dirty="0" sz="1850">
                <a:latin typeface="Times New Roman"/>
                <a:cs typeface="Times New Roman"/>
              </a:rPr>
              <a:t>tinatio</a:t>
            </a:r>
            <a:r>
              <a:rPr dirty="0" sz="1850" spc="5">
                <a:latin typeface="Times New Roman"/>
                <a:cs typeface="Times New Roman"/>
              </a:rPr>
              <a:t>n  </a:t>
            </a:r>
            <a:r>
              <a:rPr dirty="0" sz="1850">
                <a:latin typeface="Times New Roman"/>
                <a:cs typeface="Times New Roman"/>
              </a:rPr>
              <a:t>address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795168" y="3272767"/>
          <a:ext cx="1548765" cy="188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347"/>
                <a:gridCol w="202567"/>
                <a:gridCol w="126742"/>
                <a:gridCol w="852962"/>
              </a:tblGrid>
              <a:tr h="1560452">
                <a:tc gridSpan="2"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5487">
                      <a:solidFill>
                        <a:srgbClr val="000000"/>
                      </a:solidFill>
                      <a:prstDash val="solid"/>
                    </a:lnR>
                    <a:lnB w="17065">
                      <a:solidFill>
                        <a:srgbClr val="57585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487">
                      <a:solidFill>
                        <a:srgbClr val="000000"/>
                      </a:solidFill>
                      <a:prstDash val="solid"/>
                    </a:lnL>
                    <a:lnT w="25487">
                      <a:solidFill>
                        <a:srgbClr val="000000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840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7065">
                      <a:solidFill>
                        <a:srgbClr val="57585B"/>
                      </a:solidFill>
                      <a:prstDash val="solid"/>
                    </a:lnL>
                    <a:lnR w="17065">
                      <a:solidFill>
                        <a:srgbClr val="57585B"/>
                      </a:solidFill>
                      <a:prstDash val="solid"/>
                    </a:lnR>
                    <a:lnT w="17065">
                      <a:solidFill>
                        <a:srgbClr val="57585B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  <a:solidFill>
                      <a:srgbClr val="BBBD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7065">
                      <a:solidFill>
                        <a:srgbClr val="57585B"/>
                      </a:solidFill>
                      <a:prstDash val="solid"/>
                    </a:lnL>
                    <a:lnR w="17065">
                      <a:solidFill>
                        <a:srgbClr val="57585B"/>
                      </a:solidFill>
                      <a:prstDash val="solid"/>
                    </a:lnR>
                    <a:lnT w="17065">
                      <a:solidFill>
                        <a:srgbClr val="57585B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89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7065">
                      <a:solidFill>
                        <a:srgbClr val="57585B"/>
                      </a:solidFill>
                      <a:prstDash val="solid"/>
                    </a:lnL>
                    <a:lnR w="17060">
                      <a:solidFill>
                        <a:srgbClr val="57585B"/>
                      </a:solidFill>
                      <a:prstDash val="solid"/>
                    </a:lnR>
                    <a:lnT w="17060">
                      <a:solidFill>
                        <a:srgbClr val="57585B"/>
                      </a:solidFill>
                      <a:prstDash val="solid"/>
                    </a:lnT>
                    <a:lnB w="17060">
                      <a:solidFill>
                        <a:srgbClr val="57585B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3211448" y="3212292"/>
            <a:ext cx="129539" cy="146685"/>
          </a:xfrm>
          <a:custGeom>
            <a:avLst/>
            <a:gdLst/>
            <a:ahLst/>
            <a:cxnLst/>
            <a:rect l="l" t="t" r="r" b="b"/>
            <a:pathLst>
              <a:path w="129539" h="146685">
                <a:moveTo>
                  <a:pt x="0" y="0"/>
                </a:moveTo>
                <a:lnTo>
                  <a:pt x="25282" y="73219"/>
                </a:lnTo>
                <a:lnTo>
                  <a:pt x="0" y="146533"/>
                </a:lnTo>
                <a:lnTo>
                  <a:pt x="28489" y="125529"/>
                </a:lnTo>
                <a:lnTo>
                  <a:pt x="61532" y="105638"/>
                </a:lnTo>
                <a:lnTo>
                  <a:pt x="96196" y="87866"/>
                </a:lnTo>
                <a:lnTo>
                  <a:pt x="129551" y="73219"/>
                </a:lnTo>
                <a:lnTo>
                  <a:pt x="96196" y="59027"/>
                </a:lnTo>
                <a:lnTo>
                  <a:pt x="61532" y="41951"/>
                </a:lnTo>
                <a:lnTo>
                  <a:pt x="28489" y="222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89923" y="4913490"/>
            <a:ext cx="172085" cy="191770"/>
          </a:xfrm>
          <a:custGeom>
            <a:avLst/>
            <a:gdLst/>
            <a:ahLst/>
            <a:cxnLst/>
            <a:rect l="l" t="t" r="r" b="b"/>
            <a:pathLst>
              <a:path w="172085" h="191770">
                <a:moveTo>
                  <a:pt x="0" y="0"/>
                </a:moveTo>
                <a:lnTo>
                  <a:pt x="33932" y="95811"/>
                </a:lnTo>
                <a:lnTo>
                  <a:pt x="0" y="191618"/>
                </a:lnTo>
                <a:lnTo>
                  <a:pt x="36819" y="164325"/>
                </a:lnTo>
                <a:lnTo>
                  <a:pt x="80696" y="138368"/>
                </a:lnTo>
                <a:lnTo>
                  <a:pt x="127139" y="115085"/>
                </a:lnTo>
                <a:lnTo>
                  <a:pt x="171657" y="95811"/>
                </a:lnTo>
                <a:lnTo>
                  <a:pt x="127139" y="78113"/>
                </a:lnTo>
                <a:lnTo>
                  <a:pt x="80696" y="55355"/>
                </a:lnTo>
                <a:lnTo>
                  <a:pt x="36819" y="2887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700937" y="3805123"/>
            <a:ext cx="1412240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3340">
              <a:lnSpc>
                <a:spcPts val="1590"/>
              </a:lnSpc>
            </a:pPr>
            <a:r>
              <a:rPr dirty="0" sz="1600" spc="-10">
                <a:latin typeface="Times New Roman"/>
                <a:cs typeface="Times New Roman"/>
              </a:rPr>
              <a:t>Send </a:t>
            </a:r>
            <a:r>
              <a:rPr dirty="0" sz="1600" spc="-5">
                <a:latin typeface="Times New Roman"/>
                <a:cs typeface="Times New Roman"/>
              </a:rPr>
              <a:t>the packet  out of </a:t>
            </a:r>
            <a:r>
              <a:rPr dirty="0" sz="1600" spc="-10">
                <a:latin typeface="Times New Roman"/>
                <a:cs typeface="Times New Roman"/>
              </a:rPr>
              <a:t>interface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102774" y="4879004"/>
          <a:ext cx="1536065" cy="31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315"/>
                <a:gridCol w="328515"/>
                <a:gridCol w="851006"/>
              </a:tblGrid>
              <a:tr h="29782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782">
                      <a:solidFill>
                        <a:srgbClr val="57585B"/>
                      </a:solidFill>
                      <a:prstDash val="solid"/>
                    </a:lnL>
                    <a:lnR w="16782">
                      <a:solidFill>
                        <a:srgbClr val="57585B"/>
                      </a:solidFill>
                      <a:prstDash val="solid"/>
                    </a:lnR>
                    <a:lnT w="16782">
                      <a:solidFill>
                        <a:srgbClr val="57585B"/>
                      </a:solidFill>
                      <a:prstDash val="solid"/>
                    </a:lnT>
                    <a:lnB w="16782">
                      <a:solidFill>
                        <a:srgbClr val="57585B"/>
                      </a:solidFill>
                      <a:prstDash val="solid"/>
                    </a:lnB>
                    <a:solidFill>
                      <a:srgbClr val="BBBDC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782">
                      <a:solidFill>
                        <a:srgbClr val="57585B"/>
                      </a:solidFill>
                      <a:prstDash val="solid"/>
                    </a:lnL>
                    <a:lnR w="16782">
                      <a:solidFill>
                        <a:srgbClr val="57585B"/>
                      </a:solidFill>
                      <a:prstDash val="solid"/>
                    </a:lnR>
                    <a:lnT w="16782">
                      <a:solidFill>
                        <a:srgbClr val="57585B"/>
                      </a:solidFill>
                      <a:prstDash val="solid"/>
                    </a:lnT>
                    <a:lnB w="16782">
                      <a:solidFill>
                        <a:srgbClr val="57585B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9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782">
                      <a:solidFill>
                        <a:srgbClr val="57585B"/>
                      </a:solidFill>
                      <a:prstDash val="solid"/>
                    </a:lnL>
                    <a:lnR w="16779">
                      <a:solidFill>
                        <a:srgbClr val="57585B"/>
                      </a:solidFill>
                      <a:prstDash val="solid"/>
                    </a:lnR>
                    <a:lnT w="16779">
                      <a:solidFill>
                        <a:srgbClr val="57585B"/>
                      </a:solidFill>
                      <a:prstDash val="solid"/>
                    </a:lnT>
                    <a:lnB w="16779">
                      <a:solidFill>
                        <a:srgbClr val="57585B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931408" y="3336777"/>
            <a:ext cx="635000" cy="1326515"/>
          </a:xfrm>
          <a:custGeom>
            <a:avLst/>
            <a:gdLst/>
            <a:ahLst/>
            <a:cxnLst/>
            <a:rect l="l" t="t" r="r" b="b"/>
            <a:pathLst>
              <a:path w="635000" h="1326514">
                <a:moveTo>
                  <a:pt x="0" y="0"/>
                </a:moveTo>
                <a:lnTo>
                  <a:pt x="634641" y="0"/>
                </a:lnTo>
                <a:lnTo>
                  <a:pt x="634641" y="1325970"/>
                </a:lnTo>
              </a:path>
            </a:pathLst>
          </a:custGeom>
          <a:ln w="251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93079" y="4626162"/>
            <a:ext cx="146050" cy="129539"/>
          </a:xfrm>
          <a:custGeom>
            <a:avLst/>
            <a:gdLst/>
            <a:ahLst/>
            <a:cxnLst/>
            <a:rect l="l" t="t" r="r" b="b"/>
            <a:pathLst>
              <a:path w="146050" h="129539">
                <a:moveTo>
                  <a:pt x="0" y="0"/>
                </a:moveTo>
                <a:lnTo>
                  <a:pt x="22025" y="27354"/>
                </a:lnTo>
                <a:lnTo>
                  <a:pt x="41733" y="60475"/>
                </a:lnTo>
                <a:lnTo>
                  <a:pt x="58816" y="95694"/>
                </a:lnTo>
                <a:lnTo>
                  <a:pt x="72969" y="129340"/>
                </a:lnTo>
                <a:lnTo>
                  <a:pt x="87521" y="95694"/>
                </a:lnTo>
                <a:lnTo>
                  <a:pt x="105263" y="60475"/>
                </a:lnTo>
                <a:lnTo>
                  <a:pt x="125102" y="27354"/>
                </a:lnTo>
                <a:lnTo>
                  <a:pt x="126592" y="25400"/>
                </a:lnTo>
                <a:lnTo>
                  <a:pt x="72969" y="25400"/>
                </a:lnTo>
                <a:lnTo>
                  <a:pt x="0" y="0"/>
                </a:lnTo>
                <a:close/>
              </a:path>
              <a:path w="146050" h="129539">
                <a:moveTo>
                  <a:pt x="145949" y="0"/>
                </a:moveTo>
                <a:lnTo>
                  <a:pt x="72969" y="25400"/>
                </a:lnTo>
                <a:lnTo>
                  <a:pt x="126592" y="25400"/>
                </a:lnTo>
                <a:lnTo>
                  <a:pt x="145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06145" y="50391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180" y="0"/>
                </a:lnTo>
              </a:path>
            </a:pathLst>
          </a:custGeom>
          <a:ln w="67347">
            <a:solidFill>
              <a:srgbClr val="E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20727" y="4943561"/>
            <a:ext cx="174625" cy="191135"/>
          </a:xfrm>
          <a:custGeom>
            <a:avLst/>
            <a:gdLst/>
            <a:ahLst/>
            <a:cxnLst/>
            <a:rect l="l" t="t" r="r" b="b"/>
            <a:pathLst>
              <a:path w="174625" h="191135">
                <a:moveTo>
                  <a:pt x="0" y="0"/>
                </a:moveTo>
                <a:lnTo>
                  <a:pt x="33732" y="95539"/>
                </a:lnTo>
                <a:lnTo>
                  <a:pt x="0" y="191088"/>
                </a:lnTo>
                <a:lnTo>
                  <a:pt x="37898" y="163902"/>
                </a:lnTo>
                <a:lnTo>
                  <a:pt x="81819" y="138071"/>
                </a:lnTo>
                <a:lnTo>
                  <a:pt x="128370" y="114861"/>
                </a:lnTo>
                <a:lnTo>
                  <a:pt x="174157" y="95539"/>
                </a:lnTo>
                <a:lnTo>
                  <a:pt x="128370" y="77890"/>
                </a:lnTo>
                <a:lnTo>
                  <a:pt x="81819" y="55195"/>
                </a:lnTo>
                <a:lnTo>
                  <a:pt x="37898" y="28788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2975">
              <a:lnSpc>
                <a:spcPts val="5255"/>
              </a:lnSpc>
            </a:pPr>
            <a:r>
              <a:rPr dirty="0" spc="-5"/>
              <a:t>Connectionless: </a:t>
            </a:r>
            <a:r>
              <a:rPr dirty="0" sz="4000" spc="-5"/>
              <a:t>Timing</a:t>
            </a:r>
            <a:r>
              <a:rPr dirty="0" sz="4000" spc="-50"/>
              <a:t> </a:t>
            </a:r>
            <a:r>
              <a:rPr dirty="0" sz="4000" spc="-10"/>
              <a:t>Diagram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83202" y="2984266"/>
            <a:ext cx="0" cy="2359025"/>
          </a:xfrm>
          <a:custGeom>
            <a:avLst/>
            <a:gdLst/>
            <a:ahLst/>
            <a:cxnLst/>
            <a:rect l="l" t="t" r="r" b="b"/>
            <a:pathLst>
              <a:path w="0" h="2359025">
                <a:moveTo>
                  <a:pt x="0" y="0"/>
                </a:moveTo>
                <a:lnTo>
                  <a:pt x="0" y="2358551"/>
                </a:lnTo>
              </a:path>
            </a:pathLst>
          </a:custGeom>
          <a:ln w="20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7038" y="5297935"/>
            <a:ext cx="112395" cy="170815"/>
          </a:xfrm>
          <a:custGeom>
            <a:avLst/>
            <a:gdLst/>
            <a:ahLst/>
            <a:cxnLst/>
            <a:rect l="l" t="t" r="r" b="b"/>
            <a:pathLst>
              <a:path w="112394" h="170814">
                <a:moveTo>
                  <a:pt x="0" y="0"/>
                </a:moveTo>
                <a:lnTo>
                  <a:pt x="35994" y="83031"/>
                </a:lnTo>
                <a:lnTo>
                  <a:pt x="41029" y="105016"/>
                </a:lnTo>
                <a:lnTo>
                  <a:pt x="56164" y="170728"/>
                </a:lnTo>
                <a:lnTo>
                  <a:pt x="61233" y="148846"/>
                </a:lnTo>
                <a:lnTo>
                  <a:pt x="76410" y="83031"/>
                </a:lnTo>
                <a:lnTo>
                  <a:pt x="99713" y="29174"/>
                </a:lnTo>
                <a:lnTo>
                  <a:pt x="56164" y="29174"/>
                </a:lnTo>
                <a:lnTo>
                  <a:pt x="0" y="0"/>
                </a:lnTo>
                <a:close/>
              </a:path>
              <a:path w="112394" h="170814">
                <a:moveTo>
                  <a:pt x="112336" y="0"/>
                </a:moveTo>
                <a:lnTo>
                  <a:pt x="110129" y="0"/>
                </a:lnTo>
                <a:lnTo>
                  <a:pt x="56164" y="29174"/>
                </a:lnTo>
                <a:lnTo>
                  <a:pt x="99713" y="29174"/>
                </a:lnTo>
                <a:lnTo>
                  <a:pt x="112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0659" y="2858419"/>
            <a:ext cx="0" cy="2484755"/>
          </a:xfrm>
          <a:custGeom>
            <a:avLst/>
            <a:gdLst/>
            <a:ahLst/>
            <a:cxnLst/>
            <a:rect l="l" t="t" r="r" b="b"/>
            <a:pathLst>
              <a:path w="0" h="2484754">
                <a:moveTo>
                  <a:pt x="0" y="0"/>
                </a:moveTo>
                <a:lnTo>
                  <a:pt x="0" y="2484398"/>
                </a:lnTo>
              </a:path>
            </a:pathLst>
          </a:custGeom>
          <a:ln w="20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4487" y="5297935"/>
            <a:ext cx="112395" cy="170815"/>
          </a:xfrm>
          <a:custGeom>
            <a:avLst/>
            <a:gdLst/>
            <a:ahLst/>
            <a:cxnLst/>
            <a:rect l="l" t="t" r="r" b="b"/>
            <a:pathLst>
              <a:path w="112395" h="170814">
                <a:moveTo>
                  <a:pt x="0" y="0"/>
                </a:moveTo>
                <a:lnTo>
                  <a:pt x="35925" y="83031"/>
                </a:lnTo>
                <a:lnTo>
                  <a:pt x="51103" y="148846"/>
                </a:lnTo>
                <a:lnTo>
                  <a:pt x="56172" y="170728"/>
                </a:lnTo>
                <a:lnTo>
                  <a:pt x="61208" y="148846"/>
                </a:lnTo>
                <a:lnTo>
                  <a:pt x="76418" y="83031"/>
                </a:lnTo>
                <a:lnTo>
                  <a:pt x="99721" y="29174"/>
                </a:lnTo>
                <a:lnTo>
                  <a:pt x="56172" y="29174"/>
                </a:lnTo>
                <a:lnTo>
                  <a:pt x="0" y="0"/>
                </a:lnTo>
                <a:close/>
              </a:path>
              <a:path w="112395" h="170814">
                <a:moveTo>
                  <a:pt x="112344" y="0"/>
                </a:moveTo>
                <a:lnTo>
                  <a:pt x="110136" y="0"/>
                </a:lnTo>
                <a:lnTo>
                  <a:pt x="56172" y="29174"/>
                </a:lnTo>
                <a:lnTo>
                  <a:pt x="99721" y="29174"/>
                </a:lnTo>
                <a:lnTo>
                  <a:pt x="112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05060" y="2858419"/>
            <a:ext cx="0" cy="2484755"/>
          </a:xfrm>
          <a:custGeom>
            <a:avLst/>
            <a:gdLst/>
            <a:ahLst/>
            <a:cxnLst/>
            <a:rect l="l" t="t" r="r" b="b"/>
            <a:pathLst>
              <a:path w="0" h="2484754">
                <a:moveTo>
                  <a:pt x="0" y="0"/>
                </a:moveTo>
                <a:lnTo>
                  <a:pt x="0" y="2484398"/>
                </a:lnTo>
              </a:path>
            </a:pathLst>
          </a:custGeom>
          <a:ln w="20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48888" y="5297935"/>
            <a:ext cx="112395" cy="170815"/>
          </a:xfrm>
          <a:custGeom>
            <a:avLst/>
            <a:gdLst/>
            <a:ahLst/>
            <a:cxnLst/>
            <a:rect l="l" t="t" r="r" b="b"/>
            <a:pathLst>
              <a:path w="112395" h="170814">
                <a:moveTo>
                  <a:pt x="0" y="0"/>
                </a:moveTo>
                <a:lnTo>
                  <a:pt x="35925" y="83031"/>
                </a:lnTo>
                <a:lnTo>
                  <a:pt x="51103" y="148846"/>
                </a:lnTo>
                <a:lnTo>
                  <a:pt x="56172" y="170728"/>
                </a:lnTo>
                <a:lnTo>
                  <a:pt x="61208" y="148846"/>
                </a:lnTo>
                <a:lnTo>
                  <a:pt x="76418" y="83031"/>
                </a:lnTo>
                <a:lnTo>
                  <a:pt x="99721" y="29174"/>
                </a:lnTo>
                <a:lnTo>
                  <a:pt x="56172" y="29174"/>
                </a:lnTo>
                <a:lnTo>
                  <a:pt x="0" y="0"/>
                </a:lnTo>
                <a:close/>
              </a:path>
              <a:path w="112395" h="170814">
                <a:moveTo>
                  <a:pt x="112344" y="0"/>
                </a:moveTo>
                <a:lnTo>
                  <a:pt x="110136" y="0"/>
                </a:lnTo>
                <a:lnTo>
                  <a:pt x="56172" y="29174"/>
                </a:lnTo>
                <a:lnTo>
                  <a:pt x="99721" y="29174"/>
                </a:lnTo>
                <a:lnTo>
                  <a:pt x="112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54198" y="2986469"/>
            <a:ext cx="0" cy="2356485"/>
          </a:xfrm>
          <a:custGeom>
            <a:avLst/>
            <a:gdLst/>
            <a:ahLst/>
            <a:cxnLst/>
            <a:rect l="l" t="t" r="r" b="b"/>
            <a:pathLst>
              <a:path w="0" h="2356485">
                <a:moveTo>
                  <a:pt x="0" y="0"/>
                </a:moveTo>
                <a:lnTo>
                  <a:pt x="0" y="2356347"/>
                </a:lnTo>
              </a:path>
            </a:pathLst>
          </a:custGeom>
          <a:ln w="20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7950" y="5297935"/>
            <a:ext cx="113030" cy="170815"/>
          </a:xfrm>
          <a:custGeom>
            <a:avLst/>
            <a:gdLst/>
            <a:ahLst/>
            <a:cxnLst/>
            <a:rect l="l" t="t" r="r" b="b"/>
            <a:pathLst>
              <a:path w="113029" h="170814">
                <a:moveTo>
                  <a:pt x="0" y="0"/>
                </a:moveTo>
                <a:lnTo>
                  <a:pt x="36001" y="83031"/>
                </a:lnTo>
                <a:lnTo>
                  <a:pt x="41038" y="105016"/>
                </a:lnTo>
                <a:lnTo>
                  <a:pt x="46096" y="126948"/>
                </a:lnTo>
                <a:lnTo>
                  <a:pt x="56248" y="170728"/>
                </a:lnTo>
                <a:lnTo>
                  <a:pt x="71382" y="105016"/>
                </a:lnTo>
                <a:lnTo>
                  <a:pt x="76418" y="83031"/>
                </a:lnTo>
                <a:lnTo>
                  <a:pt x="99770" y="29174"/>
                </a:lnTo>
                <a:lnTo>
                  <a:pt x="56248" y="29174"/>
                </a:lnTo>
                <a:lnTo>
                  <a:pt x="0" y="0"/>
                </a:lnTo>
                <a:close/>
              </a:path>
              <a:path w="113029" h="170814">
                <a:moveTo>
                  <a:pt x="112420" y="0"/>
                </a:moveTo>
                <a:lnTo>
                  <a:pt x="110136" y="0"/>
                </a:lnTo>
                <a:lnTo>
                  <a:pt x="56248" y="29174"/>
                </a:lnTo>
                <a:lnTo>
                  <a:pt x="99770" y="29174"/>
                </a:lnTo>
                <a:lnTo>
                  <a:pt x="112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0019" y="2570628"/>
            <a:ext cx="5787390" cy="0"/>
          </a:xfrm>
          <a:custGeom>
            <a:avLst/>
            <a:gdLst/>
            <a:ahLst/>
            <a:cxnLst/>
            <a:rect l="l" t="t" r="r" b="b"/>
            <a:pathLst>
              <a:path w="5787390" h="0">
                <a:moveTo>
                  <a:pt x="0" y="0"/>
                </a:moveTo>
                <a:lnTo>
                  <a:pt x="5787395" y="0"/>
                </a:lnTo>
              </a:path>
            </a:pathLst>
          </a:custGeom>
          <a:ln w="13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65254" y="5492451"/>
            <a:ext cx="42481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5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m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0643" y="5492451"/>
            <a:ext cx="42481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5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m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4025" y="5492451"/>
            <a:ext cx="42481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5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m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9444" y="5492451"/>
            <a:ext cx="42481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5">
                <a:latin typeface="Times New Roman"/>
                <a:cs typeface="Times New Roman"/>
              </a:rPr>
              <a:t>T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25">
                <a:latin typeface="Times New Roman"/>
                <a:cs typeface="Times New Roman"/>
              </a:rPr>
              <a:t>m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882" y="2488767"/>
            <a:ext cx="48768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0">
                <a:latin typeface="Times New Roman"/>
                <a:cs typeface="Times New Roman"/>
              </a:rPr>
              <a:t>S</a:t>
            </a:r>
            <a:r>
              <a:rPr dirty="0" sz="1450" spc="10">
                <a:latin typeface="Times New Roman"/>
                <a:cs typeface="Times New Roman"/>
              </a:rPr>
              <a:t>ouc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75942" y="2353725"/>
            <a:ext cx="89725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0">
                <a:latin typeface="Times New Roman"/>
                <a:cs typeface="Times New Roman"/>
              </a:rPr>
              <a:t>Destination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759" y="2545930"/>
            <a:ext cx="540385" cy="153035"/>
          </a:xfrm>
          <a:custGeom>
            <a:avLst/>
            <a:gdLst/>
            <a:ahLst/>
            <a:cxnLst/>
            <a:rect l="l" t="t" r="r" b="b"/>
            <a:pathLst>
              <a:path w="540385" h="153035">
                <a:moveTo>
                  <a:pt x="539799" y="0"/>
                </a:moveTo>
                <a:lnTo>
                  <a:pt x="0" y="0"/>
                </a:lnTo>
                <a:lnTo>
                  <a:pt x="0" y="49396"/>
                </a:lnTo>
                <a:lnTo>
                  <a:pt x="27531" y="94527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0759" y="2545930"/>
            <a:ext cx="540385" cy="153035"/>
          </a:xfrm>
          <a:custGeom>
            <a:avLst/>
            <a:gdLst/>
            <a:ahLst/>
            <a:cxnLst/>
            <a:rect l="l" t="t" r="r" b="b"/>
            <a:pathLst>
              <a:path w="540385" h="153035">
                <a:moveTo>
                  <a:pt x="0" y="0"/>
                </a:moveTo>
                <a:lnTo>
                  <a:pt x="0" y="28557"/>
                </a:lnTo>
                <a:lnTo>
                  <a:pt x="0" y="43221"/>
                </a:lnTo>
                <a:lnTo>
                  <a:pt x="0" y="48624"/>
                </a:lnTo>
                <a:lnTo>
                  <a:pt x="0" y="49396"/>
                </a:lnTo>
                <a:lnTo>
                  <a:pt x="7157" y="72856"/>
                </a:lnTo>
                <a:lnTo>
                  <a:pt x="59471" y="113745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20839"/>
                </a:lnTo>
                <a:lnTo>
                  <a:pt x="539799" y="6174"/>
                </a:lnTo>
                <a:lnTo>
                  <a:pt x="539799" y="771"/>
                </a:lnTo>
                <a:lnTo>
                  <a:pt x="539799" y="0"/>
                </a:lnTo>
              </a:path>
            </a:pathLst>
          </a:custGeom>
          <a:ln w="6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10759" y="2444782"/>
            <a:ext cx="540385" cy="205104"/>
          </a:xfrm>
          <a:custGeom>
            <a:avLst/>
            <a:gdLst/>
            <a:ahLst/>
            <a:cxnLst/>
            <a:rect l="l" t="t" r="r" b="b"/>
            <a:pathLst>
              <a:path w="540385" h="205105">
                <a:moveTo>
                  <a:pt x="269899" y="0"/>
                </a:moveTo>
                <a:lnTo>
                  <a:pt x="208191" y="2651"/>
                </a:lnTo>
                <a:lnTo>
                  <a:pt x="151451" y="10215"/>
                </a:lnTo>
                <a:lnTo>
                  <a:pt x="101327" y="22103"/>
                </a:lnTo>
                <a:lnTo>
                  <a:pt x="59471" y="37728"/>
                </a:lnTo>
                <a:lnTo>
                  <a:pt x="7157" y="77838"/>
                </a:lnTo>
                <a:lnTo>
                  <a:pt x="0" y="101148"/>
                </a:lnTo>
                <a:lnTo>
                  <a:pt x="7157" y="125254"/>
                </a:lnTo>
                <a:lnTo>
                  <a:pt x="59471" y="166358"/>
                </a:lnTo>
                <a:lnTo>
                  <a:pt x="101327" y="182245"/>
                </a:lnTo>
                <a:lnTo>
                  <a:pt x="151451" y="194281"/>
                </a:lnTo>
                <a:lnTo>
                  <a:pt x="208191" y="201910"/>
                </a:lnTo>
                <a:lnTo>
                  <a:pt x="269899" y="204576"/>
                </a:lnTo>
                <a:lnTo>
                  <a:pt x="331607" y="201910"/>
                </a:lnTo>
                <a:lnTo>
                  <a:pt x="388348" y="194281"/>
                </a:lnTo>
                <a:lnTo>
                  <a:pt x="438471" y="182245"/>
                </a:lnTo>
                <a:lnTo>
                  <a:pt x="480328" y="166358"/>
                </a:lnTo>
                <a:lnTo>
                  <a:pt x="532641" y="125254"/>
                </a:lnTo>
                <a:lnTo>
                  <a:pt x="539799" y="101148"/>
                </a:lnTo>
                <a:lnTo>
                  <a:pt x="532641" y="77838"/>
                </a:lnTo>
                <a:lnTo>
                  <a:pt x="480328" y="37728"/>
                </a:lnTo>
                <a:lnTo>
                  <a:pt x="438471" y="22103"/>
                </a:lnTo>
                <a:lnTo>
                  <a:pt x="388348" y="10215"/>
                </a:lnTo>
                <a:lnTo>
                  <a:pt x="331607" y="2651"/>
                </a:lnTo>
                <a:lnTo>
                  <a:pt x="269899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10759" y="2444782"/>
            <a:ext cx="540385" cy="205104"/>
          </a:xfrm>
          <a:custGeom>
            <a:avLst/>
            <a:gdLst/>
            <a:ahLst/>
            <a:cxnLst/>
            <a:rect l="l" t="t" r="r" b="b"/>
            <a:pathLst>
              <a:path w="540385" h="205105">
                <a:moveTo>
                  <a:pt x="539799" y="101148"/>
                </a:moveTo>
                <a:lnTo>
                  <a:pt x="512268" y="147176"/>
                </a:lnTo>
                <a:lnTo>
                  <a:pt x="438471" y="182245"/>
                </a:lnTo>
                <a:lnTo>
                  <a:pt x="388348" y="194281"/>
                </a:lnTo>
                <a:lnTo>
                  <a:pt x="331607" y="201910"/>
                </a:lnTo>
                <a:lnTo>
                  <a:pt x="269899" y="204576"/>
                </a:lnTo>
                <a:lnTo>
                  <a:pt x="208191" y="201910"/>
                </a:lnTo>
                <a:lnTo>
                  <a:pt x="151451" y="194281"/>
                </a:lnTo>
                <a:lnTo>
                  <a:pt x="101327" y="182245"/>
                </a:lnTo>
                <a:lnTo>
                  <a:pt x="59471" y="166358"/>
                </a:lnTo>
                <a:lnTo>
                  <a:pt x="7157" y="125254"/>
                </a:lnTo>
                <a:lnTo>
                  <a:pt x="0" y="101148"/>
                </a:lnTo>
                <a:lnTo>
                  <a:pt x="7157" y="77838"/>
                </a:lnTo>
                <a:lnTo>
                  <a:pt x="59471" y="37728"/>
                </a:lnTo>
                <a:lnTo>
                  <a:pt x="101327" y="22103"/>
                </a:lnTo>
                <a:lnTo>
                  <a:pt x="151451" y="10215"/>
                </a:lnTo>
                <a:lnTo>
                  <a:pt x="208191" y="2651"/>
                </a:lnTo>
                <a:lnTo>
                  <a:pt x="269899" y="0"/>
                </a:lnTo>
                <a:lnTo>
                  <a:pt x="331607" y="2651"/>
                </a:lnTo>
                <a:lnTo>
                  <a:pt x="388348" y="10215"/>
                </a:lnTo>
                <a:lnTo>
                  <a:pt x="438471" y="22103"/>
                </a:lnTo>
                <a:lnTo>
                  <a:pt x="480328" y="37728"/>
                </a:lnTo>
                <a:lnTo>
                  <a:pt x="532641" y="77838"/>
                </a:lnTo>
                <a:lnTo>
                  <a:pt x="539799" y="101148"/>
                </a:lnTo>
                <a:close/>
              </a:path>
            </a:pathLst>
          </a:custGeom>
          <a:ln w="89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47840" y="2500866"/>
            <a:ext cx="266065" cy="92710"/>
          </a:xfrm>
          <a:custGeom>
            <a:avLst/>
            <a:gdLst/>
            <a:ahLst/>
            <a:cxnLst/>
            <a:rect l="l" t="t" r="r" b="b"/>
            <a:pathLst>
              <a:path w="266064" h="92710">
                <a:moveTo>
                  <a:pt x="0" y="0"/>
                </a:moveTo>
                <a:lnTo>
                  <a:pt x="265637" y="92181"/>
                </a:lnTo>
              </a:path>
            </a:pathLst>
          </a:custGeom>
          <a:ln w="17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7840" y="2500866"/>
            <a:ext cx="266065" cy="92710"/>
          </a:xfrm>
          <a:custGeom>
            <a:avLst/>
            <a:gdLst/>
            <a:ahLst/>
            <a:cxnLst/>
            <a:rect l="l" t="t" r="r" b="b"/>
            <a:pathLst>
              <a:path w="266064" h="92710">
                <a:moveTo>
                  <a:pt x="265637" y="0"/>
                </a:moveTo>
                <a:lnTo>
                  <a:pt x="0" y="92181"/>
                </a:lnTo>
              </a:path>
            </a:pathLst>
          </a:custGeom>
          <a:ln w="17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35160" y="2545930"/>
            <a:ext cx="540385" cy="153035"/>
          </a:xfrm>
          <a:custGeom>
            <a:avLst/>
            <a:gdLst/>
            <a:ahLst/>
            <a:cxnLst/>
            <a:rect l="l" t="t" r="r" b="b"/>
            <a:pathLst>
              <a:path w="540385" h="153035">
                <a:moveTo>
                  <a:pt x="539799" y="0"/>
                </a:moveTo>
                <a:lnTo>
                  <a:pt x="0" y="0"/>
                </a:lnTo>
                <a:lnTo>
                  <a:pt x="0" y="49396"/>
                </a:lnTo>
                <a:lnTo>
                  <a:pt x="27531" y="94527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35160" y="2545930"/>
            <a:ext cx="540385" cy="153035"/>
          </a:xfrm>
          <a:custGeom>
            <a:avLst/>
            <a:gdLst/>
            <a:ahLst/>
            <a:cxnLst/>
            <a:rect l="l" t="t" r="r" b="b"/>
            <a:pathLst>
              <a:path w="540385" h="153035">
                <a:moveTo>
                  <a:pt x="0" y="0"/>
                </a:moveTo>
                <a:lnTo>
                  <a:pt x="0" y="28557"/>
                </a:lnTo>
                <a:lnTo>
                  <a:pt x="0" y="43221"/>
                </a:lnTo>
                <a:lnTo>
                  <a:pt x="0" y="48624"/>
                </a:lnTo>
                <a:lnTo>
                  <a:pt x="0" y="49396"/>
                </a:lnTo>
                <a:lnTo>
                  <a:pt x="7157" y="72856"/>
                </a:lnTo>
                <a:lnTo>
                  <a:pt x="59471" y="113745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20839"/>
                </a:lnTo>
                <a:lnTo>
                  <a:pt x="539799" y="6174"/>
                </a:lnTo>
                <a:lnTo>
                  <a:pt x="539799" y="771"/>
                </a:lnTo>
                <a:lnTo>
                  <a:pt x="539799" y="0"/>
                </a:lnTo>
              </a:path>
            </a:pathLst>
          </a:custGeom>
          <a:ln w="67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35160" y="2444782"/>
            <a:ext cx="540385" cy="205104"/>
          </a:xfrm>
          <a:custGeom>
            <a:avLst/>
            <a:gdLst/>
            <a:ahLst/>
            <a:cxnLst/>
            <a:rect l="l" t="t" r="r" b="b"/>
            <a:pathLst>
              <a:path w="540385" h="205105">
                <a:moveTo>
                  <a:pt x="269899" y="0"/>
                </a:moveTo>
                <a:lnTo>
                  <a:pt x="208191" y="2651"/>
                </a:lnTo>
                <a:lnTo>
                  <a:pt x="151451" y="10215"/>
                </a:lnTo>
                <a:lnTo>
                  <a:pt x="101327" y="22103"/>
                </a:lnTo>
                <a:lnTo>
                  <a:pt x="59471" y="37728"/>
                </a:lnTo>
                <a:lnTo>
                  <a:pt x="7157" y="77838"/>
                </a:lnTo>
                <a:lnTo>
                  <a:pt x="0" y="101148"/>
                </a:lnTo>
                <a:lnTo>
                  <a:pt x="7157" y="125254"/>
                </a:lnTo>
                <a:lnTo>
                  <a:pt x="59471" y="166358"/>
                </a:lnTo>
                <a:lnTo>
                  <a:pt x="101327" y="182245"/>
                </a:lnTo>
                <a:lnTo>
                  <a:pt x="151451" y="194281"/>
                </a:lnTo>
                <a:lnTo>
                  <a:pt x="208191" y="201910"/>
                </a:lnTo>
                <a:lnTo>
                  <a:pt x="269899" y="204576"/>
                </a:lnTo>
                <a:lnTo>
                  <a:pt x="331607" y="201910"/>
                </a:lnTo>
                <a:lnTo>
                  <a:pt x="388348" y="194281"/>
                </a:lnTo>
                <a:lnTo>
                  <a:pt x="438471" y="182245"/>
                </a:lnTo>
                <a:lnTo>
                  <a:pt x="480328" y="166358"/>
                </a:lnTo>
                <a:lnTo>
                  <a:pt x="532641" y="125254"/>
                </a:lnTo>
                <a:lnTo>
                  <a:pt x="539799" y="101148"/>
                </a:lnTo>
                <a:lnTo>
                  <a:pt x="532641" y="77838"/>
                </a:lnTo>
                <a:lnTo>
                  <a:pt x="480328" y="37728"/>
                </a:lnTo>
                <a:lnTo>
                  <a:pt x="438471" y="22103"/>
                </a:lnTo>
                <a:lnTo>
                  <a:pt x="388348" y="10215"/>
                </a:lnTo>
                <a:lnTo>
                  <a:pt x="331607" y="2651"/>
                </a:lnTo>
                <a:lnTo>
                  <a:pt x="269899" y="0"/>
                </a:lnTo>
                <a:close/>
              </a:path>
            </a:pathLst>
          </a:custGeom>
          <a:solidFill>
            <a:srgbClr val="EE5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35160" y="2444782"/>
            <a:ext cx="540385" cy="205104"/>
          </a:xfrm>
          <a:custGeom>
            <a:avLst/>
            <a:gdLst/>
            <a:ahLst/>
            <a:cxnLst/>
            <a:rect l="l" t="t" r="r" b="b"/>
            <a:pathLst>
              <a:path w="540385" h="205105">
                <a:moveTo>
                  <a:pt x="539799" y="101148"/>
                </a:moveTo>
                <a:lnTo>
                  <a:pt x="512268" y="147176"/>
                </a:lnTo>
                <a:lnTo>
                  <a:pt x="438471" y="182245"/>
                </a:lnTo>
                <a:lnTo>
                  <a:pt x="388348" y="194281"/>
                </a:lnTo>
                <a:lnTo>
                  <a:pt x="331607" y="201910"/>
                </a:lnTo>
                <a:lnTo>
                  <a:pt x="269899" y="204576"/>
                </a:lnTo>
                <a:lnTo>
                  <a:pt x="208191" y="201910"/>
                </a:lnTo>
                <a:lnTo>
                  <a:pt x="151451" y="194281"/>
                </a:lnTo>
                <a:lnTo>
                  <a:pt x="101327" y="182245"/>
                </a:lnTo>
                <a:lnTo>
                  <a:pt x="59471" y="166358"/>
                </a:lnTo>
                <a:lnTo>
                  <a:pt x="7157" y="125254"/>
                </a:lnTo>
                <a:lnTo>
                  <a:pt x="0" y="101148"/>
                </a:lnTo>
                <a:lnTo>
                  <a:pt x="7157" y="77838"/>
                </a:lnTo>
                <a:lnTo>
                  <a:pt x="59471" y="37728"/>
                </a:lnTo>
                <a:lnTo>
                  <a:pt x="101327" y="22103"/>
                </a:lnTo>
                <a:lnTo>
                  <a:pt x="151451" y="10215"/>
                </a:lnTo>
                <a:lnTo>
                  <a:pt x="208191" y="2651"/>
                </a:lnTo>
                <a:lnTo>
                  <a:pt x="269899" y="0"/>
                </a:lnTo>
                <a:lnTo>
                  <a:pt x="331607" y="2651"/>
                </a:lnTo>
                <a:lnTo>
                  <a:pt x="388348" y="10215"/>
                </a:lnTo>
                <a:lnTo>
                  <a:pt x="438471" y="22103"/>
                </a:lnTo>
                <a:lnTo>
                  <a:pt x="480328" y="37728"/>
                </a:lnTo>
                <a:lnTo>
                  <a:pt x="532641" y="77838"/>
                </a:lnTo>
                <a:lnTo>
                  <a:pt x="539799" y="101148"/>
                </a:lnTo>
                <a:close/>
              </a:path>
            </a:pathLst>
          </a:custGeom>
          <a:ln w="89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72241" y="2500866"/>
            <a:ext cx="266065" cy="92710"/>
          </a:xfrm>
          <a:custGeom>
            <a:avLst/>
            <a:gdLst/>
            <a:ahLst/>
            <a:cxnLst/>
            <a:rect l="l" t="t" r="r" b="b"/>
            <a:pathLst>
              <a:path w="266064" h="92710">
                <a:moveTo>
                  <a:pt x="0" y="0"/>
                </a:moveTo>
                <a:lnTo>
                  <a:pt x="265561" y="92181"/>
                </a:lnTo>
              </a:path>
            </a:pathLst>
          </a:custGeom>
          <a:ln w="17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72241" y="2500866"/>
            <a:ext cx="266065" cy="92710"/>
          </a:xfrm>
          <a:custGeom>
            <a:avLst/>
            <a:gdLst/>
            <a:ahLst/>
            <a:cxnLst/>
            <a:rect l="l" t="t" r="r" b="b"/>
            <a:pathLst>
              <a:path w="266064" h="92710">
                <a:moveTo>
                  <a:pt x="265561" y="0"/>
                </a:moveTo>
                <a:lnTo>
                  <a:pt x="0" y="92181"/>
                </a:lnTo>
              </a:path>
            </a:pathLst>
          </a:custGeom>
          <a:ln w="17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36930" y="2276151"/>
            <a:ext cx="641061" cy="600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71725" y="2276151"/>
            <a:ext cx="641107" cy="600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5003" y="3150064"/>
            <a:ext cx="2004695" cy="458470"/>
          </a:xfrm>
          <a:custGeom>
            <a:avLst/>
            <a:gdLst/>
            <a:ahLst/>
            <a:cxnLst/>
            <a:rect l="l" t="t" r="r" b="b"/>
            <a:pathLst>
              <a:path w="2004695" h="458470">
                <a:moveTo>
                  <a:pt x="0" y="0"/>
                </a:moveTo>
                <a:lnTo>
                  <a:pt x="0" y="322568"/>
                </a:lnTo>
                <a:lnTo>
                  <a:pt x="2004676" y="458082"/>
                </a:lnTo>
                <a:lnTo>
                  <a:pt x="2004676" y="135325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95003" y="3150064"/>
            <a:ext cx="2004695" cy="458470"/>
          </a:xfrm>
          <a:custGeom>
            <a:avLst/>
            <a:gdLst/>
            <a:ahLst/>
            <a:cxnLst/>
            <a:rect l="l" t="t" r="r" b="b"/>
            <a:pathLst>
              <a:path w="2004695" h="458470">
                <a:moveTo>
                  <a:pt x="2004676" y="458082"/>
                </a:moveTo>
                <a:lnTo>
                  <a:pt x="0" y="322568"/>
                </a:lnTo>
                <a:lnTo>
                  <a:pt x="0" y="0"/>
                </a:lnTo>
                <a:lnTo>
                  <a:pt x="2004676" y="135325"/>
                </a:lnTo>
                <a:lnTo>
                  <a:pt x="2004676" y="458082"/>
                </a:lnTo>
                <a:close/>
              </a:path>
            </a:pathLst>
          </a:custGeom>
          <a:ln w="133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70847" y="3204196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4" h="207645">
                <a:moveTo>
                  <a:pt x="103713" y="0"/>
                </a:moveTo>
                <a:lnTo>
                  <a:pt x="62743" y="8295"/>
                </a:lnTo>
                <a:lnTo>
                  <a:pt x="29843" y="30772"/>
                </a:lnTo>
                <a:lnTo>
                  <a:pt x="7950" y="63816"/>
                </a:lnTo>
                <a:lnTo>
                  <a:pt x="0" y="103811"/>
                </a:lnTo>
                <a:lnTo>
                  <a:pt x="7950" y="144827"/>
                </a:lnTo>
                <a:lnTo>
                  <a:pt x="29843" y="177760"/>
                </a:lnTo>
                <a:lnTo>
                  <a:pt x="62743" y="199672"/>
                </a:lnTo>
                <a:lnTo>
                  <a:pt x="103713" y="207629"/>
                </a:lnTo>
                <a:lnTo>
                  <a:pt x="143762" y="199672"/>
                </a:lnTo>
                <a:lnTo>
                  <a:pt x="176832" y="177760"/>
                </a:lnTo>
                <a:lnTo>
                  <a:pt x="199318" y="144827"/>
                </a:lnTo>
                <a:lnTo>
                  <a:pt x="207615" y="103811"/>
                </a:lnTo>
                <a:lnTo>
                  <a:pt x="199318" y="63816"/>
                </a:lnTo>
                <a:lnTo>
                  <a:pt x="176832" y="30772"/>
                </a:lnTo>
                <a:lnTo>
                  <a:pt x="143762" y="8295"/>
                </a:lnTo>
                <a:lnTo>
                  <a:pt x="103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513661" y="3167563"/>
            <a:ext cx="12128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1459" y="3064764"/>
            <a:ext cx="1196340" cy="37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32532" y="3598164"/>
            <a:ext cx="795528" cy="377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66656" y="3963845"/>
            <a:ext cx="2025650" cy="456565"/>
          </a:xfrm>
          <a:custGeom>
            <a:avLst/>
            <a:gdLst/>
            <a:ahLst/>
            <a:cxnLst/>
            <a:rect l="l" t="t" r="r" b="b"/>
            <a:pathLst>
              <a:path w="2025650" h="456564">
                <a:moveTo>
                  <a:pt x="0" y="0"/>
                </a:moveTo>
                <a:lnTo>
                  <a:pt x="0" y="321535"/>
                </a:lnTo>
                <a:lnTo>
                  <a:pt x="2025446" y="456430"/>
                </a:lnTo>
                <a:lnTo>
                  <a:pt x="2025446" y="134892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66656" y="3963845"/>
            <a:ext cx="2025650" cy="456565"/>
          </a:xfrm>
          <a:custGeom>
            <a:avLst/>
            <a:gdLst/>
            <a:ahLst/>
            <a:cxnLst/>
            <a:rect l="l" t="t" r="r" b="b"/>
            <a:pathLst>
              <a:path w="2025650" h="456564">
                <a:moveTo>
                  <a:pt x="2025446" y="456430"/>
                </a:moveTo>
                <a:lnTo>
                  <a:pt x="0" y="321535"/>
                </a:lnTo>
                <a:lnTo>
                  <a:pt x="0" y="0"/>
                </a:lnTo>
                <a:lnTo>
                  <a:pt x="2025446" y="134892"/>
                </a:lnTo>
                <a:lnTo>
                  <a:pt x="2025446" y="456430"/>
                </a:lnTo>
                <a:close/>
              </a:path>
            </a:pathLst>
          </a:custGeom>
          <a:ln w="13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49616" y="4035730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103583" y="0"/>
                </a:moveTo>
                <a:lnTo>
                  <a:pt x="62708" y="8269"/>
                </a:lnTo>
                <a:lnTo>
                  <a:pt x="29845" y="30674"/>
                </a:lnTo>
                <a:lnTo>
                  <a:pt x="7954" y="63611"/>
                </a:lnTo>
                <a:lnTo>
                  <a:pt x="0" y="103478"/>
                </a:lnTo>
                <a:lnTo>
                  <a:pt x="7954" y="144360"/>
                </a:lnTo>
                <a:lnTo>
                  <a:pt x="29845" y="177188"/>
                </a:lnTo>
                <a:lnTo>
                  <a:pt x="62708" y="199032"/>
                </a:lnTo>
                <a:lnTo>
                  <a:pt x="103583" y="206964"/>
                </a:lnTo>
                <a:lnTo>
                  <a:pt x="143479" y="199032"/>
                </a:lnTo>
                <a:lnTo>
                  <a:pt x="176382" y="177188"/>
                </a:lnTo>
                <a:lnTo>
                  <a:pt x="198733" y="144360"/>
                </a:lnTo>
                <a:lnTo>
                  <a:pt x="206975" y="103478"/>
                </a:lnTo>
                <a:lnTo>
                  <a:pt x="198733" y="63611"/>
                </a:lnTo>
                <a:lnTo>
                  <a:pt x="176382" y="30674"/>
                </a:lnTo>
                <a:lnTo>
                  <a:pt x="143479" y="8269"/>
                </a:lnTo>
                <a:lnTo>
                  <a:pt x="10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492072" y="4005690"/>
            <a:ext cx="12128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47259" y="4436364"/>
            <a:ext cx="794003" cy="377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17057" y="4826464"/>
            <a:ext cx="2049145" cy="460375"/>
          </a:xfrm>
          <a:custGeom>
            <a:avLst/>
            <a:gdLst/>
            <a:ahLst/>
            <a:cxnLst/>
            <a:rect l="l" t="t" r="r" b="b"/>
            <a:pathLst>
              <a:path w="2049145" h="460375">
                <a:moveTo>
                  <a:pt x="0" y="0"/>
                </a:moveTo>
                <a:lnTo>
                  <a:pt x="0" y="324790"/>
                </a:lnTo>
                <a:lnTo>
                  <a:pt x="2048911" y="460121"/>
                </a:lnTo>
                <a:lnTo>
                  <a:pt x="2048911" y="135325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17057" y="4826464"/>
            <a:ext cx="2049145" cy="460375"/>
          </a:xfrm>
          <a:custGeom>
            <a:avLst/>
            <a:gdLst/>
            <a:ahLst/>
            <a:cxnLst/>
            <a:rect l="l" t="t" r="r" b="b"/>
            <a:pathLst>
              <a:path w="2049145" h="460375">
                <a:moveTo>
                  <a:pt x="2048911" y="460121"/>
                </a:moveTo>
                <a:lnTo>
                  <a:pt x="0" y="324790"/>
                </a:lnTo>
                <a:lnTo>
                  <a:pt x="0" y="0"/>
                </a:lnTo>
                <a:lnTo>
                  <a:pt x="2048911" y="135325"/>
                </a:lnTo>
                <a:lnTo>
                  <a:pt x="2048911" y="460121"/>
                </a:lnTo>
                <a:close/>
              </a:path>
            </a:pathLst>
          </a:custGeom>
          <a:ln w="133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06831" y="4873733"/>
            <a:ext cx="207010" cy="207645"/>
          </a:xfrm>
          <a:custGeom>
            <a:avLst/>
            <a:gdLst/>
            <a:ahLst/>
            <a:cxnLst/>
            <a:rect l="l" t="t" r="r" b="b"/>
            <a:pathLst>
              <a:path w="207010" h="207645">
                <a:moveTo>
                  <a:pt x="103499" y="0"/>
                </a:moveTo>
                <a:lnTo>
                  <a:pt x="63604" y="7983"/>
                </a:lnTo>
                <a:lnTo>
                  <a:pt x="30662" y="29940"/>
                </a:lnTo>
                <a:lnTo>
                  <a:pt x="8263" y="62881"/>
                </a:lnTo>
                <a:lnTo>
                  <a:pt x="0" y="103818"/>
                </a:lnTo>
                <a:lnTo>
                  <a:pt x="8263" y="143814"/>
                </a:lnTo>
                <a:lnTo>
                  <a:pt x="30662" y="176860"/>
                </a:lnTo>
                <a:lnTo>
                  <a:pt x="63604" y="199340"/>
                </a:lnTo>
                <a:lnTo>
                  <a:pt x="103499" y="207637"/>
                </a:lnTo>
                <a:lnTo>
                  <a:pt x="143396" y="199340"/>
                </a:lnTo>
                <a:lnTo>
                  <a:pt x="176338" y="176860"/>
                </a:lnTo>
                <a:lnTo>
                  <a:pt x="198735" y="143814"/>
                </a:lnTo>
                <a:lnTo>
                  <a:pt x="206999" y="103818"/>
                </a:lnTo>
                <a:lnTo>
                  <a:pt x="198735" y="62881"/>
                </a:lnTo>
                <a:lnTo>
                  <a:pt x="176338" y="29940"/>
                </a:lnTo>
                <a:lnTo>
                  <a:pt x="143396" y="7983"/>
                </a:lnTo>
                <a:lnTo>
                  <a:pt x="103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550551" y="4836361"/>
            <a:ext cx="12128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67862" y="3688949"/>
            <a:ext cx="215900" cy="8909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500" spc="-20">
                <a:latin typeface="Times New Roman"/>
                <a:cs typeface="Times New Roman"/>
              </a:rPr>
              <a:t>T</a:t>
            </a:r>
            <a:r>
              <a:rPr dirty="0" sz="1500" spc="-15">
                <a:latin typeface="Times New Roman"/>
                <a:cs typeface="Times New Roman"/>
              </a:rPr>
              <a:t>o</a:t>
            </a:r>
            <a:r>
              <a:rPr dirty="0" sz="1500" spc="-10">
                <a:latin typeface="Times New Roman"/>
                <a:cs typeface="Times New Roman"/>
              </a:rPr>
              <a:t>ta</a:t>
            </a:r>
            <a:r>
              <a:rPr dirty="0" sz="1500">
                <a:latin typeface="Times New Roman"/>
                <a:cs typeface="Times New Roman"/>
              </a:rPr>
              <a:t>l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el</a:t>
            </a:r>
            <a:r>
              <a:rPr dirty="0" sz="1500" spc="-15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16651" y="2990958"/>
            <a:ext cx="127000" cy="2287905"/>
          </a:xfrm>
          <a:custGeom>
            <a:avLst/>
            <a:gdLst/>
            <a:ahLst/>
            <a:cxnLst/>
            <a:rect l="l" t="t" r="r" b="b"/>
            <a:pathLst>
              <a:path w="127000" h="2287904">
                <a:moveTo>
                  <a:pt x="0" y="2287316"/>
                </a:moveTo>
                <a:lnTo>
                  <a:pt x="126922" y="2287316"/>
                </a:lnTo>
                <a:lnTo>
                  <a:pt x="126922" y="0"/>
                </a:lnTo>
                <a:lnTo>
                  <a:pt x="0" y="0"/>
                </a:lnTo>
              </a:path>
            </a:pathLst>
          </a:custGeom>
          <a:ln w="9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8915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</dc:creator>
  <dc:title>Computer Networks</dc:title>
  <dcterms:created xsi:type="dcterms:W3CDTF">2017-02-09T01:11:25Z</dcterms:created>
  <dcterms:modified xsi:type="dcterms:W3CDTF">2017-02-09T01:11:25Z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2017-02-09T00:00:00Z</vt:filetime>
  </property>
</Properties>
</file>